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889" r:id="rId2"/>
    <p:sldMasterId id="2147483930" r:id="rId3"/>
  </p:sldMasterIdLst>
  <p:notesMasterIdLst>
    <p:notesMasterId r:id="rId32"/>
  </p:notesMasterIdLst>
  <p:handoutMasterIdLst>
    <p:handoutMasterId r:id="rId33"/>
  </p:handoutMasterIdLst>
  <p:sldIdLst>
    <p:sldId id="261" r:id="rId4"/>
    <p:sldId id="363" r:id="rId5"/>
    <p:sldId id="375" r:id="rId6"/>
    <p:sldId id="302" r:id="rId7"/>
    <p:sldId id="259" r:id="rId8"/>
    <p:sldId id="367" r:id="rId9"/>
    <p:sldId id="332" r:id="rId10"/>
    <p:sldId id="372" r:id="rId11"/>
    <p:sldId id="378" r:id="rId12"/>
    <p:sldId id="272" r:id="rId13"/>
    <p:sldId id="370" r:id="rId14"/>
    <p:sldId id="374" r:id="rId15"/>
    <p:sldId id="263" r:id="rId16"/>
    <p:sldId id="379" r:id="rId17"/>
    <p:sldId id="266" r:id="rId18"/>
    <p:sldId id="262" r:id="rId19"/>
    <p:sldId id="281" r:id="rId20"/>
    <p:sldId id="381" r:id="rId21"/>
    <p:sldId id="380" r:id="rId22"/>
    <p:sldId id="270" r:id="rId23"/>
    <p:sldId id="299" r:id="rId24"/>
    <p:sldId id="269" r:id="rId25"/>
    <p:sldId id="373" r:id="rId26"/>
    <p:sldId id="376" r:id="rId27"/>
    <p:sldId id="1774" r:id="rId28"/>
    <p:sldId id="304" r:id="rId29"/>
    <p:sldId id="305" r:id="rId30"/>
    <p:sldId id="306" r:id="rId31"/>
  </p:sldIdLst>
  <p:sldSz cx="24384000" cy="13716000"/>
  <p:notesSz cx="6858000" cy="9144000"/>
  <p:custDataLst>
    <p:tags r:id="rId34"/>
  </p:custDataLst>
  <p:defaultTex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DFB2"/>
    <a:srgbClr val="1F1F1F"/>
    <a:srgbClr val="32D1A8"/>
    <a:srgbClr val="DBD8DD"/>
    <a:srgbClr val="FDF9FF"/>
    <a:srgbClr val="EEEBF0"/>
    <a:srgbClr val="0FD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37" autoAdjust="0"/>
    <p:restoredTop sz="92743"/>
  </p:normalViewPr>
  <p:slideViewPr>
    <p:cSldViewPr showGuides="1">
      <p:cViewPr varScale="1">
        <p:scale>
          <a:sx n="34" d="100"/>
          <a:sy n="34" d="100"/>
        </p:scale>
        <p:origin x="612" y="66"/>
      </p:cViewPr>
      <p:guideLst>
        <p:guide orient="horz" pos="4320"/>
        <p:guide pos="7680"/>
      </p:guideLst>
    </p:cSldViewPr>
  </p:slideViewPr>
  <p:outlineViewPr>
    <p:cViewPr>
      <p:scale>
        <a:sx n="33" d="100"/>
        <a:sy n="33" d="100"/>
      </p:scale>
      <p:origin x="0" y="-923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1E-3"/>
          <c:y val="5.000000000000001E-3"/>
          <c:w val="0.99"/>
          <c:h val="0.98749999999999993"/>
        </c:manualLayout>
      </c:layout>
      <c:pieChart>
        <c:varyColors val="0"/>
        <c:ser>
          <c:idx val="0"/>
          <c:order val="0"/>
          <c:tx>
            <c:strRef>
              <c:f>Sheet1!$A$2</c:f>
              <c:strCache>
                <c:ptCount val="1"/>
                <c:pt idx="0">
                  <c:v>Region 1</c:v>
                </c:pt>
              </c:strCache>
            </c:strRef>
          </c:tx>
          <c:spPr>
            <a:solidFill>
              <a:srgbClr val="FF8D09"/>
            </a:solidFill>
            <a:ln w="25378">
              <a:noFill/>
            </a:ln>
          </c:spPr>
          <c:dPt>
            <c:idx val="0"/>
            <c:bubble3D val="0"/>
            <c:spPr>
              <a:solidFill>
                <a:schemeClr val="tx1"/>
              </a:solidFill>
              <a:ln w="25378">
                <a:noFill/>
              </a:ln>
            </c:spPr>
            <c:extLst>
              <c:ext xmlns:c16="http://schemas.microsoft.com/office/drawing/2014/chart" uri="{C3380CC4-5D6E-409C-BE32-E72D297353CC}">
                <c16:uniqueId val="{00000000-547E-4520-9EA0-D2A086DACA23}"/>
              </c:ext>
            </c:extLst>
          </c:dPt>
          <c:dPt>
            <c:idx val="1"/>
            <c:bubble3D val="0"/>
            <c:spPr>
              <a:solidFill>
                <a:srgbClr val="D5D9D9"/>
              </a:solidFill>
              <a:ln w="25378">
                <a:noFill/>
              </a:ln>
            </c:spPr>
            <c:extLst>
              <c:ext xmlns:c16="http://schemas.microsoft.com/office/drawing/2014/chart" uri="{C3380CC4-5D6E-409C-BE32-E72D297353CC}">
                <c16:uniqueId val="{00000001-547E-4520-9EA0-D2A086DACA23}"/>
              </c:ext>
            </c:extLst>
          </c:dPt>
          <c:dPt>
            <c:idx val="2"/>
            <c:bubble3D val="0"/>
            <c:spPr>
              <a:solidFill>
                <a:srgbClr val="00B050"/>
              </a:solidFill>
              <a:ln w="25378">
                <a:noFill/>
              </a:ln>
            </c:spPr>
            <c:extLst>
              <c:ext xmlns:c16="http://schemas.microsoft.com/office/drawing/2014/chart" uri="{C3380CC4-5D6E-409C-BE32-E72D297353CC}">
                <c16:uniqueId val="{00000002-547E-4520-9EA0-D2A086DACA23}"/>
              </c:ext>
            </c:extLst>
          </c:dPt>
          <c:dPt>
            <c:idx val="3"/>
            <c:bubble3D val="0"/>
            <c:spPr>
              <a:solidFill>
                <a:srgbClr val="32D1A8"/>
              </a:solidFill>
              <a:ln w="25378">
                <a:noFill/>
              </a:ln>
            </c:spPr>
            <c:extLst>
              <c:ext xmlns:c16="http://schemas.microsoft.com/office/drawing/2014/chart" uri="{C3380CC4-5D6E-409C-BE32-E72D297353CC}">
                <c16:uniqueId val="{00000003-547E-4520-9EA0-D2A086DACA23}"/>
              </c:ext>
            </c:extLst>
          </c:dPt>
          <c:dPt>
            <c:idx val="4"/>
            <c:bubble3D val="0"/>
            <c:spPr>
              <a:solidFill>
                <a:srgbClr val="1F1F1F"/>
              </a:solidFill>
              <a:ln w="25378">
                <a:noFill/>
              </a:ln>
            </c:spPr>
            <c:extLst>
              <c:ext xmlns:c16="http://schemas.microsoft.com/office/drawing/2014/chart" uri="{C3380CC4-5D6E-409C-BE32-E72D297353CC}">
                <c16:uniqueId val="{00000004-547E-4520-9EA0-D2A086DACA23}"/>
              </c:ext>
            </c:extLst>
          </c:dPt>
          <c:cat>
            <c:strRef>
              <c:f>Sheet1!$B$1:$F$1</c:f>
              <c:strCache>
                <c:ptCount val="5"/>
                <c:pt idx="0">
                  <c:v>P1</c:v>
                </c:pt>
                <c:pt idx="1">
                  <c:v>P2</c:v>
                </c:pt>
                <c:pt idx="2">
                  <c:v>P3</c:v>
                </c:pt>
                <c:pt idx="3">
                  <c:v>P4</c:v>
                </c:pt>
                <c:pt idx="4">
                  <c:v>P5</c:v>
                </c:pt>
              </c:strCache>
            </c:strRef>
          </c:cat>
          <c:val>
            <c:numRef>
              <c:f>Sheet1!$B$2:$F$2</c:f>
              <c:numCache>
                <c:formatCode>g/"通""用""格""式"</c:formatCode>
                <c:ptCount val="5"/>
                <c:pt idx="0">
                  <c:v>75</c:v>
                </c:pt>
                <c:pt idx="1">
                  <c:v>56</c:v>
                </c:pt>
                <c:pt idx="2">
                  <c:v>39</c:v>
                </c:pt>
                <c:pt idx="3">
                  <c:v>41</c:v>
                </c:pt>
                <c:pt idx="4">
                  <c:v>20</c:v>
                </c:pt>
              </c:numCache>
            </c:numRef>
          </c:val>
          <c:extLst>
            <c:ext xmlns:c16="http://schemas.microsoft.com/office/drawing/2014/chart" uri="{C3380CC4-5D6E-409C-BE32-E72D297353CC}">
              <c16:uniqueId val="{00000005-547E-4520-9EA0-D2A086DACA23}"/>
            </c:ext>
          </c:extLst>
        </c:ser>
        <c:dLbls>
          <c:showLegendKey val="0"/>
          <c:showVal val="0"/>
          <c:showCatName val="0"/>
          <c:showSerName val="0"/>
          <c:showPercent val="0"/>
          <c:showBubbleSize val="0"/>
          <c:showLeaderLines val="1"/>
        </c:dLbls>
        <c:firstSliceAng val="0"/>
      </c:pieChart>
      <c:spPr>
        <a:noFill/>
        <a:ln w="25378">
          <a:noFill/>
        </a:ln>
      </c:spPr>
    </c:plotArea>
    <c:plotVisOnly val="1"/>
    <c:dispBlanksAs val="gap"/>
    <c:showDLblsOverMax val="1"/>
  </c:chart>
  <c:spPr>
    <a:noFill/>
    <a:ln>
      <a:noFill/>
    </a:ln>
  </c:spPr>
  <c:txPr>
    <a:bodyPr/>
    <a:lstStyle/>
    <a:p>
      <a:pPr>
        <a:defRPr sz="999" b="0" i="0" u="none" strike="noStrike" baseline="0">
          <a:solidFill>
            <a:srgbClr val="865357"/>
          </a:solidFill>
          <a:latin typeface="+mn-lt"/>
          <a:ea typeface="+mn-ea"/>
          <a:cs typeface="+mn-ea"/>
          <a:sym typeface="+mn-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C213A7-16A5-814C-ACBA-BE16E4DF58EB}"/>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a:defRPr sz="1200">
                <a:latin typeface="Poppins" charset="0"/>
                <a:ea typeface="Poppins" charset="0"/>
                <a:cs typeface="Poppins" charset="0"/>
                <a:sym typeface="Poppins" charset="0"/>
              </a:defRPr>
            </a:lvl1pPr>
          </a:lstStyle>
          <a:p>
            <a:pPr>
              <a:defRPr/>
            </a:pPr>
            <a:endParaRPr lang="en-US" altLang="en-US"/>
          </a:p>
        </p:txBody>
      </p:sp>
      <p:sp>
        <p:nvSpPr>
          <p:cNvPr id="3" name="Date Placeholder 2">
            <a:extLst>
              <a:ext uri="{FF2B5EF4-FFF2-40B4-BE49-F238E27FC236}">
                <a16:creationId xmlns:a16="http://schemas.microsoft.com/office/drawing/2014/main" id="{516422B8-D0B5-C14E-85D3-97F52CA0183B}"/>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a:defRPr sz="1200">
                <a:latin typeface="Poppins" charset="0"/>
                <a:ea typeface="Poppins" charset="0"/>
                <a:cs typeface="Poppins" charset="0"/>
                <a:sym typeface="Poppins" charset="0"/>
              </a:defRPr>
            </a:lvl1pPr>
          </a:lstStyle>
          <a:p>
            <a:pPr>
              <a:defRPr/>
            </a:pPr>
            <a:fld id="{3C80C88B-0730-7645-9EB2-3646EAF114B0}" type="datetimeFigureOut">
              <a:rPr lang="en-US" altLang="en-US"/>
              <a:pPr>
                <a:defRPr/>
              </a:pPr>
              <a:t>12/6/2021</a:t>
            </a:fld>
            <a:endParaRPr lang="en-US" altLang="en-US"/>
          </a:p>
        </p:txBody>
      </p:sp>
      <p:sp>
        <p:nvSpPr>
          <p:cNvPr id="4" name="Footer Placeholder 3">
            <a:extLst>
              <a:ext uri="{FF2B5EF4-FFF2-40B4-BE49-F238E27FC236}">
                <a16:creationId xmlns:a16="http://schemas.microsoft.com/office/drawing/2014/main" id="{CEABF994-FBF7-314B-977A-1FCCA773AEF3}"/>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a:defRPr sz="1200">
                <a:latin typeface="Poppins" charset="0"/>
                <a:ea typeface="Poppins" charset="0"/>
                <a:cs typeface="Poppins" charset="0"/>
                <a:sym typeface="Poppins" charset="0"/>
              </a:defRPr>
            </a:lvl1pPr>
          </a:lstStyle>
          <a:p>
            <a:pPr>
              <a:defRPr/>
            </a:pPr>
            <a:endParaRPr lang="en-US" altLang="en-US"/>
          </a:p>
        </p:txBody>
      </p:sp>
      <p:sp>
        <p:nvSpPr>
          <p:cNvPr id="5" name="Slide Number Placeholder 4">
            <a:extLst>
              <a:ext uri="{FF2B5EF4-FFF2-40B4-BE49-F238E27FC236}">
                <a16:creationId xmlns:a16="http://schemas.microsoft.com/office/drawing/2014/main" id="{E9A33402-169A-3146-B33E-FB0BD903999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a:defRPr sz="1200">
                <a:latin typeface="Poppins" charset="0"/>
                <a:ea typeface="Poppins" charset="0"/>
                <a:cs typeface="Poppins" charset="0"/>
                <a:sym typeface="Poppins" charset="0"/>
              </a:defRPr>
            </a:lvl1pPr>
          </a:lstStyle>
          <a:p>
            <a:pPr>
              <a:defRPr/>
            </a:pPr>
            <a:fld id="{EF07ABDA-7538-A441-9152-6C797C076F68}" type="slidenum">
              <a:rPr lang="en-US" altLang="en-US"/>
              <a:pPr>
                <a:defRPr/>
              </a:pPr>
              <a:t>‹#›</a:t>
            </a:fld>
            <a:endParaRPr lang="en-US" altLang="en-US"/>
          </a:p>
        </p:txBody>
      </p:sp>
    </p:spTree>
    <p:extLst>
      <p:ext uri="{BB962C8B-B14F-4D97-AF65-F5344CB8AC3E}">
        <p14:creationId xmlns:p14="http://schemas.microsoft.com/office/powerpoint/2010/main" val="4219598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0355D674-1AE1-6648-AC93-372A81D62FE3}"/>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sp>
      <p:sp>
        <p:nvSpPr>
          <p:cNvPr id="4098" name="Rectangle 2">
            <a:extLst>
              <a:ext uri="{FF2B5EF4-FFF2-40B4-BE49-F238E27FC236}">
                <a16:creationId xmlns:a16="http://schemas.microsoft.com/office/drawing/2014/main" id="{55895CDA-C751-6E41-BB8C-E18260B9A31E}"/>
              </a:ext>
            </a:extLst>
          </p:cNvPr>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x-none" altLang="x-none" noProof="0">
                <a:sym typeface="Helvetica Neue" charset="0"/>
              </a:rPr>
              <a:t>Click to edit Master text styles</a:t>
            </a:r>
          </a:p>
          <a:p>
            <a:pPr lvl="1"/>
            <a:r>
              <a:rPr lang="x-none" altLang="x-none" noProof="0">
                <a:sym typeface="Helvetica Neue" charset="0"/>
              </a:rPr>
              <a:t>Second level</a:t>
            </a:r>
          </a:p>
          <a:p>
            <a:pPr lvl="2"/>
            <a:r>
              <a:rPr lang="x-none" altLang="x-none" noProof="0">
                <a:sym typeface="Helvetica Neue" charset="0"/>
              </a:rPr>
              <a:t>Third level</a:t>
            </a:r>
          </a:p>
          <a:p>
            <a:pPr lvl="3"/>
            <a:r>
              <a:rPr lang="x-none" altLang="x-none" noProof="0">
                <a:sym typeface="Helvetica Neue" charset="0"/>
              </a:rPr>
              <a:t>Fourth level</a:t>
            </a:r>
          </a:p>
          <a:p>
            <a:pPr lvl="4"/>
            <a:r>
              <a:rPr lang="x-none" altLang="x-none" noProof="0">
                <a:sym typeface="Helvetica Neue" charset="0"/>
              </a:rPr>
              <a:t>Fifth level</a:t>
            </a:r>
          </a:p>
        </p:txBody>
      </p:sp>
    </p:spTree>
    <p:extLst>
      <p:ext uri="{BB962C8B-B14F-4D97-AF65-F5344CB8AC3E}">
        <p14:creationId xmlns:p14="http://schemas.microsoft.com/office/powerpoint/2010/main" val="1149102057"/>
      </p:ext>
    </p:extLst>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anose="02000503000000020004" pitchFamily="2"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anose="02000503000000020004" pitchFamily="2"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anose="02000503000000020004" pitchFamily="2"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anose="02000503000000020004" pitchFamily="2"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anose="0200050300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5120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3866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40745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07691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35605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44877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61178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4026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26020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9788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6946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06026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43153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9561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70527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57348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2970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4375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7639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9844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2790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85153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4534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1263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1713" y="1729334"/>
            <a:ext cx="19504148" cy="2178050"/>
          </a:xfrm>
        </p:spPr>
        <p:txBody>
          <a:bodyPr/>
          <a:lstStyle>
            <a:lvl1pPr>
              <a:lnSpc>
                <a:spcPct val="100000"/>
              </a:lnSpc>
              <a:defRPr b="1" i="0">
                <a:solidFill>
                  <a:schemeClr val="bg1"/>
                </a:solidFill>
                <a:latin typeface="Montserrat Semi" charset="0"/>
                <a:ea typeface="Montserrat Semi" charset="0"/>
                <a:cs typeface="Montserrat Semi" charset="0"/>
              </a:defRPr>
            </a:lvl1pPr>
          </a:lstStyle>
          <a:p>
            <a:r>
              <a:rPr lang="en-US"/>
              <a:t>Click to edit Master title style</a:t>
            </a:r>
          </a:p>
        </p:txBody>
      </p:sp>
      <p:sp>
        <p:nvSpPr>
          <p:cNvPr id="3" name="Content Placeholder 2"/>
          <p:cNvSpPr>
            <a:spLocks noGrp="1"/>
          </p:cNvSpPr>
          <p:nvPr>
            <p:ph idx="1"/>
          </p:nvPr>
        </p:nvSpPr>
        <p:spPr>
          <a:xfrm>
            <a:off x="2271713" y="4121696"/>
            <a:ext cx="20477162" cy="7019925"/>
          </a:xfrm>
        </p:spPr>
        <p:txBody>
          <a:bodyPr/>
          <a:lstStyle>
            <a:lvl1pPr algn="just">
              <a:lnSpc>
                <a:spcPct val="180000"/>
              </a:lnSpc>
              <a:defRPr sz="2200"/>
            </a:lvl1pPr>
            <a:lvl2pPr algn="just">
              <a:lnSpc>
                <a:spcPct val="180000"/>
              </a:lnSpc>
              <a:defRPr sz="2200"/>
            </a:lvl2pPr>
            <a:lvl3pPr algn="just">
              <a:lnSpc>
                <a:spcPct val="180000"/>
              </a:lnSpc>
              <a:defRPr sz="2200"/>
            </a:lvl3pPr>
            <a:lvl4pPr algn="just">
              <a:lnSpc>
                <a:spcPct val="180000"/>
              </a:lnSpc>
              <a:defRPr sz="2200"/>
            </a:lvl4pPr>
            <a:lvl5pPr algn="just">
              <a:lnSpc>
                <a:spcPct val="180000"/>
              </a:lnSpc>
              <a:defRPr sz="2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5826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ndart page + cur photo">
    <p:spTree>
      <p:nvGrpSpPr>
        <p:cNvPr id="1" name=""/>
        <p:cNvGrpSpPr/>
        <p:nvPr/>
      </p:nvGrpSpPr>
      <p:grpSpPr>
        <a:xfrm>
          <a:off x="0" y="0"/>
          <a:ext cx="0" cy="0"/>
          <a:chOff x="0" y="0"/>
          <a:chExt cx="0" cy="0"/>
        </a:xfrm>
      </p:grpSpPr>
      <p:sp>
        <p:nvSpPr>
          <p:cNvPr id="21" name="Picture Placeholder 2"/>
          <p:cNvSpPr>
            <a:spLocks noGrp="1"/>
          </p:cNvSpPr>
          <p:nvPr>
            <p:ph type="pic" sz="quarter" idx="15"/>
          </p:nvPr>
        </p:nvSpPr>
        <p:spPr>
          <a:xfrm>
            <a:off x="5323948" y="482467"/>
            <a:ext cx="12834351" cy="12789042"/>
          </a:xfrm>
          <a:custGeom>
            <a:avLst/>
            <a:gdLst>
              <a:gd name="connsiteX0" fmla="*/ 0 w 9320213"/>
              <a:gd name="connsiteY0" fmla="*/ 0 h 11266188"/>
              <a:gd name="connsiteX1" fmla="*/ 9320213 w 9320213"/>
              <a:gd name="connsiteY1" fmla="*/ 0 h 11266188"/>
              <a:gd name="connsiteX2" fmla="*/ 9320213 w 9320213"/>
              <a:gd name="connsiteY2" fmla="*/ 11266188 h 11266188"/>
              <a:gd name="connsiteX3" fmla="*/ 0 w 9320213"/>
              <a:gd name="connsiteY3" fmla="*/ 11266188 h 11266188"/>
              <a:gd name="connsiteX4" fmla="*/ 0 w 9320213"/>
              <a:gd name="connsiteY4" fmla="*/ 0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1274618 w 10594831"/>
              <a:gd name="connsiteY3" fmla="*/ 11266188 h 11266188"/>
              <a:gd name="connsiteX4" fmla="*/ 0 w 10594831"/>
              <a:gd name="connsiteY4" fmla="*/ 2216727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55418 w 10594831"/>
              <a:gd name="connsiteY3" fmla="*/ 5558115 h 11266188"/>
              <a:gd name="connsiteX4" fmla="*/ 0 w 10594831"/>
              <a:gd name="connsiteY4" fmla="*/ 2216727 h 11266188"/>
              <a:gd name="connsiteX0" fmla="*/ 0 w 10594831"/>
              <a:gd name="connsiteY0" fmla="*/ 2216727 h 11515570"/>
              <a:gd name="connsiteX1" fmla="*/ 10594831 w 10594831"/>
              <a:gd name="connsiteY1" fmla="*/ 0 h 11515570"/>
              <a:gd name="connsiteX2" fmla="*/ 6909522 w 10594831"/>
              <a:gd name="connsiteY2" fmla="*/ 11515570 h 11515570"/>
              <a:gd name="connsiteX3" fmla="*/ 55418 w 10594831"/>
              <a:gd name="connsiteY3" fmla="*/ 5558115 h 11515570"/>
              <a:gd name="connsiteX4" fmla="*/ 0 w 10594831"/>
              <a:gd name="connsiteY4" fmla="*/ 2216727 h 11515570"/>
              <a:gd name="connsiteX0" fmla="*/ 0 w 10206904"/>
              <a:gd name="connsiteY0" fmla="*/ 3103418 h 12402261"/>
              <a:gd name="connsiteX1" fmla="*/ 10206904 w 10206904"/>
              <a:gd name="connsiteY1" fmla="*/ 0 h 12402261"/>
              <a:gd name="connsiteX2" fmla="*/ 6909522 w 10206904"/>
              <a:gd name="connsiteY2" fmla="*/ 12402261 h 12402261"/>
              <a:gd name="connsiteX3" fmla="*/ 55418 w 10206904"/>
              <a:gd name="connsiteY3" fmla="*/ 6444806 h 12402261"/>
              <a:gd name="connsiteX4" fmla="*/ 0 w 10206904"/>
              <a:gd name="connsiteY4" fmla="*/ 3103418 h 12402261"/>
              <a:gd name="connsiteX0" fmla="*/ 0 w 10206904"/>
              <a:gd name="connsiteY0" fmla="*/ 3103418 h 12402261"/>
              <a:gd name="connsiteX1" fmla="*/ 10206904 w 10206904"/>
              <a:gd name="connsiteY1" fmla="*/ 0 h 12402261"/>
              <a:gd name="connsiteX2" fmla="*/ 8821450 w 10206904"/>
              <a:gd name="connsiteY2" fmla="*/ 5116304 h 12402261"/>
              <a:gd name="connsiteX3" fmla="*/ 6909522 w 10206904"/>
              <a:gd name="connsiteY3" fmla="*/ 12402261 h 12402261"/>
              <a:gd name="connsiteX4" fmla="*/ 55418 w 10206904"/>
              <a:gd name="connsiteY4" fmla="*/ 6444806 h 12402261"/>
              <a:gd name="connsiteX5" fmla="*/ 0 w 10206904"/>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6909522 w 12146540"/>
              <a:gd name="connsiteY3" fmla="*/ 12402261 h 12402261"/>
              <a:gd name="connsiteX4" fmla="*/ 55418 w 12146540"/>
              <a:gd name="connsiteY4" fmla="*/ 6444806 h 12402261"/>
              <a:gd name="connsiteX5" fmla="*/ 0 w 12146540"/>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26250 w 12146540"/>
              <a:gd name="connsiteY3" fmla="*/ 8081177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53959 w 12146540"/>
              <a:gd name="connsiteY3" fmla="*/ 12265250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5080722 w 12146540"/>
              <a:gd name="connsiteY1" fmla="*/ 1569540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916941 w 12146540"/>
              <a:gd name="connsiteY6" fmla="*/ 9799140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168795 w 12146540"/>
              <a:gd name="connsiteY6" fmla="*/ 10270195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0733377 w 12146540"/>
              <a:gd name="connsiteY4" fmla="*/ 7249904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21834 w 12146540"/>
              <a:gd name="connsiteY9" fmla="*/ 4509871 h 12402261"/>
              <a:gd name="connsiteX10" fmla="*/ 0 w 12146540"/>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59947 w 12806487"/>
              <a:gd name="connsiteY0" fmla="*/ 3103418 h 12402261"/>
              <a:gd name="connsiteX1" fmla="*/ 5047942 w 12806487"/>
              <a:gd name="connsiteY1" fmla="*/ 599722 h 12402261"/>
              <a:gd name="connsiteX2" fmla="*/ 10866851 w 12806487"/>
              <a:gd name="connsiteY2" fmla="*/ 0 h 12402261"/>
              <a:gd name="connsiteX3" fmla="*/ 12806487 w 12806487"/>
              <a:gd name="connsiteY3" fmla="*/ 2456231 h 12402261"/>
              <a:gd name="connsiteX4" fmla="*/ 12113760 w 12806487"/>
              <a:gd name="connsiteY4" fmla="*/ 8219722 h 12402261"/>
              <a:gd name="connsiteX5" fmla="*/ 9813906 w 12806487"/>
              <a:gd name="connsiteY5" fmla="*/ 12265250 h 12402261"/>
              <a:gd name="connsiteX6" fmla="*/ 7569469 w 12806487"/>
              <a:gd name="connsiteY6" fmla="*/ 12402261 h 12402261"/>
              <a:gd name="connsiteX7" fmla="*/ 3828742 w 12806487"/>
              <a:gd name="connsiteY7" fmla="*/ 10270195 h 12402261"/>
              <a:gd name="connsiteX8" fmla="*/ 715365 w 12806487"/>
              <a:gd name="connsiteY8" fmla="*/ 6444806 h 12402261"/>
              <a:gd name="connsiteX9" fmla="*/ 28639 w 12806487"/>
              <a:gd name="connsiteY9" fmla="*/ 4666625 h 12402261"/>
              <a:gd name="connsiteX10" fmla="*/ 659947 w 12806487"/>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29423 w 12807168"/>
              <a:gd name="connsiteY7" fmla="*/ 10270195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39124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603400"/>
              <a:gd name="connsiteX1" fmla="*/ 5048623 w 12807168"/>
              <a:gd name="connsiteY1" fmla="*/ 599722 h 12603400"/>
              <a:gd name="connsiteX2" fmla="*/ 10867532 w 12807168"/>
              <a:gd name="connsiteY2" fmla="*/ 0 h 12603400"/>
              <a:gd name="connsiteX3" fmla="*/ 12807168 w 12807168"/>
              <a:gd name="connsiteY3" fmla="*/ 2456231 h 12603400"/>
              <a:gd name="connsiteX4" fmla="*/ 12114441 w 12807168"/>
              <a:gd name="connsiteY4" fmla="*/ 8219722 h 12603400"/>
              <a:gd name="connsiteX5" fmla="*/ 9814587 w 12807168"/>
              <a:gd name="connsiteY5" fmla="*/ 12239124 h 12603400"/>
              <a:gd name="connsiteX6" fmla="*/ 7552733 w 12807168"/>
              <a:gd name="connsiteY6" fmla="*/ 12463221 h 12603400"/>
              <a:gd name="connsiteX7" fmla="*/ 3838132 w 12807168"/>
              <a:gd name="connsiteY7" fmla="*/ 10252778 h 12603400"/>
              <a:gd name="connsiteX8" fmla="*/ 724755 w 12807168"/>
              <a:gd name="connsiteY8" fmla="*/ 6418680 h 12603400"/>
              <a:gd name="connsiteX9" fmla="*/ 29320 w 12807168"/>
              <a:gd name="connsiteY9" fmla="*/ 4666625 h 12603400"/>
              <a:gd name="connsiteX10" fmla="*/ 660628 w 12807168"/>
              <a:gd name="connsiteY10" fmla="*/ 3103418 h 1260340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746208"/>
              <a:gd name="connsiteY0" fmla="*/ 3103418 h 12713670"/>
              <a:gd name="connsiteX1" fmla="*/ 5048623 w 12746208"/>
              <a:gd name="connsiteY1" fmla="*/ 599722 h 12713670"/>
              <a:gd name="connsiteX2" fmla="*/ 10867532 w 12746208"/>
              <a:gd name="connsiteY2" fmla="*/ 0 h 12713670"/>
              <a:gd name="connsiteX3" fmla="*/ 12746208 w 12746208"/>
              <a:gd name="connsiteY3" fmla="*/ 2456231 h 12713670"/>
              <a:gd name="connsiteX4" fmla="*/ 12114441 w 12746208"/>
              <a:gd name="connsiteY4" fmla="*/ 8219722 h 12713670"/>
              <a:gd name="connsiteX5" fmla="*/ 9814587 w 12746208"/>
              <a:gd name="connsiteY5" fmla="*/ 12239124 h 12713670"/>
              <a:gd name="connsiteX6" fmla="*/ 7552733 w 12746208"/>
              <a:gd name="connsiteY6" fmla="*/ 12463221 h 12713670"/>
              <a:gd name="connsiteX7" fmla="*/ 3838132 w 12746208"/>
              <a:gd name="connsiteY7" fmla="*/ 10252778 h 12713670"/>
              <a:gd name="connsiteX8" fmla="*/ 724755 w 12746208"/>
              <a:gd name="connsiteY8" fmla="*/ 6418680 h 12713670"/>
              <a:gd name="connsiteX9" fmla="*/ 29320 w 12746208"/>
              <a:gd name="connsiteY9" fmla="*/ 4666625 h 12713670"/>
              <a:gd name="connsiteX10" fmla="*/ 660628 w 12746208"/>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153495 h 12763747"/>
              <a:gd name="connsiteX1" fmla="*/ 5048623 w 12819119"/>
              <a:gd name="connsiteY1" fmla="*/ 649799 h 12763747"/>
              <a:gd name="connsiteX2" fmla="*/ 10841407 w 12819119"/>
              <a:gd name="connsiteY2" fmla="*/ 84911 h 12763747"/>
              <a:gd name="connsiteX3" fmla="*/ 12746208 w 12819119"/>
              <a:gd name="connsiteY3" fmla="*/ 2506308 h 12763747"/>
              <a:gd name="connsiteX4" fmla="*/ 12114441 w 12819119"/>
              <a:gd name="connsiteY4" fmla="*/ 8269799 h 12763747"/>
              <a:gd name="connsiteX5" fmla="*/ 9814587 w 12819119"/>
              <a:gd name="connsiteY5" fmla="*/ 12289201 h 12763747"/>
              <a:gd name="connsiteX6" fmla="*/ 7552733 w 12819119"/>
              <a:gd name="connsiteY6" fmla="*/ 12513298 h 12763747"/>
              <a:gd name="connsiteX7" fmla="*/ 3838132 w 12819119"/>
              <a:gd name="connsiteY7" fmla="*/ 10302855 h 12763747"/>
              <a:gd name="connsiteX8" fmla="*/ 724755 w 12819119"/>
              <a:gd name="connsiteY8" fmla="*/ 6468757 h 12763747"/>
              <a:gd name="connsiteX9" fmla="*/ 29320 w 12819119"/>
              <a:gd name="connsiteY9" fmla="*/ 4716702 h 12763747"/>
              <a:gd name="connsiteX10" fmla="*/ 660628 w 12819119"/>
              <a:gd name="connsiteY10" fmla="*/ 3153495 h 12763747"/>
              <a:gd name="connsiteX0" fmla="*/ 660628 w 12819119"/>
              <a:gd name="connsiteY0" fmla="*/ 3201994 h 12812246"/>
              <a:gd name="connsiteX1" fmla="*/ 5048623 w 12819119"/>
              <a:gd name="connsiteY1" fmla="*/ 698298 h 12812246"/>
              <a:gd name="connsiteX2" fmla="*/ 10841407 w 12819119"/>
              <a:gd name="connsiteY2" fmla="*/ 133410 h 12812246"/>
              <a:gd name="connsiteX3" fmla="*/ 12746208 w 12819119"/>
              <a:gd name="connsiteY3" fmla="*/ 2554807 h 12812246"/>
              <a:gd name="connsiteX4" fmla="*/ 12114441 w 12819119"/>
              <a:gd name="connsiteY4" fmla="*/ 8318298 h 12812246"/>
              <a:gd name="connsiteX5" fmla="*/ 9814587 w 12819119"/>
              <a:gd name="connsiteY5" fmla="*/ 12337700 h 12812246"/>
              <a:gd name="connsiteX6" fmla="*/ 7552733 w 12819119"/>
              <a:gd name="connsiteY6" fmla="*/ 12561797 h 12812246"/>
              <a:gd name="connsiteX7" fmla="*/ 3838132 w 12819119"/>
              <a:gd name="connsiteY7" fmla="*/ 10351354 h 12812246"/>
              <a:gd name="connsiteX8" fmla="*/ 724755 w 12819119"/>
              <a:gd name="connsiteY8" fmla="*/ 6517256 h 12812246"/>
              <a:gd name="connsiteX9" fmla="*/ 29320 w 12819119"/>
              <a:gd name="connsiteY9" fmla="*/ 4765201 h 12812246"/>
              <a:gd name="connsiteX10" fmla="*/ 660628 w 12819119"/>
              <a:gd name="connsiteY10" fmla="*/ 3201994 h 12812246"/>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726445 w 12884936"/>
              <a:gd name="connsiteY0" fmla="*/ 3160459 h 12770711"/>
              <a:gd name="connsiteX1" fmla="*/ 5114440 w 12884936"/>
              <a:gd name="connsiteY1" fmla="*/ 656763 h 12770711"/>
              <a:gd name="connsiteX2" fmla="*/ 10837555 w 12884936"/>
              <a:gd name="connsiteY2" fmla="*/ 91875 h 12770711"/>
              <a:gd name="connsiteX3" fmla="*/ 12812025 w 12884936"/>
              <a:gd name="connsiteY3" fmla="*/ 2513272 h 12770711"/>
              <a:gd name="connsiteX4" fmla="*/ 12180258 w 12884936"/>
              <a:gd name="connsiteY4" fmla="*/ 8276763 h 12770711"/>
              <a:gd name="connsiteX5" fmla="*/ 9880404 w 12884936"/>
              <a:gd name="connsiteY5" fmla="*/ 12296165 h 12770711"/>
              <a:gd name="connsiteX6" fmla="*/ 7618550 w 12884936"/>
              <a:gd name="connsiteY6" fmla="*/ 12520262 h 12770711"/>
              <a:gd name="connsiteX7" fmla="*/ 3903949 w 12884936"/>
              <a:gd name="connsiteY7" fmla="*/ 10309819 h 12770711"/>
              <a:gd name="connsiteX8" fmla="*/ 790572 w 12884936"/>
              <a:gd name="connsiteY8" fmla="*/ 6475721 h 12770711"/>
              <a:gd name="connsiteX9" fmla="*/ 95137 w 12884936"/>
              <a:gd name="connsiteY9" fmla="*/ 4723666 h 12770711"/>
              <a:gd name="connsiteX10" fmla="*/ 726445 w 12884936"/>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83915 w 12842406"/>
              <a:gd name="connsiteY0" fmla="*/ 3160459 h 12770711"/>
              <a:gd name="connsiteX1" fmla="*/ 5071910 w 12842406"/>
              <a:gd name="connsiteY1" fmla="*/ 656763 h 12770711"/>
              <a:gd name="connsiteX2" fmla="*/ 10795025 w 12842406"/>
              <a:gd name="connsiteY2" fmla="*/ 91875 h 12770711"/>
              <a:gd name="connsiteX3" fmla="*/ 12769495 w 12842406"/>
              <a:gd name="connsiteY3" fmla="*/ 2513272 h 12770711"/>
              <a:gd name="connsiteX4" fmla="*/ 12137728 w 12842406"/>
              <a:gd name="connsiteY4" fmla="*/ 8276763 h 12770711"/>
              <a:gd name="connsiteX5" fmla="*/ 9837874 w 12842406"/>
              <a:gd name="connsiteY5" fmla="*/ 12296165 h 12770711"/>
              <a:gd name="connsiteX6" fmla="*/ 7576020 w 12842406"/>
              <a:gd name="connsiteY6" fmla="*/ 12520262 h 12770711"/>
              <a:gd name="connsiteX7" fmla="*/ 3861419 w 12842406"/>
              <a:gd name="connsiteY7" fmla="*/ 10309819 h 12770711"/>
              <a:gd name="connsiteX8" fmla="*/ 748042 w 12842406"/>
              <a:gd name="connsiteY8" fmla="*/ 6475721 h 12770711"/>
              <a:gd name="connsiteX9" fmla="*/ 52607 w 12842406"/>
              <a:gd name="connsiteY9" fmla="*/ 4723666 h 12770711"/>
              <a:gd name="connsiteX10" fmla="*/ 683915 w 12842406"/>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9497"/>
              <a:gd name="connsiteX1" fmla="*/ 5051125 w 12821621"/>
              <a:gd name="connsiteY1" fmla="*/ 656763 h 12779497"/>
              <a:gd name="connsiteX2" fmla="*/ 10774240 w 12821621"/>
              <a:gd name="connsiteY2" fmla="*/ 91875 h 12779497"/>
              <a:gd name="connsiteX3" fmla="*/ 12748710 w 12821621"/>
              <a:gd name="connsiteY3" fmla="*/ 2513272 h 12779497"/>
              <a:gd name="connsiteX4" fmla="*/ 12116943 w 12821621"/>
              <a:gd name="connsiteY4" fmla="*/ 8276763 h 12779497"/>
              <a:gd name="connsiteX5" fmla="*/ 9817089 w 12821621"/>
              <a:gd name="connsiteY5" fmla="*/ 12296165 h 12779497"/>
              <a:gd name="connsiteX6" fmla="*/ 7546527 w 12821621"/>
              <a:gd name="connsiteY6" fmla="*/ 12537679 h 12779497"/>
              <a:gd name="connsiteX7" fmla="*/ 3840634 w 12821621"/>
              <a:gd name="connsiteY7" fmla="*/ 10309819 h 12779497"/>
              <a:gd name="connsiteX8" fmla="*/ 727257 w 12821621"/>
              <a:gd name="connsiteY8" fmla="*/ 6475721 h 12779497"/>
              <a:gd name="connsiteX9" fmla="*/ 31822 w 12821621"/>
              <a:gd name="connsiteY9" fmla="*/ 4723666 h 12779497"/>
              <a:gd name="connsiteX10" fmla="*/ 663130 w 12821621"/>
              <a:gd name="connsiteY10" fmla="*/ 3160459 h 12779497"/>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81361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95017"/>
              <a:gd name="connsiteX1" fmla="*/ 5051125 w 12821621"/>
              <a:gd name="connsiteY1" fmla="*/ 656763 h 12795017"/>
              <a:gd name="connsiteX2" fmla="*/ 10774240 w 12821621"/>
              <a:gd name="connsiteY2" fmla="*/ 91875 h 12795017"/>
              <a:gd name="connsiteX3" fmla="*/ 12748710 w 12821621"/>
              <a:gd name="connsiteY3" fmla="*/ 2513272 h 12795017"/>
              <a:gd name="connsiteX4" fmla="*/ 12116943 w 12821621"/>
              <a:gd name="connsiteY4" fmla="*/ 8276763 h 12795017"/>
              <a:gd name="connsiteX5" fmla="*/ 9817089 w 12821621"/>
              <a:gd name="connsiteY5" fmla="*/ 12296165 h 12795017"/>
              <a:gd name="connsiteX6" fmla="*/ 7581361 w 12821621"/>
              <a:gd name="connsiteY6" fmla="*/ 12520262 h 12795017"/>
              <a:gd name="connsiteX7" fmla="*/ 3840634 w 12821621"/>
              <a:gd name="connsiteY7" fmla="*/ 10309819 h 12795017"/>
              <a:gd name="connsiteX8" fmla="*/ 727257 w 12821621"/>
              <a:gd name="connsiteY8" fmla="*/ 6475721 h 12795017"/>
              <a:gd name="connsiteX9" fmla="*/ 31822 w 12821621"/>
              <a:gd name="connsiteY9" fmla="*/ 4723666 h 12795017"/>
              <a:gd name="connsiteX10" fmla="*/ 663130 w 12821621"/>
              <a:gd name="connsiteY10" fmla="*/ 3160459 h 12795017"/>
              <a:gd name="connsiteX0" fmla="*/ 663130 w 12821621"/>
              <a:gd name="connsiteY0" fmla="*/ 3160459 h 12771849"/>
              <a:gd name="connsiteX1" fmla="*/ 5051125 w 12821621"/>
              <a:gd name="connsiteY1" fmla="*/ 656763 h 12771849"/>
              <a:gd name="connsiteX2" fmla="*/ 10774240 w 12821621"/>
              <a:gd name="connsiteY2" fmla="*/ 91875 h 12771849"/>
              <a:gd name="connsiteX3" fmla="*/ 12748710 w 12821621"/>
              <a:gd name="connsiteY3" fmla="*/ 2513272 h 12771849"/>
              <a:gd name="connsiteX4" fmla="*/ 12116943 w 12821621"/>
              <a:gd name="connsiteY4" fmla="*/ 8276763 h 12771849"/>
              <a:gd name="connsiteX5" fmla="*/ 9817089 w 12821621"/>
              <a:gd name="connsiteY5" fmla="*/ 12296165 h 12771849"/>
              <a:gd name="connsiteX6" fmla="*/ 7581361 w 12821621"/>
              <a:gd name="connsiteY6" fmla="*/ 12520262 h 12771849"/>
              <a:gd name="connsiteX7" fmla="*/ 3840634 w 12821621"/>
              <a:gd name="connsiteY7" fmla="*/ 10309819 h 12771849"/>
              <a:gd name="connsiteX8" fmla="*/ 727257 w 12821621"/>
              <a:gd name="connsiteY8" fmla="*/ 6475721 h 12771849"/>
              <a:gd name="connsiteX9" fmla="*/ 31822 w 12821621"/>
              <a:gd name="connsiteY9" fmla="*/ 4723666 h 12771849"/>
              <a:gd name="connsiteX10" fmla="*/ 663130 w 12821621"/>
              <a:gd name="connsiteY10" fmla="*/ 3160459 h 12771849"/>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66150"/>
              <a:gd name="connsiteX1" fmla="*/ 5051125 w 12821621"/>
              <a:gd name="connsiteY1" fmla="*/ 656763 h 12766150"/>
              <a:gd name="connsiteX2" fmla="*/ 10774240 w 12821621"/>
              <a:gd name="connsiteY2" fmla="*/ 91875 h 12766150"/>
              <a:gd name="connsiteX3" fmla="*/ 12748710 w 12821621"/>
              <a:gd name="connsiteY3" fmla="*/ 2513272 h 12766150"/>
              <a:gd name="connsiteX4" fmla="*/ 12116943 w 12821621"/>
              <a:gd name="connsiteY4" fmla="*/ 8276763 h 12766150"/>
              <a:gd name="connsiteX5" fmla="*/ 9817089 w 12821621"/>
              <a:gd name="connsiteY5" fmla="*/ 12296165 h 12766150"/>
              <a:gd name="connsiteX6" fmla="*/ 7581361 w 12821621"/>
              <a:gd name="connsiteY6" fmla="*/ 12520262 h 12766150"/>
              <a:gd name="connsiteX7" fmla="*/ 3840634 w 12821621"/>
              <a:gd name="connsiteY7" fmla="*/ 10309819 h 12766150"/>
              <a:gd name="connsiteX8" fmla="*/ 727257 w 12821621"/>
              <a:gd name="connsiteY8" fmla="*/ 6475721 h 12766150"/>
              <a:gd name="connsiteX9" fmla="*/ 31822 w 12821621"/>
              <a:gd name="connsiteY9" fmla="*/ 4723666 h 12766150"/>
              <a:gd name="connsiteX10" fmla="*/ 663130 w 12821621"/>
              <a:gd name="connsiteY10" fmla="*/ 3160459 h 12766150"/>
              <a:gd name="connsiteX0" fmla="*/ 663130 w 12843845"/>
              <a:gd name="connsiteY0" fmla="*/ 3160459 h 12766150"/>
              <a:gd name="connsiteX1" fmla="*/ 5051125 w 12843845"/>
              <a:gd name="connsiteY1" fmla="*/ 656763 h 12766150"/>
              <a:gd name="connsiteX2" fmla="*/ 10774240 w 12843845"/>
              <a:gd name="connsiteY2" fmla="*/ 91875 h 12766150"/>
              <a:gd name="connsiteX3" fmla="*/ 12748710 w 12843845"/>
              <a:gd name="connsiteY3" fmla="*/ 2513272 h 12766150"/>
              <a:gd name="connsiteX4" fmla="*/ 12116943 w 12843845"/>
              <a:gd name="connsiteY4" fmla="*/ 8276763 h 12766150"/>
              <a:gd name="connsiteX5" fmla="*/ 9817089 w 12843845"/>
              <a:gd name="connsiteY5" fmla="*/ 12296165 h 12766150"/>
              <a:gd name="connsiteX6" fmla="*/ 7581361 w 12843845"/>
              <a:gd name="connsiteY6" fmla="*/ 12520262 h 12766150"/>
              <a:gd name="connsiteX7" fmla="*/ 3840634 w 12843845"/>
              <a:gd name="connsiteY7" fmla="*/ 10309819 h 12766150"/>
              <a:gd name="connsiteX8" fmla="*/ 727257 w 12843845"/>
              <a:gd name="connsiteY8" fmla="*/ 6475721 h 12766150"/>
              <a:gd name="connsiteX9" fmla="*/ 31822 w 12843845"/>
              <a:gd name="connsiteY9" fmla="*/ 4723666 h 12766150"/>
              <a:gd name="connsiteX10" fmla="*/ 663130 w 12843845"/>
              <a:gd name="connsiteY10" fmla="*/ 3160459 h 12766150"/>
              <a:gd name="connsiteX0" fmla="*/ 663130 w 12804028"/>
              <a:gd name="connsiteY0" fmla="*/ 3160459 h 12766150"/>
              <a:gd name="connsiteX1" fmla="*/ 5051125 w 12804028"/>
              <a:gd name="connsiteY1" fmla="*/ 656763 h 12766150"/>
              <a:gd name="connsiteX2" fmla="*/ 10774240 w 12804028"/>
              <a:gd name="connsiteY2" fmla="*/ 91875 h 12766150"/>
              <a:gd name="connsiteX3" fmla="*/ 12748710 w 12804028"/>
              <a:gd name="connsiteY3" fmla="*/ 2513272 h 12766150"/>
              <a:gd name="connsiteX4" fmla="*/ 12116943 w 12804028"/>
              <a:gd name="connsiteY4" fmla="*/ 8276763 h 12766150"/>
              <a:gd name="connsiteX5" fmla="*/ 9817089 w 12804028"/>
              <a:gd name="connsiteY5" fmla="*/ 12296165 h 12766150"/>
              <a:gd name="connsiteX6" fmla="*/ 7581361 w 12804028"/>
              <a:gd name="connsiteY6" fmla="*/ 12520262 h 12766150"/>
              <a:gd name="connsiteX7" fmla="*/ 3840634 w 12804028"/>
              <a:gd name="connsiteY7" fmla="*/ 10309819 h 12766150"/>
              <a:gd name="connsiteX8" fmla="*/ 727257 w 12804028"/>
              <a:gd name="connsiteY8" fmla="*/ 6475721 h 12766150"/>
              <a:gd name="connsiteX9" fmla="*/ 31822 w 12804028"/>
              <a:gd name="connsiteY9" fmla="*/ 4723666 h 12766150"/>
              <a:gd name="connsiteX10" fmla="*/ 663130 w 12804028"/>
              <a:gd name="connsiteY10" fmla="*/ 3160459 h 12766150"/>
              <a:gd name="connsiteX0" fmla="*/ 663130 w 12790534"/>
              <a:gd name="connsiteY0" fmla="*/ 3160459 h 12766150"/>
              <a:gd name="connsiteX1" fmla="*/ 5051125 w 12790534"/>
              <a:gd name="connsiteY1" fmla="*/ 656763 h 12766150"/>
              <a:gd name="connsiteX2" fmla="*/ 10774240 w 12790534"/>
              <a:gd name="connsiteY2" fmla="*/ 91875 h 12766150"/>
              <a:gd name="connsiteX3" fmla="*/ 12740002 w 12790534"/>
              <a:gd name="connsiteY3" fmla="*/ 2530690 h 12766150"/>
              <a:gd name="connsiteX4" fmla="*/ 12116943 w 12790534"/>
              <a:gd name="connsiteY4" fmla="*/ 8276763 h 12766150"/>
              <a:gd name="connsiteX5" fmla="*/ 9817089 w 12790534"/>
              <a:gd name="connsiteY5" fmla="*/ 12296165 h 12766150"/>
              <a:gd name="connsiteX6" fmla="*/ 7581361 w 12790534"/>
              <a:gd name="connsiteY6" fmla="*/ 12520262 h 12766150"/>
              <a:gd name="connsiteX7" fmla="*/ 3840634 w 12790534"/>
              <a:gd name="connsiteY7" fmla="*/ 10309819 h 12766150"/>
              <a:gd name="connsiteX8" fmla="*/ 727257 w 12790534"/>
              <a:gd name="connsiteY8" fmla="*/ 6475721 h 12766150"/>
              <a:gd name="connsiteX9" fmla="*/ 31822 w 12790534"/>
              <a:gd name="connsiteY9" fmla="*/ 4723666 h 12766150"/>
              <a:gd name="connsiteX10" fmla="*/ 663130 w 12790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34351"/>
              <a:gd name="connsiteY0" fmla="*/ 3160459 h 12766150"/>
              <a:gd name="connsiteX1" fmla="*/ 5051125 w 12834351"/>
              <a:gd name="connsiteY1" fmla="*/ 656763 h 12766150"/>
              <a:gd name="connsiteX2" fmla="*/ 10774240 w 12834351"/>
              <a:gd name="connsiteY2" fmla="*/ 91875 h 12766150"/>
              <a:gd name="connsiteX3" fmla="*/ 12748711 w 12834351"/>
              <a:gd name="connsiteY3" fmla="*/ 2565524 h 12766150"/>
              <a:gd name="connsiteX4" fmla="*/ 12116943 w 12834351"/>
              <a:gd name="connsiteY4" fmla="*/ 8276763 h 12766150"/>
              <a:gd name="connsiteX5" fmla="*/ 9817089 w 12834351"/>
              <a:gd name="connsiteY5" fmla="*/ 12296165 h 12766150"/>
              <a:gd name="connsiteX6" fmla="*/ 7581361 w 12834351"/>
              <a:gd name="connsiteY6" fmla="*/ 12520262 h 12766150"/>
              <a:gd name="connsiteX7" fmla="*/ 3840634 w 12834351"/>
              <a:gd name="connsiteY7" fmla="*/ 10309819 h 12766150"/>
              <a:gd name="connsiteX8" fmla="*/ 727257 w 12834351"/>
              <a:gd name="connsiteY8" fmla="*/ 6475721 h 12766150"/>
              <a:gd name="connsiteX9" fmla="*/ 31822 w 12834351"/>
              <a:gd name="connsiteY9" fmla="*/ 4723666 h 12766150"/>
              <a:gd name="connsiteX10" fmla="*/ 663130 w 12834351"/>
              <a:gd name="connsiteY10" fmla="*/ 3160459 h 12766150"/>
              <a:gd name="connsiteX0" fmla="*/ 663130 w 12834351"/>
              <a:gd name="connsiteY0" fmla="*/ 3258559 h 12864250"/>
              <a:gd name="connsiteX1" fmla="*/ 5051125 w 12834351"/>
              <a:gd name="connsiteY1" fmla="*/ 754863 h 12864250"/>
              <a:gd name="connsiteX2" fmla="*/ 10774240 w 12834351"/>
              <a:gd name="connsiteY2" fmla="*/ 189975 h 12864250"/>
              <a:gd name="connsiteX3" fmla="*/ 12748711 w 12834351"/>
              <a:gd name="connsiteY3" fmla="*/ 2663624 h 12864250"/>
              <a:gd name="connsiteX4" fmla="*/ 12116943 w 12834351"/>
              <a:gd name="connsiteY4" fmla="*/ 8374863 h 12864250"/>
              <a:gd name="connsiteX5" fmla="*/ 9817089 w 12834351"/>
              <a:gd name="connsiteY5" fmla="*/ 12394265 h 12864250"/>
              <a:gd name="connsiteX6" fmla="*/ 7581361 w 12834351"/>
              <a:gd name="connsiteY6" fmla="*/ 12618362 h 12864250"/>
              <a:gd name="connsiteX7" fmla="*/ 3840634 w 12834351"/>
              <a:gd name="connsiteY7" fmla="*/ 10407919 h 12864250"/>
              <a:gd name="connsiteX8" fmla="*/ 727257 w 12834351"/>
              <a:gd name="connsiteY8" fmla="*/ 6573821 h 12864250"/>
              <a:gd name="connsiteX9" fmla="*/ 31822 w 12834351"/>
              <a:gd name="connsiteY9" fmla="*/ 4821766 h 12864250"/>
              <a:gd name="connsiteX10" fmla="*/ 663130 w 12834351"/>
              <a:gd name="connsiteY10" fmla="*/ 3258559 h 12864250"/>
              <a:gd name="connsiteX0" fmla="*/ 663130 w 12834351"/>
              <a:gd name="connsiteY0" fmla="*/ 3174915 h 12780606"/>
              <a:gd name="connsiteX1" fmla="*/ 5051125 w 12834351"/>
              <a:gd name="connsiteY1" fmla="*/ 671219 h 12780606"/>
              <a:gd name="connsiteX2" fmla="*/ 10774240 w 12834351"/>
              <a:gd name="connsiteY2" fmla="*/ 106331 h 12780606"/>
              <a:gd name="connsiteX3" fmla="*/ 12748711 w 12834351"/>
              <a:gd name="connsiteY3" fmla="*/ 2579980 h 12780606"/>
              <a:gd name="connsiteX4" fmla="*/ 12116943 w 12834351"/>
              <a:gd name="connsiteY4" fmla="*/ 8291219 h 12780606"/>
              <a:gd name="connsiteX5" fmla="*/ 9817089 w 12834351"/>
              <a:gd name="connsiteY5" fmla="*/ 12310621 h 12780606"/>
              <a:gd name="connsiteX6" fmla="*/ 7581361 w 12834351"/>
              <a:gd name="connsiteY6" fmla="*/ 12534718 h 12780606"/>
              <a:gd name="connsiteX7" fmla="*/ 3840634 w 12834351"/>
              <a:gd name="connsiteY7" fmla="*/ 10324275 h 12780606"/>
              <a:gd name="connsiteX8" fmla="*/ 727257 w 12834351"/>
              <a:gd name="connsiteY8" fmla="*/ 6490177 h 12780606"/>
              <a:gd name="connsiteX9" fmla="*/ 31822 w 12834351"/>
              <a:gd name="connsiteY9" fmla="*/ 4738122 h 12780606"/>
              <a:gd name="connsiteX10" fmla="*/ 663130 w 12834351"/>
              <a:gd name="connsiteY10" fmla="*/ 3174915 h 12780606"/>
              <a:gd name="connsiteX0" fmla="*/ 663130 w 12834351"/>
              <a:gd name="connsiteY0" fmla="*/ 3209491 h 12815182"/>
              <a:gd name="connsiteX1" fmla="*/ 5051125 w 12834351"/>
              <a:gd name="connsiteY1" fmla="*/ 705795 h 12815182"/>
              <a:gd name="connsiteX2" fmla="*/ 10774240 w 12834351"/>
              <a:gd name="connsiteY2" fmla="*/ 140907 h 12815182"/>
              <a:gd name="connsiteX3" fmla="*/ 12748711 w 12834351"/>
              <a:gd name="connsiteY3" fmla="*/ 2614556 h 12815182"/>
              <a:gd name="connsiteX4" fmla="*/ 12116943 w 12834351"/>
              <a:gd name="connsiteY4" fmla="*/ 8325795 h 12815182"/>
              <a:gd name="connsiteX5" fmla="*/ 9817089 w 12834351"/>
              <a:gd name="connsiteY5" fmla="*/ 12345197 h 12815182"/>
              <a:gd name="connsiteX6" fmla="*/ 7581361 w 12834351"/>
              <a:gd name="connsiteY6" fmla="*/ 12569294 h 12815182"/>
              <a:gd name="connsiteX7" fmla="*/ 3840634 w 12834351"/>
              <a:gd name="connsiteY7" fmla="*/ 10358851 h 12815182"/>
              <a:gd name="connsiteX8" fmla="*/ 727257 w 12834351"/>
              <a:gd name="connsiteY8" fmla="*/ 6524753 h 12815182"/>
              <a:gd name="connsiteX9" fmla="*/ 31822 w 12834351"/>
              <a:gd name="connsiteY9" fmla="*/ 4772698 h 12815182"/>
              <a:gd name="connsiteX10" fmla="*/ 663130 w 12834351"/>
              <a:gd name="connsiteY10" fmla="*/ 3209491 h 12815182"/>
              <a:gd name="connsiteX0" fmla="*/ 663130 w 12834351"/>
              <a:gd name="connsiteY0" fmla="*/ 3175410 h 12781101"/>
              <a:gd name="connsiteX1" fmla="*/ 5051125 w 12834351"/>
              <a:gd name="connsiteY1" fmla="*/ 671714 h 12781101"/>
              <a:gd name="connsiteX2" fmla="*/ 10774240 w 12834351"/>
              <a:gd name="connsiteY2" fmla="*/ 106826 h 12781101"/>
              <a:gd name="connsiteX3" fmla="*/ 12748711 w 12834351"/>
              <a:gd name="connsiteY3" fmla="*/ 2580475 h 12781101"/>
              <a:gd name="connsiteX4" fmla="*/ 12116943 w 12834351"/>
              <a:gd name="connsiteY4" fmla="*/ 8291714 h 12781101"/>
              <a:gd name="connsiteX5" fmla="*/ 9817089 w 12834351"/>
              <a:gd name="connsiteY5" fmla="*/ 12311116 h 12781101"/>
              <a:gd name="connsiteX6" fmla="*/ 7581361 w 12834351"/>
              <a:gd name="connsiteY6" fmla="*/ 12535213 h 12781101"/>
              <a:gd name="connsiteX7" fmla="*/ 3840634 w 12834351"/>
              <a:gd name="connsiteY7" fmla="*/ 10324770 h 12781101"/>
              <a:gd name="connsiteX8" fmla="*/ 727257 w 12834351"/>
              <a:gd name="connsiteY8" fmla="*/ 6490672 h 12781101"/>
              <a:gd name="connsiteX9" fmla="*/ 31822 w 12834351"/>
              <a:gd name="connsiteY9" fmla="*/ 4738617 h 12781101"/>
              <a:gd name="connsiteX10" fmla="*/ 663130 w 12834351"/>
              <a:gd name="connsiteY10" fmla="*/ 3175410 h 12781101"/>
              <a:gd name="connsiteX0" fmla="*/ 663130 w 12834351"/>
              <a:gd name="connsiteY0" fmla="*/ 3183351 h 12789042"/>
              <a:gd name="connsiteX1" fmla="*/ 5051125 w 12834351"/>
              <a:gd name="connsiteY1" fmla="*/ 679655 h 12789042"/>
              <a:gd name="connsiteX2" fmla="*/ 10774240 w 12834351"/>
              <a:gd name="connsiteY2" fmla="*/ 114767 h 12789042"/>
              <a:gd name="connsiteX3" fmla="*/ 12748711 w 12834351"/>
              <a:gd name="connsiteY3" fmla="*/ 2588416 h 12789042"/>
              <a:gd name="connsiteX4" fmla="*/ 12116943 w 12834351"/>
              <a:gd name="connsiteY4" fmla="*/ 8299655 h 12789042"/>
              <a:gd name="connsiteX5" fmla="*/ 9817089 w 12834351"/>
              <a:gd name="connsiteY5" fmla="*/ 12319057 h 12789042"/>
              <a:gd name="connsiteX6" fmla="*/ 7581361 w 12834351"/>
              <a:gd name="connsiteY6" fmla="*/ 12543154 h 12789042"/>
              <a:gd name="connsiteX7" fmla="*/ 3840634 w 12834351"/>
              <a:gd name="connsiteY7" fmla="*/ 10332711 h 12789042"/>
              <a:gd name="connsiteX8" fmla="*/ 727257 w 12834351"/>
              <a:gd name="connsiteY8" fmla="*/ 6498613 h 12789042"/>
              <a:gd name="connsiteX9" fmla="*/ 31822 w 12834351"/>
              <a:gd name="connsiteY9" fmla="*/ 4746558 h 12789042"/>
              <a:gd name="connsiteX10" fmla="*/ 663130 w 12834351"/>
              <a:gd name="connsiteY10" fmla="*/ 3183351 h 1278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solidFill>
            <a:schemeClr val="bg2"/>
          </a:solidFill>
          <a:ln w="12700">
            <a:miter lim="400000"/>
          </a:ln>
          <a:extLst>
            <a:ext uri="{C572A759-6A51-4108-AA02-DFA0A04FC94B}">
              <ma14:wrappingTextBoxFlag xmlns="" xmlns:ma14="http://schemas.microsoft.com/office/mac/drawingml/2011/main" val="1"/>
            </a:ext>
          </a:extLst>
        </p:spPr>
        <p:txBody>
          <a:bodyPr>
            <a:normAutofit/>
          </a:bodyPr>
          <a:lstStyle/>
          <a:p>
            <a:pPr lvl="0"/>
            <a:endParaRPr lang="en-US" noProof="0">
              <a:sym typeface="Open Sans"/>
            </a:endParaRPr>
          </a:p>
        </p:txBody>
      </p:sp>
    </p:spTree>
    <p:extLst>
      <p:ext uri="{BB962C8B-B14F-4D97-AF65-F5344CB8AC3E}">
        <p14:creationId xmlns:p14="http://schemas.microsoft.com/office/powerpoint/2010/main" val="37029204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andart page + 4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6100" y="5400675"/>
            <a:ext cx="4086225" cy="4086225"/>
          </a:xfrm>
        </p:spPr>
        <p:txBody>
          <a:bodyPr>
            <a:normAutofit/>
          </a:bodyPr>
          <a:lstStyle/>
          <a:p>
            <a:pPr lvl="0"/>
            <a:endParaRPr lang="en-US" noProof="0">
              <a:sym typeface="Open Sans"/>
            </a:endParaRPr>
          </a:p>
        </p:txBody>
      </p:sp>
      <p:sp>
        <p:nvSpPr>
          <p:cNvPr id="10" name="Picture Placeholder 2"/>
          <p:cNvSpPr>
            <a:spLocks noGrp="1"/>
          </p:cNvSpPr>
          <p:nvPr>
            <p:ph type="pic" sz="quarter" idx="11"/>
          </p:nvPr>
        </p:nvSpPr>
        <p:spPr>
          <a:xfrm>
            <a:off x="7921625" y="5400674"/>
            <a:ext cx="4086225" cy="4086225"/>
          </a:xfrm>
        </p:spPr>
        <p:txBody>
          <a:bodyPr>
            <a:normAutofit/>
          </a:bodyPr>
          <a:lstStyle/>
          <a:p>
            <a:pPr lvl="0"/>
            <a:endParaRPr lang="en-US" noProof="0">
              <a:sym typeface="Open Sans"/>
            </a:endParaRPr>
          </a:p>
        </p:txBody>
      </p:sp>
      <p:sp>
        <p:nvSpPr>
          <p:cNvPr id="17" name="Picture Placeholder 2"/>
          <p:cNvSpPr>
            <a:spLocks noGrp="1"/>
          </p:cNvSpPr>
          <p:nvPr>
            <p:ph type="pic" sz="quarter" idx="12"/>
          </p:nvPr>
        </p:nvSpPr>
        <p:spPr>
          <a:xfrm>
            <a:off x="12757150" y="5400674"/>
            <a:ext cx="4086225" cy="4086225"/>
          </a:xfrm>
        </p:spPr>
        <p:txBody>
          <a:bodyPr>
            <a:normAutofit/>
          </a:bodyPr>
          <a:lstStyle/>
          <a:p>
            <a:pPr lvl="0"/>
            <a:endParaRPr lang="en-US" noProof="0">
              <a:sym typeface="Open Sans"/>
            </a:endParaRPr>
          </a:p>
        </p:txBody>
      </p:sp>
      <p:sp>
        <p:nvSpPr>
          <p:cNvPr id="18" name="Picture Placeholder 2"/>
          <p:cNvSpPr>
            <a:spLocks noGrp="1"/>
          </p:cNvSpPr>
          <p:nvPr>
            <p:ph type="pic" sz="quarter" idx="13"/>
          </p:nvPr>
        </p:nvSpPr>
        <p:spPr>
          <a:xfrm>
            <a:off x="17592675" y="5400673"/>
            <a:ext cx="4086225" cy="4086225"/>
          </a:xfrm>
        </p:spPr>
        <p:txBody>
          <a:bodyPr>
            <a:normAutofit/>
          </a:bodyPr>
          <a:lstStyle/>
          <a:p>
            <a:pPr lvl="0"/>
            <a:endParaRPr lang="en-US" noProof="0">
              <a:sym typeface="Open Sans"/>
            </a:endParaRPr>
          </a:p>
        </p:txBody>
      </p:sp>
    </p:spTree>
    <p:extLst>
      <p:ext uri="{BB962C8B-B14F-4D97-AF65-F5344CB8AC3E}">
        <p14:creationId xmlns:p14="http://schemas.microsoft.com/office/powerpoint/2010/main" val="28234783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t page + 4 cur photo">
    <p:spTree>
      <p:nvGrpSpPr>
        <p:cNvPr id="1" name=""/>
        <p:cNvGrpSpPr/>
        <p:nvPr/>
      </p:nvGrpSpPr>
      <p:grpSpPr>
        <a:xfrm>
          <a:off x="0" y="0"/>
          <a:ext cx="0" cy="0"/>
          <a:chOff x="0" y="0"/>
          <a:chExt cx="0" cy="0"/>
        </a:xfrm>
      </p:grpSpPr>
      <p:sp>
        <p:nvSpPr>
          <p:cNvPr id="21" name="Picture Placeholder 2"/>
          <p:cNvSpPr>
            <a:spLocks noGrp="1"/>
          </p:cNvSpPr>
          <p:nvPr>
            <p:ph type="pic" sz="quarter" idx="15"/>
          </p:nvPr>
        </p:nvSpPr>
        <p:spPr>
          <a:xfrm>
            <a:off x="1917443" y="3570514"/>
            <a:ext cx="4276732" cy="4261634"/>
          </a:xfrm>
          <a:custGeom>
            <a:avLst/>
            <a:gdLst>
              <a:gd name="connsiteX0" fmla="*/ 0 w 9320213"/>
              <a:gd name="connsiteY0" fmla="*/ 0 h 11266188"/>
              <a:gd name="connsiteX1" fmla="*/ 9320213 w 9320213"/>
              <a:gd name="connsiteY1" fmla="*/ 0 h 11266188"/>
              <a:gd name="connsiteX2" fmla="*/ 9320213 w 9320213"/>
              <a:gd name="connsiteY2" fmla="*/ 11266188 h 11266188"/>
              <a:gd name="connsiteX3" fmla="*/ 0 w 9320213"/>
              <a:gd name="connsiteY3" fmla="*/ 11266188 h 11266188"/>
              <a:gd name="connsiteX4" fmla="*/ 0 w 9320213"/>
              <a:gd name="connsiteY4" fmla="*/ 0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1274618 w 10594831"/>
              <a:gd name="connsiteY3" fmla="*/ 11266188 h 11266188"/>
              <a:gd name="connsiteX4" fmla="*/ 0 w 10594831"/>
              <a:gd name="connsiteY4" fmla="*/ 2216727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55418 w 10594831"/>
              <a:gd name="connsiteY3" fmla="*/ 5558115 h 11266188"/>
              <a:gd name="connsiteX4" fmla="*/ 0 w 10594831"/>
              <a:gd name="connsiteY4" fmla="*/ 2216727 h 11266188"/>
              <a:gd name="connsiteX0" fmla="*/ 0 w 10594831"/>
              <a:gd name="connsiteY0" fmla="*/ 2216727 h 11515570"/>
              <a:gd name="connsiteX1" fmla="*/ 10594831 w 10594831"/>
              <a:gd name="connsiteY1" fmla="*/ 0 h 11515570"/>
              <a:gd name="connsiteX2" fmla="*/ 6909522 w 10594831"/>
              <a:gd name="connsiteY2" fmla="*/ 11515570 h 11515570"/>
              <a:gd name="connsiteX3" fmla="*/ 55418 w 10594831"/>
              <a:gd name="connsiteY3" fmla="*/ 5558115 h 11515570"/>
              <a:gd name="connsiteX4" fmla="*/ 0 w 10594831"/>
              <a:gd name="connsiteY4" fmla="*/ 2216727 h 11515570"/>
              <a:gd name="connsiteX0" fmla="*/ 0 w 10206904"/>
              <a:gd name="connsiteY0" fmla="*/ 3103418 h 12402261"/>
              <a:gd name="connsiteX1" fmla="*/ 10206904 w 10206904"/>
              <a:gd name="connsiteY1" fmla="*/ 0 h 12402261"/>
              <a:gd name="connsiteX2" fmla="*/ 6909522 w 10206904"/>
              <a:gd name="connsiteY2" fmla="*/ 12402261 h 12402261"/>
              <a:gd name="connsiteX3" fmla="*/ 55418 w 10206904"/>
              <a:gd name="connsiteY3" fmla="*/ 6444806 h 12402261"/>
              <a:gd name="connsiteX4" fmla="*/ 0 w 10206904"/>
              <a:gd name="connsiteY4" fmla="*/ 3103418 h 12402261"/>
              <a:gd name="connsiteX0" fmla="*/ 0 w 10206904"/>
              <a:gd name="connsiteY0" fmla="*/ 3103418 h 12402261"/>
              <a:gd name="connsiteX1" fmla="*/ 10206904 w 10206904"/>
              <a:gd name="connsiteY1" fmla="*/ 0 h 12402261"/>
              <a:gd name="connsiteX2" fmla="*/ 8821450 w 10206904"/>
              <a:gd name="connsiteY2" fmla="*/ 5116304 h 12402261"/>
              <a:gd name="connsiteX3" fmla="*/ 6909522 w 10206904"/>
              <a:gd name="connsiteY3" fmla="*/ 12402261 h 12402261"/>
              <a:gd name="connsiteX4" fmla="*/ 55418 w 10206904"/>
              <a:gd name="connsiteY4" fmla="*/ 6444806 h 12402261"/>
              <a:gd name="connsiteX5" fmla="*/ 0 w 10206904"/>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6909522 w 12146540"/>
              <a:gd name="connsiteY3" fmla="*/ 12402261 h 12402261"/>
              <a:gd name="connsiteX4" fmla="*/ 55418 w 12146540"/>
              <a:gd name="connsiteY4" fmla="*/ 6444806 h 12402261"/>
              <a:gd name="connsiteX5" fmla="*/ 0 w 12146540"/>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26250 w 12146540"/>
              <a:gd name="connsiteY3" fmla="*/ 8081177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53959 w 12146540"/>
              <a:gd name="connsiteY3" fmla="*/ 12265250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5080722 w 12146540"/>
              <a:gd name="connsiteY1" fmla="*/ 1569540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916941 w 12146540"/>
              <a:gd name="connsiteY6" fmla="*/ 9799140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168795 w 12146540"/>
              <a:gd name="connsiteY6" fmla="*/ 10270195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0733377 w 12146540"/>
              <a:gd name="connsiteY4" fmla="*/ 7249904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21834 w 12146540"/>
              <a:gd name="connsiteY9" fmla="*/ 4509871 h 12402261"/>
              <a:gd name="connsiteX10" fmla="*/ 0 w 12146540"/>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59947 w 12806487"/>
              <a:gd name="connsiteY0" fmla="*/ 3103418 h 12402261"/>
              <a:gd name="connsiteX1" fmla="*/ 5047942 w 12806487"/>
              <a:gd name="connsiteY1" fmla="*/ 599722 h 12402261"/>
              <a:gd name="connsiteX2" fmla="*/ 10866851 w 12806487"/>
              <a:gd name="connsiteY2" fmla="*/ 0 h 12402261"/>
              <a:gd name="connsiteX3" fmla="*/ 12806487 w 12806487"/>
              <a:gd name="connsiteY3" fmla="*/ 2456231 h 12402261"/>
              <a:gd name="connsiteX4" fmla="*/ 12113760 w 12806487"/>
              <a:gd name="connsiteY4" fmla="*/ 8219722 h 12402261"/>
              <a:gd name="connsiteX5" fmla="*/ 9813906 w 12806487"/>
              <a:gd name="connsiteY5" fmla="*/ 12265250 h 12402261"/>
              <a:gd name="connsiteX6" fmla="*/ 7569469 w 12806487"/>
              <a:gd name="connsiteY6" fmla="*/ 12402261 h 12402261"/>
              <a:gd name="connsiteX7" fmla="*/ 3828742 w 12806487"/>
              <a:gd name="connsiteY7" fmla="*/ 10270195 h 12402261"/>
              <a:gd name="connsiteX8" fmla="*/ 715365 w 12806487"/>
              <a:gd name="connsiteY8" fmla="*/ 6444806 h 12402261"/>
              <a:gd name="connsiteX9" fmla="*/ 28639 w 12806487"/>
              <a:gd name="connsiteY9" fmla="*/ 4666625 h 12402261"/>
              <a:gd name="connsiteX10" fmla="*/ 659947 w 12806487"/>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29423 w 12807168"/>
              <a:gd name="connsiteY7" fmla="*/ 10270195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39124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603400"/>
              <a:gd name="connsiteX1" fmla="*/ 5048623 w 12807168"/>
              <a:gd name="connsiteY1" fmla="*/ 599722 h 12603400"/>
              <a:gd name="connsiteX2" fmla="*/ 10867532 w 12807168"/>
              <a:gd name="connsiteY2" fmla="*/ 0 h 12603400"/>
              <a:gd name="connsiteX3" fmla="*/ 12807168 w 12807168"/>
              <a:gd name="connsiteY3" fmla="*/ 2456231 h 12603400"/>
              <a:gd name="connsiteX4" fmla="*/ 12114441 w 12807168"/>
              <a:gd name="connsiteY4" fmla="*/ 8219722 h 12603400"/>
              <a:gd name="connsiteX5" fmla="*/ 9814587 w 12807168"/>
              <a:gd name="connsiteY5" fmla="*/ 12239124 h 12603400"/>
              <a:gd name="connsiteX6" fmla="*/ 7552733 w 12807168"/>
              <a:gd name="connsiteY6" fmla="*/ 12463221 h 12603400"/>
              <a:gd name="connsiteX7" fmla="*/ 3838132 w 12807168"/>
              <a:gd name="connsiteY7" fmla="*/ 10252778 h 12603400"/>
              <a:gd name="connsiteX8" fmla="*/ 724755 w 12807168"/>
              <a:gd name="connsiteY8" fmla="*/ 6418680 h 12603400"/>
              <a:gd name="connsiteX9" fmla="*/ 29320 w 12807168"/>
              <a:gd name="connsiteY9" fmla="*/ 4666625 h 12603400"/>
              <a:gd name="connsiteX10" fmla="*/ 660628 w 12807168"/>
              <a:gd name="connsiteY10" fmla="*/ 3103418 h 1260340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746208"/>
              <a:gd name="connsiteY0" fmla="*/ 3103418 h 12713670"/>
              <a:gd name="connsiteX1" fmla="*/ 5048623 w 12746208"/>
              <a:gd name="connsiteY1" fmla="*/ 599722 h 12713670"/>
              <a:gd name="connsiteX2" fmla="*/ 10867532 w 12746208"/>
              <a:gd name="connsiteY2" fmla="*/ 0 h 12713670"/>
              <a:gd name="connsiteX3" fmla="*/ 12746208 w 12746208"/>
              <a:gd name="connsiteY3" fmla="*/ 2456231 h 12713670"/>
              <a:gd name="connsiteX4" fmla="*/ 12114441 w 12746208"/>
              <a:gd name="connsiteY4" fmla="*/ 8219722 h 12713670"/>
              <a:gd name="connsiteX5" fmla="*/ 9814587 w 12746208"/>
              <a:gd name="connsiteY5" fmla="*/ 12239124 h 12713670"/>
              <a:gd name="connsiteX6" fmla="*/ 7552733 w 12746208"/>
              <a:gd name="connsiteY6" fmla="*/ 12463221 h 12713670"/>
              <a:gd name="connsiteX7" fmla="*/ 3838132 w 12746208"/>
              <a:gd name="connsiteY7" fmla="*/ 10252778 h 12713670"/>
              <a:gd name="connsiteX8" fmla="*/ 724755 w 12746208"/>
              <a:gd name="connsiteY8" fmla="*/ 6418680 h 12713670"/>
              <a:gd name="connsiteX9" fmla="*/ 29320 w 12746208"/>
              <a:gd name="connsiteY9" fmla="*/ 4666625 h 12713670"/>
              <a:gd name="connsiteX10" fmla="*/ 660628 w 12746208"/>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153495 h 12763747"/>
              <a:gd name="connsiteX1" fmla="*/ 5048623 w 12819119"/>
              <a:gd name="connsiteY1" fmla="*/ 649799 h 12763747"/>
              <a:gd name="connsiteX2" fmla="*/ 10841407 w 12819119"/>
              <a:gd name="connsiteY2" fmla="*/ 84911 h 12763747"/>
              <a:gd name="connsiteX3" fmla="*/ 12746208 w 12819119"/>
              <a:gd name="connsiteY3" fmla="*/ 2506308 h 12763747"/>
              <a:gd name="connsiteX4" fmla="*/ 12114441 w 12819119"/>
              <a:gd name="connsiteY4" fmla="*/ 8269799 h 12763747"/>
              <a:gd name="connsiteX5" fmla="*/ 9814587 w 12819119"/>
              <a:gd name="connsiteY5" fmla="*/ 12289201 h 12763747"/>
              <a:gd name="connsiteX6" fmla="*/ 7552733 w 12819119"/>
              <a:gd name="connsiteY6" fmla="*/ 12513298 h 12763747"/>
              <a:gd name="connsiteX7" fmla="*/ 3838132 w 12819119"/>
              <a:gd name="connsiteY7" fmla="*/ 10302855 h 12763747"/>
              <a:gd name="connsiteX8" fmla="*/ 724755 w 12819119"/>
              <a:gd name="connsiteY8" fmla="*/ 6468757 h 12763747"/>
              <a:gd name="connsiteX9" fmla="*/ 29320 w 12819119"/>
              <a:gd name="connsiteY9" fmla="*/ 4716702 h 12763747"/>
              <a:gd name="connsiteX10" fmla="*/ 660628 w 12819119"/>
              <a:gd name="connsiteY10" fmla="*/ 3153495 h 12763747"/>
              <a:gd name="connsiteX0" fmla="*/ 660628 w 12819119"/>
              <a:gd name="connsiteY0" fmla="*/ 3201994 h 12812246"/>
              <a:gd name="connsiteX1" fmla="*/ 5048623 w 12819119"/>
              <a:gd name="connsiteY1" fmla="*/ 698298 h 12812246"/>
              <a:gd name="connsiteX2" fmla="*/ 10841407 w 12819119"/>
              <a:gd name="connsiteY2" fmla="*/ 133410 h 12812246"/>
              <a:gd name="connsiteX3" fmla="*/ 12746208 w 12819119"/>
              <a:gd name="connsiteY3" fmla="*/ 2554807 h 12812246"/>
              <a:gd name="connsiteX4" fmla="*/ 12114441 w 12819119"/>
              <a:gd name="connsiteY4" fmla="*/ 8318298 h 12812246"/>
              <a:gd name="connsiteX5" fmla="*/ 9814587 w 12819119"/>
              <a:gd name="connsiteY5" fmla="*/ 12337700 h 12812246"/>
              <a:gd name="connsiteX6" fmla="*/ 7552733 w 12819119"/>
              <a:gd name="connsiteY6" fmla="*/ 12561797 h 12812246"/>
              <a:gd name="connsiteX7" fmla="*/ 3838132 w 12819119"/>
              <a:gd name="connsiteY7" fmla="*/ 10351354 h 12812246"/>
              <a:gd name="connsiteX8" fmla="*/ 724755 w 12819119"/>
              <a:gd name="connsiteY8" fmla="*/ 6517256 h 12812246"/>
              <a:gd name="connsiteX9" fmla="*/ 29320 w 12819119"/>
              <a:gd name="connsiteY9" fmla="*/ 4765201 h 12812246"/>
              <a:gd name="connsiteX10" fmla="*/ 660628 w 12819119"/>
              <a:gd name="connsiteY10" fmla="*/ 3201994 h 12812246"/>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726445 w 12884936"/>
              <a:gd name="connsiteY0" fmla="*/ 3160459 h 12770711"/>
              <a:gd name="connsiteX1" fmla="*/ 5114440 w 12884936"/>
              <a:gd name="connsiteY1" fmla="*/ 656763 h 12770711"/>
              <a:gd name="connsiteX2" fmla="*/ 10837555 w 12884936"/>
              <a:gd name="connsiteY2" fmla="*/ 91875 h 12770711"/>
              <a:gd name="connsiteX3" fmla="*/ 12812025 w 12884936"/>
              <a:gd name="connsiteY3" fmla="*/ 2513272 h 12770711"/>
              <a:gd name="connsiteX4" fmla="*/ 12180258 w 12884936"/>
              <a:gd name="connsiteY4" fmla="*/ 8276763 h 12770711"/>
              <a:gd name="connsiteX5" fmla="*/ 9880404 w 12884936"/>
              <a:gd name="connsiteY5" fmla="*/ 12296165 h 12770711"/>
              <a:gd name="connsiteX6" fmla="*/ 7618550 w 12884936"/>
              <a:gd name="connsiteY6" fmla="*/ 12520262 h 12770711"/>
              <a:gd name="connsiteX7" fmla="*/ 3903949 w 12884936"/>
              <a:gd name="connsiteY7" fmla="*/ 10309819 h 12770711"/>
              <a:gd name="connsiteX8" fmla="*/ 790572 w 12884936"/>
              <a:gd name="connsiteY8" fmla="*/ 6475721 h 12770711"/>
              <a:gd name="connsiteX9" fmla="*/ 95137 w 12884936"/>
              <a:gd name="connsiteY9" fmla="*/ 4723666 h 12770711"/>
              <a:gd name="connsiteX10" fmla="*/ 726445 w 12884936"/>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83915 w 12842406"/>
              <a:gd name="connsiteY0" fmla="*/ 3160459 h 12770711"/>
              <a:gd name="connsiteX1" fmla="*/ 5071910 w 12842406"/>
              <a:gd name="connsiteY1" fmla="*/ 656763 h 12770711"/>
              <a:gd name="connsiteX2" fmla="*/ 10795025 w 12842406"/>
              <a:gd name="connsiteY2" fmla="*/ 91875 h 12770711"/>
              <a:gd name="connsiteX3" fmla="*/ 12769495 w 12842406"/>
              <a:gd name="connsiteY3" fmla="*/ 2513272 h 12770711"/>
              <a:gd name="connsiteX4" fmla="*/ 12137728 w 12842406"/>
              <a:gd name="connsiteY4" fmla="*/ 8276763 h 12770711"/>
              <a:gd name="connsiteX5" fmla="*/ 9837874 w 12842406"/>
              <a:gd name="connsiteY5" fmla="*/ 12296165 h 12770711"/>
              <a:gd name="connsiteX6" fmla="*/ 7576020 w 12842406"/>
              <a:gd name="connsiteY6" fmla="*/ 12520262 h 12770711"/>
              <a:gd name="connsiteX7" fmla="*/ 3861419 w 12842406"/>
              <a:gd name="connsiteY7" fmla="*/ 10309819 h 12770711"/>
              <a:gd name="connsiteX8" fmla="*/ 748042 w 12842406"/>
              <a:gd name="connsiteY8" fmla="*/ 6475721 h 12770711"/>
              <a:gd name="connsiteX9" fmla="*/ 52607 w 12842406"/>
              <a:gd name="connsiteY9" fmla="*/ 4723666 h 12770711"/>
              <a:gd name="connsiteX10" fmla="*/ 683915 w 12842406"/>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9497"/>
              <a:gd name="connsiteX1" fmla="*/ 5051125 w 12821621"/>
              <a:gd name="connsiteY1" fmla="*/ 656763 h 12779497"/>
              <a:gd name="connsiteX2" fmla="*/ 10774240 w 12821621"/>
              <a:gd name="connsiteY2" fmla="*/ 91875 h 12779497"/>
              <a:gd name="connsiteX3" fmla="*/ 12748710 w 12821621"/>
              <a:gd name="connsiteY3" fmla="*/ 2513272 h 12779497"/>
              <a:gd name="connsiteX4" fmla="*/ 12116943 w 12821621"/>
              <a:gd name="connsiteY4" fmla="*/ 8276763 h 12779497"/>
              <a:gd name="connsiteX5" fmla="*/ 9817089 w 12821621"/>
              <a:gd name="connsiteY5" fmla="*/ 12296165 h 12779497"/>
              <a:gd name="connsiteX6" fmla="*/ 7546527 w 12821621"/>
              <a:gd name="connsiteY6" fmla="*/ 12537679 h 12779497"/>
              <a:gd name="connsiteX7" fmla="*/ 3840634 w 12821621"/>
              <a:gd name="connsiteY7" fmla="*/ 10309819 h 12779497"/>
              <a:gd name="connsiteX8" fmla="*/ 727257 w 12821621"/>
              <a:gd name="connsiteY8" fmla="*/ 6475721 h 12779497"/>
              <a:gd name="connsiteX9" fmla="*/ 31822 w 12821621"/>
              <a:gd name="connsiteY9" fmla="*/ 4723666 h 12779497"/>
              <a:gd name="connsiteX10" fmla="*/ 663130 w 12821621"/>
              <a:gd name="connsiteY10" fmla="*/ 3160459 h 12779497"/>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81361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95017"/>
              <a:gd name="connsiteX1" fmla="*/ 5051125 w 12821621"/>
              <a:gd name="connsiteY1" fmla="*/ 656763 h 12795017"/>
              <a:gd name="connsiteX2" fmla="*/ 10774240 w 12821621"/>
              <a:gd name="connsiteY2" fmla="*/ 91875 h 12795017"/>
              <a:gd name="connsiteX3" fmla="*/ 12748710 w 12821621"/>
              <a:gd name="connsiteY3" fmla="*/ 2513272 h 12795017"/>
              <a:gd name="connsiteX4" fmla="*/ 12116943 w 12821621"/>
              <a:gd name="connsiteY4" fmla="*/ 8276763 h 12795017"/>
              <a:gd name="connsiteX5" fmla="*/ 9817089 w 12821621"/>
              <a:gd name="connsiteY5" fmla="*/ 12296165 h 12795017"/>
              <a:gd name="connsiteX6" fmla="*/ 7581361 w 12821621"/>
              <a:gd name="connsiteY6" fmla="*/ 12520262 h 12795017"/>
              <a:gd name="connsiteX7" fmla="*/ 3840634 w 12821621"/>
              <a:gd name="connsiteY7" fmla="*/ 10309819 h 12795017"/>
              <a:gd name="connsiteX8" fmla="*/ 727257 w 12821621"/>
              <a:gd name="connsiteY8" fmla="*/ 6475721 h 12795017"/>
              <a:gd name="connsiteX9" fmla="*/ 31822 w 12821621"/>
              <a:gd name="connsiteY9" fmla="*/ 4723666 h 12795017"/>
              <a:gd name="connsiteX10" fmla="*/ 663130 w 12821621"/>
              <a:gd name="connsiteY10" fmla="*/ 3160459 h 12795017"/>
              <a:gd name="connsiteX0" fmla="*/ 663130 w 12821621"/>
              <a:gd name="connsiteY0" fmla="*/ 3160459 h 12771849"/>
              <a:gd name="connsiteX1" fmla="*/ 5051125 w 12821621"/>
              <a:gd name="connsiteY1" fmla="*/ 656763 h 12771849"/>
              <a:gd name="connsiteX2" fmla="*/ 10774240 w 12821621"/>
              <a:gd name="connsiteY2" fmla="*/ 91875 h 12771849"/>
              <a:gd name="connsiteX3" fmla="*/ 12748710 w 12821621"/>
              <a:gd name="connsiteY3" fmla="*/ 2513272 h 12771849"/>
              <a:gd name="connsiteX4" fmla="*/ 12116943 w 12821621"/>
              <a:gd name="connsiteY4" fmla="*/ 8276763 h 12771849"/>
              <a:gd name="connsiteX5" fmla="*/ 9817089 w 12821621"/>
              <a:gd name="connsiteY5" fmla="*/ 12296165 h 12771849"/>
              <a:gd name="connsiteX6" fmla="*/ 7581361 w 12821621"/>
              <a:gd name="connsiteY6" fmla="*/ 12520262 h 12771849"/>
              <a:gd name="connsiteX7" fmla="*/ 3840634 w 12821621"/>
              <a:gd name="connsiteY7" fmla="*/ 10309819 h 12771849"/>
              <a:gd name="connsiteX8" fmla="*/ 727257 w 12821621"/>
              <a:gd name="connsiteY8" fmla="*/ 6475721 h 12771849"/>
              <a:gd name="connsiteX9" fmla="*/ 31822 w 12821621"/>
              <a:gd name="connsiteY9" fmla="*/ 4723666 h 12771849"/>
              <a:gd name="connsiteX10" fmla="*/ 663130 w 12821621"/>
              <a:gd name="connsiteY10" fmla="*/ 3160459 h 12771849"/>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66150"/>
              <a:gd name="connsiteX1" fmla="*/ 5051125 w 12821621"/>
              <a:gd name="connsiteY1" fmla="*/ 656763 h 12766150"/>
              <a:gd name="connsiteX2" fmla="*/ 10774240 w 12821621"/>
              <a:gd name="connsiteY2" fmla="*/ 91875 h 12766150"/>
              <a:gd name="connsiteX3" fmla="*/ 12748710 w 12821621"/>
              <a:gd name="connsiteY3" fmla="*/ 2513272 h 12766150"/>
              <a:gd name="connsiteX4" fmla="*/ 12116943 w 12821621"/>
              <a:gd name="connsiteY4" fmla="*/ 8276763 h 12766150"/>
              <a:gd name="connsiteX5" fmla="*/ 9817089 w 12821621"/>
              <a:gd name="connsiteY5" fmla="*/ 12296165 h 12766150"/>
              <a:gd name="connsiteX6" fmla="*/ 7581361 w 12821621"/>
              <a:gd name="connsiteY6" fmla="*/ 12520262 h 12766150"/>
              <a:gd name="connsiteX7" fmla="*/ 3840634 w 12821621"/>
              <a:gd name="connsiteY7" fmla="*/ 10309819 h 12766150"/>
              <a:gd name="connsiteX8" fmla="*/ 727257 w 12821621"/>
              <a:gd name="connsiteY8" fmla="*/ 6475721 h 12766150"/>
              <a:gd name="connsiteX9" fmla="*/ 31822 w 12821621"/>
              <a:gd name="connsiteY9" fmla="*/ 4723666 h 12766150"/>
              <a:gd name="connsiteX10" fmla="*/ 663130 w 12821621"/>
              <a:gd name="connsiteY10" fmla="*/ 3160459 h 12766150"/>
              <a:gd name="connsiteX0" fmla="*/ 663130 w 12843845"/>
              <a:gd name="connsiteY0" fmla="*/ 3160459 h 12766150"/>
              <a:gd name="connsiteX1" fmla="*/ 5051125 w 12843845"/>
              <a:gd name="connsiteY1" fmla="*/ 656763 h 12766150"/>
              <a:gd name="connsiteX2" fmla="*/ 10774240 w 12843845"/>
              <a:gd name="connsiteY2" fmla="*/ 91875 h 12766150"/>
              <a:gd name="connsiteX3" fmla="*/ 12748710 w 12843845"/>
              <a:gd name="connsiteY3" fmla="*/ 2513272 h 12766150"/>
              <a:gd name="connsiteX4" fmla="*/ 12116943 w 12843845"/>
              <a:gd name="connsiteY4" fmla="*/ 8276763 h 12766150"/>
              <a:gd name="connsiteX5" fmla="*/ 9817089 w 12843845"/>
              <a:gd name="connsiteY5" fmla="*/ 12296165 h 12766150"/>
              <a:gd name="connsiteX6" fmla="*/ 7581361 w 12843845"/>
              <a:gd name="connsiteY6" fmla="*/ 12520262 h 12766150"/>
              <a:gd name="connsiteX7" fmla="*/ 3840634 w 12843845"/>
              <a:gd name="connsiteY7" fmla="*/ 10309819 h 12766150"/>
              <a:gd name="connsiteX8" fmla="*/ 727257 w 12843845"/>
              <a:gd name="connsiteY8" fmla="*/ 6475721 h 12766150"/>
              <a:gd name="connsiteX9" fmla="*/ 31822 w 12843845"/>
              <a:gd name="connsiteY9" fmla="*/ 4723666 h 12766150"/>
              <a:gd name="connsiteX10" fmla="*/ 663130 w 12843845"/>
              <a:gd name="connsiteY10" fmla="*/ 3160459 h 12766150"/>
              <a:gd name="connsiteX0" fmla="*/ 663130 w 12804028"/>
              <a:gd name="connsiteY0" fmla="*/ 3160459 h 12766150"/>
              <a:gd name="connsiteX1" fmla="*/ 5051125 w 12804028"/>
              <a:gd name="connsiteY1" fmla="*/ 656763 h 12766150"/>
              <a:gd name="connsiteX2" fmla="*/ 10774240 w 12804028"/>
              <a:gd name="connsiteY2" fmla="*/ 91875 h 12766150"/>
              <a:gd name="connsiteX3" fmla="*/ 12748710 w 12804028"/>
              <a:gd name="connsiteY3" fmla="*/ 2513272 h 12766150"/>
              <a:gd name="connsiteX4" fmla="*/ 12116943 w 12804028"/>
              <a:gd name="connsiteY4" fmla="*/ 8276763 h 12766150"/>
              <a:gd name="connsiteX5" fmla="*/ 9817089 w 12804028"/>
              <a:gd name="connsiteY5" fmla="*/ 12296165 h 12766150"/>
              <a:gd name="connsiteX6" fmla="*/ 7581361 w 12804028"/>
              <a:gd name="connsiteY6" fmla="*/ 12520262 h 12766150"/>
              <a:gd name="connsiteX7" fmla="*/ 3840634 w 12804028"/>
              <a:gd name="connsiteY7" fmla="*/ 10309819 h 12766150"/>
              <a:gd name="connsiteX8" fmla="*/ 727257 w 12804028"/>
              <a:gd name="connsiteY8" fmla="*/ 6475721 h 12766150"/>
              <a:gd name="connsiteX9" fmla="*/ 31822 w 12804028"/>
              <a:gd name="connsiteY9" fmla="*/ 4723666 h 12766150"/>
              <a:gd name="connsiteX10" fmla="*/ 663130 w 12804028"/>
              <a:gd name="connsiteY10" fmla="*/ 3160459 h 12766150"/>
              <a:gd name="connsiteX0" fmla="*/ 663130 w 12790534"/>
              <a:gd name="connsiteY0" fmla="*/ 3160459 h 12766150"/>
              <a:gd name="connsiteX1" fmla="*/ 5051125 w 12790534"/>
              <a:gd name="connsiteY1" fmla="*/ 656763 h 12766150"/>
              <a:gd name="connsiteX2" fmla="*/ 10774240 w 12790534"/>
              <a:gd name="connsiteY2" fmla="*/ 91875 h 12766150"/>
              <a:gd name="connsiteX3" fmla="*/ 12740002 w 12790534"/>
              <a:gd name="connsiteY3" fmla="*/ 2530690 h 12766150"/>
              <a:gd name="connsiteX4" fmla="*/ 12116943 w 12790534"/>
              <a:gd name="connsiteY4" fmla="*/ 8276763 h 12766150"/>
              <a:gd name="connsiteX5" fmla="*/ 9817089 w 12790534"/>
              <a:gd name="connsiteY5" fmla="*/ 12296165 h 12766150"/>
              <a:gd name="connsiteX6" fmla="*/ 7581361 w 12790534"/>
              <a:gd name="connsiteY6" fmla="*/ 12520262 h 12766150"/>
              <a:gd name="connsiteX7" fmla="*/ 3840634 w 12790534"/>
              <a:gd name="connsiteY7" fmla="*/ 10309819 h 12766150"/>
              <a:gd name="connsiteX8" fmla="*/ 727257 w 12790534"/>
              <a:gd name="connsiteY8" fmla="*/ 6475721 h 12766150"/>
              <a:gd name="connsiteX9" fmla="*/ 31822 w 12790534"/>
              <a:gd name="connsiteY9" fmla="*/ 4723666 h 12766150"/>
              <a:gd name="connsiteX10" fmla="*/ 663130 w 12790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34351"/>
              <a:gd name="connsiteY0" fmla="*/ 3160459 h 12766150"/>
              <a:gd name="connsiteX1" fmla="*/ 5051125 w 12834351"/>
              <a:gd name="connsiteY1" fmla="*/ 656763 h 12766150"/>
              <a:gd name="connsiteX2" fmla="*/ 10774240 w 12834351"/>
              <a:gd name="connsiteY2" fmla="*/ 91875 h 12766150"/>
              <a:gd name="connsiteX3" fmla="*/ 12748711 w 12834351"/>
              <a:gd name="connsiteY3" fmla="*/ 2565524 h 12766150"/>
              <a:gd name="connsiteX4" fmla="*/ 12116943 w 12834351"/>
              <a:gd name="connsiteY4" fmla="*/ 8276763 h 12766150"/>
              <a:gd name="connsiteX5" fmla="*/ 9817089 w 12834351"/>
              <a:gd name="connsiteY5" fmla="*/ 12296165 h 12766150"/>
              <a:gd name="connsiteX6" fmla="*/ 7581361 w 12834351"/>
              <a:gd name="connsiteY6" fmla="*/ 12520262 h 12766150"/>
              <a:gd name="connsiteX7" fmla="*/ 3840634 w 12834351"/>
              <a:gd name="connsiteY7" fmla="*/ 10309819 h 12766150"/>
              <a:gd name="connsiteX8" fmla="*/ 727257 w 12834351"/>
              <a:gd name="connsiteY8" fmla="*/ 6475721 h 12766150"/>
              <a:gd name="connsiteX9" fmla="*/ 31822 w 12834351"/>
              <a:gd name="connsiteY9" fmla="*/ 4723666 h 12766150"/>
              <a:gd name="connsiteX10" fmla="*/ 663130 w 12834351"/>
              <a:gd name="connsiteY10" fmla="*/ 3160459 h 12766150"/>
              <a:gd name="connsiteX0" fmla="*/ 663130 w 12834351"/>
              <a:gd name="connsiteY0" fmla="*/ 3258559 h 12864250"/>
              <a:gd name="connsiteX1" fmla="*/ 5051125 w 12834351"/>
              <a:gd name="connsiteY1" fmla="*/ 754863 h 12864250"/>
              <a:gd name="connsiteX2" fmla="*/ 10774240 w 12834351"/>
              <a:gd name="connsiteY2" fmla="*/ 189975 h 12864250"/>
              <a:gd name="connsiteX3" fmla="*/ 12748711 w 12834351"/>
              <a:gd name="connsiteY3" fmla="*/ 2663624 h 12864250"/>
              <a:gd name="connsiteX4" fmla="*/ 12116943 w 12834351"/>
              <a:gd name="connsiteY4" fmla="*/ 8374863 h 12864250"/>
              <a:gd name="connsiteX5" fmla="*/ 9817089 w 12834351"/>
              <a:gd name="connsiteY5" fmla="*/ 12394265 h 12864250"/>
              <a:gd name="connsiteX6" fmla="*/ 7581361 w 12834351"/>
              <a:gd name="connsiteY6" fmla="*/ 12618362 h 12864250"/>
              <a:gd name="connsiteX7" fmla="*/ 3840634 w 12834351"/>
              <a:gd name="connsiteY7" fmla="*/ 10407919 h 12864250"/>
              <a:gd name="connsiteX8" fmla="*/ 727257 w 12834351"/>
              <a:gd name="connsiteY8" fmla="*/ 6573821 h 12864250"/>
              <a:gd name="connsiteX9" fmla="*/ 31822 w 12834351"/>
              <a:gd name="connsiteY9" fmla="*/ 4821766 h 12864250"/>
              <a:gd name="connsiteX10" fmla="*/ 663130 w 12834351"/>
              <a:gd name="connsiteY10" fmla="*/ 3258559 h 12864250"/>
              <a:gd name="connsiteX0" fmla="*/ 663130 w 12834351"/>
              <a:gd name="connsiteY0" fmla="*/ 3174915 h 12780606"/>
              <a:gd name="connsiteX1" fmla="*/ 5051125 w 12834351"/>
              <a:gd name="connsiteY1" fmla="*/ 671219 h 12780606"/>
              <a:gd name="connsiteX2" fmla="*/ 10774240 w 12834351"/>
              <a:gd name="connsiteY2" fmla="*/ 106331 h 12780606"/>
              <a:gd name="connsiteX3" fmla="*/ 12748711 w 12834351"/>
              <a:gd name="connsiteY3" fmla="*/ 2579980 h 12780606"/>
              <a:gd name="connsiteX4" fmla="*/ 12116943 w 12834351"/>
              <a:gd name="connsiteY4" fmla="*/ 8291219 h 12780606"/>
              <a:gd name="connsiteX5" fmla="*/ 9817089 w 12834351"/>
              <a:gd name="connsiteY5" fmla="*/ 12310621 h 12780606"/>
              <a:gd name="connsiteX6" fmla="*/ 7581361 w 12834351"/>
              <a:gd name="connsiteY6" fmla="*/ 12534718 h 12780606"/>
              <a:gd name="connsiteX7" fmla="*/ 3840634 w 12834351"/>
              <a:gd name="connsiteY7" fmla="*/ 10324275 h 12780606"/>
              <a:gd name="connsiteX8" fmla="*/ 727257 w 12834351"/>
              <a:gd name="connsiteY8" fmla="*/ 6490177 h 12780606"/>
              <a:gd name="connsiteX9" fmla="*/ 31822 w 12834351"/>
              <a:gd name="connsiteY9" fmla="*/ 4738122 h 12780606"/>
              <a:gd name="connsiteX10" fmla="*/ 663130 w 12834351"/>
              <a:gd name="connsiteY10" fmla="*/ 3174915 h 12780606"/>
              <a:gd name="connsiteX0" fmla="*/ 663130 w 12834351"/>
              <a:gd name="connsiteY0" fmla="*/ 3209491 h 12815182"/>
              <a:gd name="connsiteX1" fmla="*/ 5051125 w 12834351"/>
              <a:gd name="connsiteY1" fmla="*/ 705795 h 12815182"/>
              <a:gd name="connsiteX2" fmla="*/ 10774240 w 12834351"/>
              <a:gd name="connsiteY2" fmla="*/ 140907 h 12815182"/>
              <a:gd name="connsiteX3" fmla="*/ 12748711 w 12834351"/>
              <a:gd name="connsiteY3" fmla="*/ 2614556 h 12815182"/>
              <a:gd name="connsiteX4" fmla="*/ 12116943 w 12834351"/>
              <a:gd name="connsiteY4" fmla="*/ 8325795 h 12815182"/>
              <a:gd name="connsiteX5" fmla="*/ 9817089 w 12834351"/>
              <a:gd name="connsiteY5" fmla="*/ 12345197 h 12815182"/>
              <a:gd name="connsiteX6" fmla="*/ 7581361 w 12834351"/>
              <a:gd name="connsiteY6" fmla="*/ 12569294 h 12815182"/>
              <a:gd name="connsiteX7" fmla="*/ 3840634 w 12834351"/>
              <a:gd name="connsiteY7" fmla="*/ 10358851 h 12815182"/>
              <a:gd name="connsiteX8" fmla="*/ 727257 w 12834351"/>
              <a:gd name="connsiteY8" fmla="*/ 6524753 h 12815182"/>
              <a:gd name="connsiteX9" fmla="*/ 31822 w 12834351"/>
              <a:gd name="connsiteY9" fmla="*/ 4772698 h 12815182"/>
              <a:gd name="connsiteX10" fmla="*/ 663130 w 12834351"/>
              <a:gd name="connsiteY10" fmla="*/ 3209491 h 12815182"/>
              <a:gd name="connsiteX0" fmla="*/ 663130 w 12834351"/>
              <a:gd name="connsiteY0" fmla="*/ 3175410 h 12781101"/>
              <a:gd name="connsiteX1" fmla="*/ 5051125 w 12834351"/>
              <a:gd name="connsiteY1" fmla="*/ 671714 h 12781101"/>
              <a:gd name="connsiteX2" fmla="*/ 10774240 w 12834351"/>
              <a:gd name="connsiteY2" fmla="*/ 106826 h 12781101"/>
              <a:gd name="connsiteX3" fmla="*/ 12748711 w 12834351"/>
              <a:gd name="connsiteY3" fmla="*/ 2580475 h 12781101"/>
              <a:gd name="connsiteX4" fmla="*/ 12116943 w 12834351"/>
              <a:gd name="connsiteY4" fmla="*/ 8291714 h 12781101"/>
              <a:gd name="connsiteX5" fmla="*/ 9817089 w 12834351"/>
              <a:gd name="connsiteY5" fmla="*/ 12311116 h 12781101"/>
              <a:gd name="connsiteX6" fmla="*/ 7581361 w 12834351"/>
              <a:gd name="connsiteY6" fmla="*/ 12535213 h 12781101"/>
              <a:gd name="connsiteX7" fmla="*/ 3840634 w 12834351"/>
              <a:gd name="connsiteY7" fmla="*/ 10324770 h 12781101"/>
              <a:gd name="connsiteX8" fmla="*/ 727257 w 12834351"/>
              <a:gd name="connsiteY8" fmla="*/ 6490672 h 12781101"/>
              <a:gd name="connsiteX9" fmla="*/ 31822 w 12834351"/>
              <a:gd name="connsiteY9" fmla="*/ 4738617 h 12781101"/>
              <a:gd name="connsiteX10" fmla="*/ 663130 w 12834351"/>
              <a:gd name="connsiteY10" fmla="*/ 3175410 h 12781101"/>
              <a:gd name="connsiteX0" fmla="*/ 663130 w 12834351"/>
              <a:gd name="connsiteY0" fmla="*/ 3183351 h 12789042"/>
              <a:gd name="connsiteX1" fmla="*/ 5051125 w 12834351"/>
              <a:gd name="connsiteY1" fmla="*/ 679655 h 12789042"/>
              <a:gd name="connsiteX2" fmla="*/ 10774240 w 12834351"/>
              <a:gd name="connsiteY2" fmla="*/ 114767 h 12789042"/>
              <a:gd name="connsiteX3" fmla="*/ 12748711 w 12834351"/>
              <a:gd name="connsiteY3" fmla="*/ 2588416 h 12789042"/>
              <a:gd name="connsiteX4" fmla="*/ 12116943 w 12834351"/>
              <a:gd name="connsiteY4" fmla="*/ 8299655 h 12789042"/>
              <a:gd name="connsiteX5" fmla="*/ 9817089 w 12834351"/>
              <a:gd name="connsiteY5" fmla="*/ 12319057 h 12789042"/>
              <a:gd name="connsiteX6" fmla="*/ 7581361 w 12834351"/>
              <a:gd name="connsiteY6" fmla="*/ 12543154 h 12789042"/>
              <a:gd name="connsiteX7" fmla="*/ 3840634 w 12834351"/>
              <a:gd name="connsiteY7" fmla="*/ 10332711 h 12789042"/>
              <a:gd name="connsiteX8" fmla="*/ 727257 w 12834351"/>
              <a:gd name="connsiteY8" fmla="*/ 6498613 h 12789042"/>
              <a:gd name="connsiteX9" fmla="*/ 31822 w 12834351"/>
              <a:gd name="connsiteY9" fmla="*/ 4746558 h 12789042"/>
              <a:gd name="connsiteX10" fmla="*/ 663130 w 12834351"/>
              <a:gd name="connsiteY10" fmla="*/ 3183351 h 1278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solidFill>
            <a:schemeClr val="bg2"/>
          </a:solidFill>
          <a:ln w="12700">
            <a:miter lim="400000"/>
          </a:ln>
          <a:extLst>
            <a:ext uri="{C572A759-6A51-4108-AA02-DFA0A04FC94B}">
              <ma14:wrappingTextBoxFlag xmlns="" xmlns:ma14="http://schemas.microsoft.com/office/mac/drawingml/2011/main" val="1"/>
            </a:ext>
          </a:extLst>
        </p:spPr>
        <p:txBody>
          <a:bodyPr>
            <a:normAutofit/>
          </a:bodyPr>
          <a:lstStyle/>
          <a:p>
            <a:pPr lvl="0"/>
            <a:endParaRPr lang="en-US" noProof="0">
              <a:sym typeface="Open Sans"/>
            </a:endParaRPr>
          </a:p>
        </p:txBody>
      </p:sp>
      <p:sp>
        <p:nvSpPr>
          <p:cNvPr id="9" name="Picture Placeholder 2"/>
          <p:cNvSpPr>
            <a:spLocks noGrp="1"/>
          </p:cNvSpPr>
          <p:nvPr>
            <p:ph type="pic" sz="quarter" idx="16"/>
          </p:nvPr>
        </p:nvSpPr>
        <p:spPr>
          <a:xfrm>
            <a:off x="7211596" y="3570514"/>
            <a:ext cx="4276732" cy="4261634"/>
          </a:xfrm>
          <a:custGeom>
            <a:avLst/>
            <a:gdLst>
              <a:gd name="connsiteX0" fmla="*/ 0 w 9320213"/>
              <a:gd name="connsiteY0" fmla="*/ 0 h 11266188"/>
              <a:gd name="connsiteX1" fmla="*/ 9320213 w 9320213"/>
              <a:gd name="connsiteY1" fmla="*/ 0 h 11266188"/>
              <a:gd name="connsiteX2" fmla="*/ 9320213 w 9320213"/>
              <a:gd name="connsiteY2" fmla="*/ 11266188 h 11266188"/>
              <a:gd name="connsiteX3" fmla="*/ 0 w 9320213"/>
              <a:gd name="connsiteY3" fmla="*/ 11266188 h 11266188"/>
              <a:gd name="connsiteX4" fmla="*/ 0 w 9320213"/>
              <a:gd name="connsiteY4" fmla="*/ 0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1274618 w 10594831"/>
              <a:gd name="connsiteY3" fmla="*/ 11266188 h 11266188"/>
              <a:gd name="connsiteX4" fmla="*/ 0 w 10594831"/>
              <a:gd name="connsiteY4" fmla="*/ 2216727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55418 w 10594831"/>
              <a:gd name="connsiteY3" fmla="*/ 5558115 h 11266188"/>
              <a:gd name="connsiteX4" fmla="*/ 0 w 10594831"/>
              <a:gd name="connsiteY4" fmla="*/ 2216727 h 11266188"/>
              <a:gd name="connsiteX0" fmla="*/ 0 w 10594831"/>
              <a:gd name="connsiteY0" fmla="*/ 2216727 h 11515570"/>
              <a:gd name="connsiteX1" fmla="*/ 10594831 w 10594831"/>
              <a:gd name="connsiteY1" fmla="*/ 0 h 11515570"/>
              <a:gd name="connsiteX2" fmla="*/ 6909522 w 10594831"/>
              <a:gd name="connsiteY2" fmla="*/ 11515570 h 11515570"/>
              <a:gd name="connsiteX3" fmla="*/ 55418 w 10594831"/>
              <a:gd name="connsiteY3" fmla="*/ 5558115 h 11515570"/>
              <a:gd name="connsiteX4" fmla="*/ 0 w 10594831"/>
              <a:gd name="connsiteY4" fmla="*/ 2216727 h 11515570"/>
              <a:gd name="connsiteX0" fmla="*/ 0 w 10206904"/>
              <a:gd name="connsiteY0" fmla="*/ 3103418 h 12402261"/>
              <a:gd name="connsiteX1" fmla="*/ 10206904 w 10206904"/>
              <a:gd name="connsiteY1" fmla="*/ 0 h 12402261"/>
              <a:gd name="connsiteX2" fmla="*/ 6909522 w 10206904"/>
              <a:gd name="connsiteY2" fmla="*/ 12402261 h 12402261"/>
              <a:gd name="connsiteX3" fmla="*/ 55418 w 10206904"/>
              <a:gd name="connsiteY3" fmla="*/ 6444806 h 12402261"/>
              <a:gd name="connsiteX4" fmla="*/ 0 w 10206904"/>
              <a:gd name="connsiteY4" fmla="*/ 3103418 h 12402261"/>
              <a:gd name="connsiteX0" fmla="*/ 0 w 10206904"/>
              <a:gd name="connsiteY0" fmla="*/ 3103418 h 12402261"/>
              <a:gd name="connsiteX1" fmla="*/ 10206904 w 10206904"/>
              <a:gd name="connsiteY1" fmla="*/ 0 h 12402261"/>
              <a:gd name="connsiteX2" fmla="*/ 8821450 w 10206904"/>
              <a:gd name="connsiteY2" fmla="*/ 5116304 h 12402261"/>
              <a:gd name="connsiteX3" fmla="*/ 6909522 w 10206904"/>
              <a:gd name="connsiteY3" fmla="*/ 12402261 h 12402261"/>
              <a:gd name="connsiteX4" fmla="*/ 55418 w 10206904"/>
              <a:gd name="connsiteY4" fmla="*/ 6444806 h 12402261"/>
              <a:gd name="connsiteX5" fmla="*/ 0 w 10206904"/>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6909522 w 12146540"/>
              <a:gd name="connsiteY3" fmla="*/ 12402261 h 12402261"/>
              <a:gd name="connsiteX4" fmla="*/ 55418 w 12146540"/>
              <a:gd name="connsiteY4" fmla="*/ 6444806 h 12402261"/>
              <a:gd name="connsiteX5" fmla="*/ 0 w 12146540"/>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26250 w 12146540"/>
              <a:gd name="connsiteY3" fmla="*/ 8081177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53959 w 12146540"/>
              <a:gd name="connsiteY3" fmla="*/ 12265250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5080722 w 12146540"/>
              <a:gd name="connsiteY1" fmla="*/ 1569540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916941 w 12146540"/>
              <a:gd name="connsiteY6" fmla="*/ 9799140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168795 w 12146540"/>
              <a:gd name="connsiteY6" fmla="*/ 10270195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0733377 w 12146540"/>
              <a:gd name="connsiteY4" fmla="*/ 7249904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21834 w 12146540"/>
              <a:gd name="connsiteY9" fmla="*/ 4509871 h 12402261"/>
              <a:gd name="connsiteX10" fmla="*/ 0 w 12146540"/>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59947 w 12806487"/>
              <a:gd name="connsiteY0" fmla="*/ 3103418 h 12402261"/>
              <a:gd name="connsiteX1" fmla="*/ 5047942 w 12806487"/>
              <a:gd name="connsiteY1" fmla="*/ 599722 h 12402261"/>
              <a:gd name="connsiteX2" fmla="*/ 10866851 w 12806487"/>
              <a:gd name="connsiteY2" fmla="*/ 0 h 12402261"/>
              <a:gd name="connsiteX3" fmla="*/ 12806487 w 12806487"/>
              <a:gd name="connsiteY3" fmla="*/ 2456231 h 12402261"/>
              <a:gd name="connsiteX4" fmla="*/ 12113760 w 12806487"/>
              <a:gd name="connsiteY4" fmla="*/ 8219722 h 12402261"/>
              <a:gd name="connsiteX5" fmla="*/ 9813906 w 12806487"/>
              <a:gd name="connsiteY5" fmla="*/ 12265250 h 12402261"/>
              <a:gd name="connsiteX6" fmla="*/ 7569469 w 12806487"/>
              <a:gd name="connsiteY6" fmla="*/ 12402261 h 12402261"/>
              <a:gd name="connsiteX7" fmla="*/ 3828742 w 12806487"/>
              <a:gd name="connsiteY7" fmla="*/ 10270195 h 12402261"/>
              <a:gd name="connsiteX8" fmla="*/ 715365 w 12806487"/>
              <a:gd name="connsiteY8" fmla="*/ 6444806 h 12402261"/>
              <a:gd name="connsiteX9" fmla="*/ 28639 w 12806487"/>
              <a:gd name="connsiteY9" fmla="*/ 4666625 h 12402261"/>
              <a:gd name="connsiteX10" fmla="*/ 659947 w 12806487"/>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29423 w 12807168"/>
              <a:gd name="connsiteY7" fmla="*/ 10270195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39124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603400"/>
              <a:gd name="connsiteX1" fmla="*/ 5048623 w 12807168"/>
              <a:gd name="connsiteY1" fmla="*/ 599722 h 12603400"/>
              <a:gd name="connsiteX2" fmla="*/ 10867532 w 12807168"/>
              <a:gd name="connsiteY2" fmla="*/ 0 h 12603400"/>
              <a:gd name="connsiteX3" fmla="*/ 12807168 w 12807168"/>
              <a:gd name="connsiteY3" fmla="*/ 2456231 h 12603400"/>
              <a:gd name="connsiteX4" fmla="*/ 12114441 w 12807168"/>
              <a:gd name="connsiteY4" fmla="*/ 8219722 h 12603400"/>
              <a:gd name="connsiteX5" fmla="*/ 9814587 w 12807168"/>
              <a:gd name="connsiteY5" fmla="*/ 12239124 h 12603400"/>
              <a:gd name="connsiteX6" fmla="*/ 7552733 w 12807168"/>
              <a:gd name="connsiteY6" fmla="*/ 12463221 h 12603400"/>
              <a:gd name="connsiteX7" fmla="*/ 3838132 w 12807168"/>
              <a:gd name="connsiteY7" fmla="*/ 10252778 h 12603400"/>
              <a:gd name="connsiteX8" fmla="*/ 724755 w 12807168"/>
              <a:gd name="connsiteY8" fmla="*/ 6418680 h 12603400"/>
              <a:gd name="connsiteX9" fmla="*/ 29320 w 12807168"/>
              <a:gd name="connsiteY9" fmla="*/ 4666625 h 12603400"/>
              <a:gd name="connsiteX10" fmla="*/ 660628 w 12807168"/>
              <a:gd name="connsiteY10" fmla="*/ 3103418 h 1260340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746208"/>
              <a:gd name="connsiteY0" fmla="*/ 3103418 h 12713670"/>
              <a:gd name="connsiteX1" fmla="*/ 5048623 w 12746208"/>
              <a:gd name="connsiteY1" fmla="*/ 599722 h 12713670"/>
              <a:gd name="connsiteX2" fmla="*/ 10867532 w 12746208"/>
              <a:gd name="connsiteY2" fmla="*/ 0 h 12713670"/>
              <a:gd name="connsiteX3" fmla="*/ 12746208 w 12746208"/>
              <a:gd name="connsiteY3" fmla="*/ 2456231 h 12713670"/>
              <a:gd name="connsiteX4" fmla="*/ 12114441 w 12746208"/>
              <a:gd name="connsiteY4" fmla="*/ 8219722 h 12713670"/>
              <a:gd name="connsiteX5" fmla="*/ 9814587 w 12746208"/>
              <a:gd name="connsiteY5" fmla="*/ 12239124 h 12713670"/>
              <a:gd name="connsiteX6" fmla="*/ 7552733 w 12746208"/>
              <a:gd name="connsiteY6" fmla="*/ 12463221 h 12713670"/>
              <a:gd name="connsiteX7" fmla="*/ 3838132 w 12746208"/>
              <a:gd name="connsiteY7" fmla="*/ 10252778 h 12713670"/>
              <a:gd name="connsiteX8" fmla="*/ 724755 w 12746208"/>
              <a:gd name="connsiteY8" fmla="*/ 6418680 h 12713670"/>
              <a:gd name="connsiteX9" fmla="*/ 29320 w 12746208"/>
              <a:gd name="connsiteY9" fmla="*/ 4666625 h 12713670"/>
              <a:gd name="connsiteX10" fmla="*/ 660628 w 12746208"/>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153495 h 12763747"/>
              <a:gd name="connsiteX1" fmla="*/ 5048623 w 12819119"/>
              <a:gd name="connsiteY1" fmla="*/ 649799 h 12763747"/>
              <a:gd name="connsiteX2" fmla="*/ 10841407 w 12819119"/>
              <a:gd name="connsiteY2" fmla="*/ 84911 h 12763747"/>
              <a:gd name="connsiteX3" fmla="*/ 12746208 w 12819119"/>
              <a:gd name="connsiteY3" fmla="*/ 2506308 h 12763747"/>
              <a:gd name="connsiteX4" fmla="*/ 12114441 w 12819119"/>
              <a:gd name="connsiteY4" fmla="*/ 8269799 h 12763747"/>
              <a:gd name="connsiteX5" fmla="*/ 9814587 w 12819119"/>
              <a:gd name="connsiteY5" fmla="*/ 12289201 h 12763747"/>
              <a:gd name="connsiteX6" fmla="*/ 7552733 w 12819119"/>
              <a:gd name="connsiteY6" fmla="*/ 12513298 h 12763747"/>
              <a:gd name="connsiteX7" fmla="*/ 3838132 w 12819119"/>
              <a:gd name="connsiteY7" fmla="*/ 10302855 h 12763747"/>
              <a:gd name="connsiteX8" fmla="*/ 724755 w 12819119"/>
              <a:gd name="connsiteY8" fmla="*/ 6468757 h 12763747"/>
              <a:gd name="connsiteX9" fmla="*/ 29320 w 12819119"/>
              <a:gd name="connsiteY9" fmla="*/ 4716702 h 12763747"/>
              <a:gd name="connsiteX10" fmla="*/ 660628 w 12819119"/>
              <a:gd name="connsiteY10" fmla="*/ 3153495 h 12763747"/>
              <a:gd name="connsiteX0" fmla="*/ 660628 w 12819119"/>
              <a:gd name="connsiteY0" fmla="*/ 3201994 h 12812246"/>
              <a:gd name="connsiteX1" fmla="*/ 5048623 w 12819119"/>
              <a:gd name="connsiteY1" fmla="*/ 698298 h 12812246"/>
              <a:gd name="connsiteX2" fmla="*/ 10841407 w 12819119"/>
              <a:gd name="connsiteY2" fmla="*/ 133410 h 12812246"/>
              <a:gd name="connsiteX3" fmla="*/ 12746208 w 12819119"/>
              <a:gd name="connsiteY3" fmla="*/ 2554807 h 12812246"/>
              <a:gd name="connsiteX4" fmla="*/ 12114441 w 12819119"/>
              <a:gd name="connsiteY4" fmla="*/ 8318298 h 12812246"/>
              <a:gd name="connsiteX5" fmla="*/ 9814587 w 12819119"/>
              <a:gd name="connsiteY5" fmla="*/ 12337700 h 12812246"/>
              <a:gd name="connsiteX6" fmla="*/ 7552733 w 12819119"/>
              <a:gd name="connsiteY6" fmla="*/ 12561797 h 12812246"/>
              <a:gd name="connsiteX7" fmla="*/ 3838132 w 12819119"/>
              <a:gd name="connsiteY7" fmla="*/ 10351354 h 12812246"/>
              <a:gd name="connsiteX8" fmla="*/ 724755 w 12819119"/>
              <a:gd name="connsiteY8" fmla="*/ 6517256 h 12812246"/>
              <a:gd name="connsiteX9" fmla="*/ 29320 w 12819119"/>
              <a:gd name="connsiteY9" fmla="*/ 4765201 h 12812246"/>
              <a:gd name="connsiteX10" fmla="*/ 660628 w 12819119"/>
              <a:gd name="connsiteY10" fmla="*/ 3201994 h 12812246"/>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726445 w 12884936"/>
              <a:gd name="connsiteY0" fmla="*/ 3160459 h 12770711"/>
              <a:gd name="connsiteX1" fmla="*/ 5114440 w 12884936"/>
              <a:gd name="connsiteY1" fmla="*/ 656763 h 12770711"/>
              <a:gd name="connsiteX2" fmla="*/ 10837555 w 12884936"/>
              <a:gd name="connsiteY2" fmla="*/ 91875 h 12770711"/>
              <a:gd name="connsiteX3" fmla="*/ 12812025 w 12884936"/>
              <a:gd name="connsiteY3" fmla="*/ 2513272 h 12770711"/>
              <a:gd name="connsiteX4" fmla="*/ 12180258 w 12884936"/>
              <a:gd name="connsiteY4" fmla="*/ 8276763 h 12770711"/>
              <a:gd name="connsiteX5" fmla="*/ 9880404 w 12884936"/>
              <a:gd name="connsiteY5" fmla="*/ 12296165 h 12770711"/>
              <a:gd name="connsiteX6" fmla="*/ 7618550 w 12884936"/>
              <a:gd name="connsiteY6" fmla="*/ 12520262 h 12770711"/>
              <a:gd name="connsiteX7" fmla="*/ 3903949 w 12884936"/>
              <a:gd name="connsiteY7" fmla="*/ 10309819 h 12770711"/>
              <a:gd name="connsiteX8" fmla="*/ 790572 w 12884936"/>
              <a:gd name="connsiteY8" fmla="*/ 6475721 h 12770711"/>
              <a:gd name="connsiteX9" fmla="*/ 95137 w 12884936"/>
              <a:gd name="connsiteY9" fmla="*/ 4723666 h 12770711"/>
              <a:gd name="connsiteX10" fmla="*/ 726445 w 12884936"/>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83915 w 12842406"/>
              <a:gd name="connsiteY0" fmla="*/ 3160459 h 12770711"/>
              <a:gd name="connsiteX1" fmla="*/ 5071910 w 12842406"/>
              <a:gd name="connsiteY1" fmla="*/ 656763 h 12770711"/>
              <a:gd name="connsiteX2" fmla="*/ 10795025 w 12842406"/>
              <a:gd name="connsiteY2" fmla="*/ 91875 h 12770711"/>
              <a:gd name="connsiteX3" fmla="*/ 12769495 w 12842406"/>
              <a:gd name="connsiteY3" fmla="*/ 2513272 h 12770711"/>
              <a:gd name="connsiteX4" fmla="*/ 12137728 w 12842406"/>
              <a:gd name="connsiteY4" fmla="*/ 8276763 h 12770711"/>
              <a:gd name="connsiteX5" fmla="*/ 9837874 w 12842406"/>
              <a:gd name="connsiteY5" fmla="*/ 12296165 h 12770711"/>
              <a:gd name="connsiteX6" fmla="*/ 7576020 w 12842406"/>
              <a:gd name="connsiteY6" fmla="*/ 12520262 h 12770711"/>
              <a:gd name="connsiteX7" fmla="*/ 3861419 w 12842406"/>
              <a:gd name="connsiteY7" fmla="*/ 10309819 h 12770711"/>
              <a:gd name="connsiteX8" fmla="*/ 748042 w 12842406"/>
              <a:gd name="connsiteY8" fmla="*/ 6475721 h 12770711"/>
              <a:gd name="connsiteX9" fmla="*/ 52607 w 12842406"/>
              <a:gd name="connsiteY9" fmla="*/ 4723666 h 12770711"/>
              <a:gd name="connsiteX10" fmla="*/ 683915 w 12842406"/>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9497"/>
              <a:gd name="connsiteX1" fmla="*/ 5051125 w 12821621"/>
              <a:gd name="connsiteY1" fmla="*/ 656763 h 12779497"/>
              <a:gd name="connsiteX2" fmla="*/ 10774240 w 12821621"/>
              <a:gd name="connsiteY2" fmla="*/ 91875 h 12779497"/>
              <a:gd name="connsiteX3" fmla="*/ 12748710 w 12821621"/>
              <a:gd name="connsiteY3" fmla="*/ 2513272 h 12779497"/>
              <a:gd name="connsiteX4" fmla="*/ 12116943 w 12821621"/>
              <a:gd name="connsiteY4" fmla="*/ 8276763 h 12779497"/>
              <a:gd name="connsiteX5" fmla="*/ 9817089 w 12821621"/>
              <a:gd name="connsiteY5" fmla="*/ 12296165 h 12779497"/>
              <a:gd name="connsiteX6" fmla="*/ 7546527 w 12821621"/>
              <a:gd name="connsiteY6" fmla="*/ 12537679 h 12779497"/>
              <a:gd name="connsiteX7" fmla="*/ 3840634 w 12821621"/>
              <a:gd name="connsiteY7" fmla="*/ 10309819 h 12779497"/>
              <a:gd name="connsiteX8" fmla="*/ 727257 w 12821621"/>
              <a:gd name="connsiteY8" fmla="*/ 6475721 h 12779497"/>
              <a:gd name="connsiteX9" fmla="*/ 31822 w 12821621"/>
              <a:gd name="connsiteY9" fmla="*/ 4723666 h 12779497"/>
              <a:gd name="connsiteX10" fmla="*/ 663130 w 12821621"/>
              <a:gd name="connsiteY10" fmla="*/ 3160459 h 12779497"/>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81361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95017"/>
              <a:gd name="connsiteX1" fmla="*/ 5051125 w 12821621"/>
              <a:gd name="connsiteY1" fmla="*/ 656763 h 12795017"/>
              <a:gd name="connsiteX2" fmla="*/ 10774240 w 12821621"/>
              <a:gd name="connsiteY2" fmla="*/ 91875 h 12795017"/>
              <a:gd name="connsiteX3" fmla="*/ 12748710 w 12821621"/>
              <a:gd name="connsiteY3" fmla="*/ 2513272 h 12795017"/>
              <a:gd name="connsiteX4" fmla="*/ 12116943 w 12821621"/>
              <a:gd name="connsiteY4" fmla="*/ 8276763 h 12795017"/>
              <a:gd name="connsiteX5" fmla="*/ 9817089 w 12821621"/>
              <a:gd name="connsiteY5" fmla="*/ 12296165 h 12795017"/>
              <a:gd name="connsiteX6" fmla="*/ 7581361 w 12821621"/>
              <a:gd name="connsiteY6" fmla="*/ 12520262 h 12795017"/>
              <a:gd name="connsiteX7" fmla="*/ 3840634 w 12821621"/>
              <a:gd name="connsiteY7" fmla="*/ 10309819 h 12795017"/>
              <a:gd name="connsiteX8" fmla="*/ 727257 w 12821621"/>
              <a:gd name="connsiteY8" fmla="*/ 6475721 h 12795017"/>
              <a:gd name="connsiteX9" fmla="*/ 31822 w 12821621"/>
              <a:gd name="connsiteY9" fmla="*/ 4723666 h 12795017"/>
              <a:gd name="connsiteX10" fmla="*/ 663130 w 12821621"/>
              <a:gd name="connsiteY10" fmla="*/ 3160459 h 12795017"/>
              <a:gd name="connsiteX0" fmla="*/ 663130 w 12821621"/>
              <a:gd name="connsiteY0" fmla="*/ 3160459 h 12771849"/>
              <a:gd name="connsiteX1" fmla="*/ 5051125 w 12821621"/>
              <a:gd name="connsiteY1" fmla="*/ 656763 h 12771849"/>
              <a:gd name="connsiteX2" fmla="*/ 10774240 w 12821621"/>
              <a:gd name="connsiteY2" fmla="*/ 91875 h 12771849"/>
              <a:gd name="connsiteX3" fmla="*/ 12748710 w 12821621"/>
              <a:gd name="connsiteY3" fmla="*/ 2513272 h 12771849"/>
              <a:gd name="connsiteX4" fmla="*/ 12116943 w 12821621"/>
              <a:gd name="connsiteY4" fmla="*/ 8276763 h 12771849"/>
              <a:gd name="connsiteX5" fmla="*/ 9817089 w 12821621"/>
              <a:gd name="connsiteY5" fmla="*/ 12296165 h 12771849"/>
              <a:gd name="connsiteX6" fmla="*/ 7581361 w 12821621"/>
              <a:gd name="connsiteY6" fmla="*/ 12520262 h 12771849"/>
              <a:gd name="connsiteX7" fmla="*/ 3840634 w 12821621"/>
              <a:gd name="connsiteY7" fmla="*/ 10309819 h 12771849"/>
              <a:gd name="connsiteX8" fmla="*/ 727257 w 12821621"/>
              <a:gd name="connsiteY8" fmla="*/ 6475721 h 12771849"/>
              <a:gd name="connsiteX9" fmla="*/ 31822 w 12821621"/>
              <a:gd name="connsiteY9" fmla="*/ 4723666 h 12771849"/>
              <a:gd name="connsiteX10" fmla="*/ 663130 w 12821621"/>
              <a:gd name="connsiteY10" fmla="*/ 3160459 h 12771849"/>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66150"/>
              <a:gd name="connsiteX1" fmla="*/ 5051125 w 12821621"/>
              <a:gd name="connsiteY1" fmla="*/ 656763 h 12766150"/>
              <a:gd name="connsiteX2" fmla="*/ 10774240 w 12821621"/>
              <a:gd name="connsiteY2" fmla="*/ 91875 h 12766150"/>
              <a:gd name="connsiteX3" fmla="*/ 12748710 w 12821621"/>
              <a:gd name="connsiteY3" fmla="*/ 2513272 h 12766150"/>
              <a:gd name="connsiteX4" fmla="*/ 12116943 w 12821621"/>
              <a:gd name="connsiteY4" fmla="*/ 8276763 h 12766150"/>
              <a:gd name="connsiteX5" fmla="*/ 9817089 w 12821621"/>
              <a:gd name="connsiteY5" fmla="*/ 12296165 h 12766150"/>
              <a:gd name="connsiteX6" fmla="*/ 7581361 w 12821621"/>
              <a:gd name="connsiteY6" fmla="*/ 12520262 h 12766150"/>
              <a:gd name="connsiteX7" fmla="*/ 3840634 w 12821621"/>
              <a:gd name="connsiteY7" fmla="*/ 10309819 h 12766150"/>
              <a:gd name="connsiteX8" fmla="*/ 727257 w 12821621"/>
              <a:gd name="connsiteY8" fmla="*/ 6475721 h 12766150"/>
              <a:gd name="connsiteX9" fmla="*/ 31822 w 12821621"/>
              <a:gd name="connsiteY9" fmla="*/ 4723666 h 12766150"/>
              <a:gd name="connsiteX10" fmla="*/ 663130 w 12821621"/>
              <a:gd name="connsiteY10" fmla="*/ 3160459 h 12766150"/>
              <a:gd name="connsiteX0" fmla="*/ 663130 w 12843845"/>
              <a:gd name="connsiteY0" fmla="*/ 3160459 h 12766150"/>
              <a:gd name="connsiteX1" fmla="*/ 5051125 w 12843845"/>
              <a:gd name="connsiteY1" fmla="*/ 656763 h 12766150"/>
              <a:gd name="connsiteX2" fmla="*/ 10774240 w 12843845"/>
              <a:gd name="connsiteY2" fmla="*/ 91875 h 12766150"/>
              <a:gd name="connsiteX3" fmla="*/ 12748710 w 12843845"/>
              <a:gd name="connsiteY3" fmla="*/ 2513272 h 12766150"/>
              <a:gd name="connsiteX4" fmla="*/ 12116943 w 12843845"/>
              <a:gd name="connsiteY4" fmla="*/ 8276763 h 12766150"/>
              <a:gd name="connsiteX5" fmla="*/ 9817089 w 12843845"/>
              <a:gd name="connsiteY5" fmla="*/ 12296165 h 12766150"/>
              <a:gd name="connsiteX6" fmla="*/ 7581361 w 12843845"/>
              <a:gd name="connsiteY6" fmla="*/ 12520262 h 12766150"/>
              <a:gd name="connsiteX7" fmla="*/ 3840634 w 12843845"/>
              <a:gd name="connsiteY7" fmla="*/ 10309819 h 12766150"/>
              <a:gd name="connsiteX8" fmla="*/ 727257 w 12843845"/>
              <a:gd name="connsiteY8" fmla="*/ 6475721 h 12766150"/>
              <a:gd name="connsiteX9" fmla="*/ 31822 w 12843845"/>
              <a:gd name="connsiteY9" fmla="*/ 4723666 h 12766150"/>
              <a:gd name="connsiteX10" fmla="*/ 663130 w 12843845"/>
              <a:gd name="connsiteY10" fmla="*/ 3160459 h 12766150"/>
              <a:gd name="connsiteX0" fmla="*/ 663130 w 12804028"/>
              <a:gd name="connsiteY0" fmla="*/ 3160459 h 12766150"/>
              <a:gd name="connsiteX1" fmla="*/ 5051125 w 12804028"/>
              <a:gd name="connsiteY1" fmla="*/ 656763 h 12766150"/>
              <a:gd name="connsiteX2" fmla="*/ 10774240 w 12804028"/>
              <a:gd name="connsiteY2" fmla="*/ 91875 h 12766150"/>
              <a:gd name="connsiteX3" fmla="*/ 12748710 w 12804028"/>
              <a:gd name="connsiteY3" fmla="*/ 2513272 h 12766150"/>
              <a:gd name="connsiteX4" fmla="*/ 12116943 w 12804028"/>
              <a:gd name="connsiteY4" fmla="*/ 8276763 h 12766150"/>
              <a:gd name="connsiteX5" fmla="*/ 9817089 w 12804028"/>
              <a:gd name="connsiteY5" fmla="*/ 12296165 h 12766150"/>
              <a:gd name="connsiteX6" fmla="*/ 7581361 w 12804028"/>
              <a:gd name="connsiteY6" fmla="*/ 12520262 h 12766150"/>
              <a:gd name="connsiteX7" fmla="*/ 3840634 w 12804028"/>
              <a:gd name="connsiteY7" fmla="*/ 10309819 h 12766150"/>
              <a:gd name="connsiteX8" fmla="*/ 727257 w 12804028"/>
              <a:gd name="connsiteY8" fmla="*/ 6475721 h 12766150"/>
              <a:gd name="connsiteX9" fmla="*/ 31822 w 12804028"/>
              <a:gd name="connsiteY9" fmla="*/ 4723666 h 12766150"/>
              <a:gd name="connsiteX10" fmla="*/ 663130 w 12804028"/>
              <a:gd name="connsiteY10" fmla="*/ 3160459 h 12766150"/>
              <a:gd name="connsiteX0" fmla="*/ 663130 w 12790534"/>
              <a:gd name="connsiteY0" fmla="*/ 3160459 h 12766150"/>
              <a:gd name="connsiteX1" fmla="*/ 5051125 w 12790534"/>
              <a:gd name="connsiteY1" fmla="*/ 656763 h 12766150"/>
              <a:gd name="connsiteX2" fmla="*/ 10774240 w 12790534"/>
              <a:gd name="connsiteY2" fmla="*/ 91875 h 12766150"/>
              <a:gd name="connsiteX3" fmla="*/ 12740002 w 12790534"/>
              <a:gd name="connsiteY3" fmla="*/ 2530690 h 12766150"/>
              <a:gd name="connsiteX4" fmla="*/ 12116943 w 12790534"/>
              <a:gd name="connsiteY4" fmla="*/ 8276763 h 12766150"/>
              <a:gd name="connsiteX5" fmla="*/ 9817089 w 12790534"/>
              <a:gd name="connsiteY5" fmla="*/ 12296165 h 12766150"/>
              <a:gd name="connsiteX6" fmla="*/ 7581361 w 12790534"/>
              <a:gd name="connsiteY6" fmla="*/ 12520262 h 12766150"/>
              <a:gd name="connsiteX7" fmla="*/ 3840634 w 12790534"/>
              <a:gd name="connsiteY7" fmla="*/ 10309819 h 12766150"/>
              <a:gd name="connsiteX8" fmla="*/ 727257 w 12790534"/>
              <a:gd name="connsiteY8" fmla="*/ 6475721 h 12766150"/>
              <a:gd name="connsiteX9" fmla="*/ 31822 w 12790534"/>
              <a:gd name="connsiteY9" fmla="*/ 4723666 h 12766150"/>
              <a:gd name="connsiteX10" fmla="*/ 663130 w 12790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34351"/>
              <a:gd name="connsiteY0" fmla="*/ 3160459 h 12766150"/>
              <a:gd name="connsiteX1" fmla="*/ 5051125 w 12834351"/>
              <a:gd name="connsiteY1" fmla="*/ 656763 h 12766150"/>
              <a:gd name="connsiteX2" fmla="*/ 10774240 w 12834351"/>
              <a:gd name="connsiteY2" fmla="*/ 91875 h 12766150"/>
              <a:gd name="connsiteX3" fmla="*/ 12748711 w 12834351"/>
              <a:gd name="connsiteY3" fmla="*/ 2565524 h 12766150"/>
              <a:gd name="connsiteX4" fmla="*/ 12116943 w 12834351"/>
              <a:gd name="connsiteY4" fmla="*/ 8276763 h 12766150"/>
              <a:gd name="connsiteX5" fmla="*/ 9817089 w 12834351"/>
              <a:gd name="connsiteY5" fmla="*/ 12296165 h 12766150"/>
              <a:gd name="connsiteX6" fmla="*/ 7581361 w 12834351"/>
              <a:gd name="connsiteY6" fmla="*/ 12520262 h 12766150"/>
              <a:gd name="connsiteX7" fmla="*/ 3840634 w 12834351"/>
              <a:gd name="connsiteY7" fmla="*/ 10309819 h 12766150"/>
              <a:gd name="connsiteX8" fmla="*/ 727257 w 12834351"/>
              <a:gd name="connsiteY8" fmla="*/ 6475721 h 12766150"/>
              <a:gd name="connsiteX9" fmla="*/ 31822 w 12834351"/>
              <a:gd name="connsiteY9" fmla="*/ 4723666 h 12766150"/>
              <a:gd name="connsiteX10" fmla="*/ 663130 w 12834351"/>
              <a:gd name="connsiteY10" fmla="*/ 3160459 h 12766150"/>
              <a:gd name="connsiteX0" fmla="*/ 663130 w 12834351"/>
              <a:gd name="connsiteY0" fmla="*/ 3258559 h 12864250"/>
              <a:gd name="connsiteX1" fmla="*/ 5051125 w 12834351"/>
              <a:gd name="connsiteY1" fmla="*/ 754863 h 12864250"/>
              <a:gd name="connsiteX2" fmla="*/ 10774240 w 12834351"/>
              <a:gd name="connsiteY2" fmla="*/ 189975 h 12864250"/>
              <a:gd name="connsiteX3" fmla="*/ 12748711 w 12834351"/>
              <a:gd name="connsiteY3" fmla="*/ 2663624 h 12864250"/>
              <a:gd name="connsiteX4" fmla="*/ 12116943 w 12834351"/>
              <a:gd name="connsiteY4" fmla="*/ 8374863 h 12864250"/>
              <a:gd name="connsiteX5" fmla="*/ 9817089 w 12834351"/>
              <a:gd name="connsiteY5" fmla="*/ 12394265 h 12864250"/>
              <a:gd name="connsiteX6" fmla="*/ 7581361 w 12834351"/>
              <a:gd name="connsiteY6" fmla="*/ 12618362 h 12864250"/>
              <a:gd name="connsiteX7" fmla="*/ 3840634 w 12834351"/>
              <a:gd name="connsiteY7" fmla="*/ 10407919 h 12864250"/>
              <a:gd name="connsiteX8" fmla="*/ 727257 w 12834351"/>
              <a:gd name="connsiteY8" fmla="*/ 6573821 h 12864250"/>
              <a:gd name="connsiteX9" fmla="*/ 31822 w 12834351"/>
              <a:gd name="connsiteY9" fmla="*/ 4821766 h 12864250"/>
              <a:gd name="connsiteX10" fmla="*/ 663130 w 12834351"/>
              <a:gd name="connsiteY10" fmla="*/ 3258559 h 12864250"/>
              <a:gd name="connsiteX0" fmla="*/ 663130 w 12834351"/>
              <a:gd name="connsiteY0" fmla="*/ 3174915 h 12780606"/>
              <a:gd name="connsiteX1" fmla="*/ 5051125 w 12834351"/>
              <a:gd name="connsiteY1" fmla="*/ 671219 h 12780606"/>
              <a:gd name="connsiteX2" fmla="*/ 10774240 w 12834351"/>
              <a:gd name="connsiteY2" fmla="*/ 106331 h 12780606"/>
              <a:gd name="connsiteX3" fmla="*/ 12748711 w 12834351"/>
              <a:gd name="connsiteY3" fmla="*/ 2579980 h 12780606"/>
              <a:gd name="connsiteX4" fmla="*/ 12116943 w 12834351"/>
              <a:gd name="connsiteY4" fmla="*/ 8291219 h 12780606"/>
              <a:gd name="connsiteX5" fmla="*/ 9817089 w 12834351"/>
              <a:gd name="connsiteY5" fmla="*/ 12310621 h 12780606"/>
              <a:gd name="connsiteX6" fmla="*/ 7581361 w 12834351"/>
              <a:gd name="connsiteY6" fmla="*/ 12534718 h 12780606"/>
              <a:gd name="connsiteX7" fmla="*/ 3840634 w 12834351"/>
              <a:gd name="connsiteY7" fmla="*/ 10324275 h 12780606"/>
              <a:gd name="connsiteX8" fmla="*/ 727257 w 12834351"/>
              <a:gd name="connsiteY8" fmla="*/ 6490177 h 12780606"/>
              <a:gd name="connsiteX9" fmla="*/ 31822 w 12834351"/>
              <a:gd name="connsiteY9" fmla="*/ 4738122 h 12780606"/>
              <a:gd name="connsiteX10" fmla="*/ 663130 w 12834351"/>
              <a:gd name="connsiteY10" fmla="*/ 3174915 h 12780606"/>
              <a:gd name="connsiteX0" fmla="*/ 663130 w 12834351"/>
              <a:gd name="connsiteY0" fmla="*/ 3209491 h 12815182"/>
              <a:gd name="connsiteX1" fmla="*/ 5051125 w 12834351"/>
              <a:gd name="connsiteY1" fmla="*/ 705795 h 12815182"/>
              <a:gd name="connsiteX2" fmla="*/ 10774240 w 12834351"/>
              <a:gd name="connsiteY2" fmla="*/ 140907 h 12815182"/>
              <a:gd name="connsiteX3" fmla="*/ 12748711 w 12834351"/>
              <a:gd name="connsiteY3" fmla="*/ 2614556 h 12815182"/>
              <a:gd name="connsiteX4" fmla="*/ 12116943 w 12834351"/>
              <a:gd name="connsiteY4" fmla="*/ 8325795 h 12815182"/>
              <a:gd name="connsiteX5" fmla="*/ 9817089 w 12834351"/>
              <a:gd name="connsiteY5" fmla="*/ 12345197 h 12815182"/>
              <a:gd name="connsiteX6" fmla="*/ 7581361 w 12834351"/>
              <a:gd name="connsiteY6" fmla="*/ 12569294 h 12815182"/>
              <a:gd name="connsiteX7" fmla="*/ 3840634 w 12834351"/>
              <a:gd name="connsiteY7" fmla="*/ 10358851 h 12815182"/>
              <a:gd name="connsiteX8" fmla="*/ 727257 w 12834351"/>
              <a:gd name="connsiteY8" fmla="*/ 6524753 h 12815182"/>
              <a:gd name="connsiteX9" fmla="*/ 31822 w 12834351"/>
              <a:gd name="connsiteY9" fmla="*/ 4772698 h 12815182"/>
              <a:gd name="connsiteX10" fmla="*/ 663130 w 12834351"/>
              <a:gd name="connsiteY10" fmla="*/ 3209491 h 12815182"/>
              <a:gd name="connsiteX0" fmla="*/ 663130 w 12834351"/>
              <a:gd name="connsiteY0" fmla="*/ 3175410 h 12781101"/>
              <a:gd name="connsiteX1" fmla="*/ 5051125 w 12834351"/>
              <a:gd name="connsiteY1" fmla="*/ 671714 h 12781101"/>
              <a:gd name="connsiteX2" fmla="*/ 10774240 w 12834351"/>
              <a:gd name="connsiteY2" fmla="*/ 106826 h 12781101"/>
              <a:gd name="connsiteX3" fmla="*/ 12748711 w 12834351"/>
              <a:gd name="connsiteY3" fmla="*/ 2580475 h 12781101"/>
              <a:gd name="connsiteX4" fmla="*/ 12116943 w 12834351"/>
              <a:gd name="connsiteY4" fmla="*/ 8291714 h 12781101"/>
              <a:gd name="connsiteX5" fmla="*/ 9817089 w 12834351"/>
              <a:gd name="connsiteY5" fmla="*/ 12311116 h 12781101"/>
              <a:gd name="connsiteX6" fmla="*/ 7581361 w 12834351"/>
              <a:gd name="connsiteY6" fmla="*/ 12535213 h 12781101"/>
              <a:gd name="connsiteX7" fmla="*/ 3840634 w 12834351"/>
              <a:gd name="connsiteY7" fmla="*/ 10324770 h 12781101"/>
              <a:gd name="connsiteX8" fmla="*/ 727257 w 12834351"/>
              <a:gd name="connsiteY8" fmla="*/ 6490672 h 12781101"/>
              <a:gd name="connsiteX9" fmla="*/ 31822 w 12834351"/>
              <a:gd name="connsiteY9" fmla="*/ 4738617 h 12781101"/>
              <a:gd name="connsiteX10" fmla="*/ 663130 w 12834351"/>
              <a:gd name="connsiteY10" fmla="*/ 3175410 h 12781101"/>
              <a:gd name="connsiteX0" fmla="*/ 663130 w 12834351"/>
              <a:gd name="connsiteY0" fmla="*/ 3183351 h 12789042"/>
              <a:gd name="connsiteX1" fmla="*/ 5051125 w 12834351"/>
              <a:gd name="connsiteY1" fmla="*/ 679655 h 12789042"/>
              <a:gd name="connsiteX2" fmla="*/ 10774240 w 12834351"/>
              <a:gd name="connsiteY2" fmla="*/ 114767 h 12789042"/>
              <a:gd name="connsiteX3" fmla="*/ 12748711 w 12834351"/>
              <a:gd name="connsiteY3" fmla="*/ 2588416 h 12789042"/>
              <a:gd name="connsiteX4" fmla="*/ 12116943 w 12834351"/>
              <a:gd name="connsiteY4" fmla="*/ 8299655 h 12789042"/>
              <a:gd name="connsiteX5" fmla="*/ 9817089 w 12834351"/>
              <a:gd name="connsiteY5" fmla="*/ 12319057 h 12789042"/>
              <a:gd name="connsiteX6" fmla="*/ 7581361 w 12834351"/>
              <a:gd name="connsiteY6" fmla="*/ 12543154 h 12789042"/>
              <a:gd name="connsiteX7" fmla="*/ 3840634 w 12834351"/>
              <a:gd name="connsiteY7" fmla="*/ 10332711 h 12789042"/>
              <a:gd name="connsiteX8" fmla="*/ 727257 w 12834351"/>
              <a:gd name="connsiteY8" fmla="*/ 6498613 h 12789042"/>
              <a:gd name="connsiteX9" fmla="*/ 31822 w 12834351"/>
              <a:gd name="connsiteY9" fmla="*/ 4746558 h 12789042"/>
              <a:gd name="connsiteX10" fmla="*/ 663130 w 12834351"/>
              <a:gd name="connsiteY10" fmla="*/ 3183351 h 1278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solidFill>
            <a:schemeClr val="bg2"/>
          </a:solidFill>
          <a:ln w="12700">
            <a:miter lim="400000"/>
          </a:ln>
          <a:extLst>
            <a:ext uri="{C572A759-6A51-4108-AA02-DFA0A04FC94B}">
              <ma14:wrappingTextBoxFlag xmlns="" xmlns:ma14="http://schemas.microsoft.com/office/mac/drawingml/2011/main" val="1"/>
            </a:ext>
          </a:extLst>
        </p:spPr>
        <p:txBody>
          <a:bodyPr>
            <a:normAutofit/>
          </a:bodyPr>
          <a:lstStyle/>
          <a:p>
            <a:pPr lvl="0"/>
            <a:endParaRPr lang="en-US" noProof="0">
              <a:sym typeface="Open Sans"/>
            </a:endParaRPr>
          </a:p>
        </p:txBody>
      </p:sp>
      <p:sp>
        <p:nvSpPr>
          <p:cNvPr id="10" name="Picture Placeholder 2"/>
          <p:cNvSpPr>
            <a:spLocks noGrp="1"/>
          </p:cNvSpPr>
          <p:nvPr>
            <p:ph type="pic" sz="quarter" idx="17"/>
          </p:nvPr>
        </p:nvSpPr>
        <p:spPr>
          <a:xfrm>
            <a:off x="12505749" y="3570514"/>
            <a:ext cx="4276732" cy="4261634"/>
          </a:xfrm>
          <a:custGeom>
            <a:avLst/>
            <a:gdLst>
              <a:gd name="connsiteX0" fmla="*/ 0 w 9320213"/>
              <a:gd name="connsiteY0" fmla="*/ 0 h 11266188"/>
              <a:gd name="connsiteX1" fmla="*/ 9320213 w 9320213"/>
              <a:gd name="connsiteY1" fmla="*/ 0 h 11266188"/>
              <a:gd name="connsiteX2" fmla="*/ 9320213 w 9320213"/>
              <a:gd name="connsiteY2" fmla="*/ 11266188 h 11266188"/>
              <a:gd name="connsiteX3" fmla="*/ 0 w 9320213"/>
              <a:gd name="connsiteY3" fmla="*/ 11266188 h 11266188"/>
              <a:gd name="connsiteX4" fmla="*/ 0 w 9320213"/>
              <a:gd name="connsiteY4" fmla="*/ 0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1274618 w 10594831"/>
              <a:gd name="connsiteY3" fmla="*/ 11266188 h 11266188"/>
              <a:gd name="connsiteX4" fmla="*/ 0 w 10594831"/>
              <a:gd name="connsiteY4" fmla="*/ 2216727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55418 w 10594831"/>
              <a:gd name="connsiteY3" fmla="*/ 5558115 h 11266188"/>
              <a:gd name="connsiteX4" fmla="*/ 0 w 10594831"/>
              <a:gd name="connsiteY4" fmla="*/ 2216727 h 11266188"/>
              <a:gd name="connsiteX0" fmla="*/ 0 w 10594831"/>
              <a:gd name="connsiteY0" fmla="*/ 2216727 h 11515570"/>
              <a:gd name="connsiteX1" fmla="*/ 10594831 w 10594831"/>
              <a:gd name="connsiteY1" fmla="*/ 0 h 11515570"/>
              <a:gd name="connsiteX2" fmla="*/ 6909522 w 10594831"/>
              <a:gd name="connsiteY2" fmla="*/ 11515570 h 11515570"/>
              <a:gd name="connsiteX3" fmla="*/ 55418 w 10594831"/>
              <a:gd name="connsiteY3" fmla="*/ 5558115 h 11515570"/>
              <a:gd name="connsiteX4" fmla="*/ 0 w 10594831"/>
              <a:gd name="connsiteY4" fmla="*/ 2216727 h 11515570"/>
              <a:gd name="connsiteX0" fmla="*/ 0 w 10206904"/>
              <a:gd name="connsiteY0" fmla="*/ 3103418 h 12402261"/>
              <a:gd name="connsiteX1" fmla="*/ 10206904 w 10206904"/>
              <a:gd name="connsiteY1" fmla="*/ 0 h 12402261"/>
              <a:gd name="connsiteX2" fmla="*/ 6909522 w 10206904"/>
              <a:gd name="connsiteY2" fmla="*/ 12402261 h 12402261"/>
              <a:gd name="connsiteX3" fmla="*/ 55418 w 10206904"/>
              <a:gd name="connsiteY3" fmla="*/ 6444806 h 12402261"/>
              <a:gd name="connsiteX4" fmla="*/ 0 w 10206904"/>
              <a:gd name="connsiteY4" fmla="*/ 3103418 h 12402261"/>
              <a:gd name="connsiteX0" fmla="*/ 0 w 10206904"/>
              <a:gd name="connsiteY0" fmla="*/ 3103418 h 12402261"/>
              <a:gd name="connsiteX1" fmla="*/ 10206904 w 10206904"/>
              <a:gd name="connsiteY1" fmla="*/ 0 h 12402261"/>
              <a:gd name="connsiteX2" fmla="*/ 8821450 w 10206904"/>
              <a:gd name="connsiteY2" fmla="*/ 5116304 h 12402261"/>
              <a:gd name="connsiteX3" fmla="*/ 6909522 w 10206904"/>
              <a:gd name="connsiteY3" fmla="*/ 12402261 h 12402261"/>
              <a:gd name="connsiteX4" fmla="*/ 55418 w 10206904"/>
              <a:gd name="connsiteY4" fmla="*/ 6444806 h 12402261"/>
              <a:gd name="connsiteX5" fmla="*/ 0 w 10206904"/>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6909522 w 12146540"/>
              <a:gd name="connsiteY3" fmla="*/ 12402261 h 12402261"/>
              <a:gd name="connsiteX4" fmla="*/ 55418 w 12146540"/>
              <a:gd name="connsiteY4" fmla="*/ 6444806 h 12402261"/>
              <a:gd name="connsiteX5" fmla="*/ 0 w 12146540"/>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26250 w 12146540"/>
              <a:gd name="connsiteY3" fmla="*/ 8081177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53959 w 12146540"/>
              <a:gd name="connsiteY3" fmla="*/ 12265250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5080722 w 12146540"/>
              <a:gd name="connsiteY1" fmla="*/ 1569540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916941 w 12146540"/>
              <a:gd name="connsiteY6" fmla="*/ 9799140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168795 w 12146540"/>
              <a:gd name="connsiteY6" fmla="*/ 10270195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0733377 w 12146540"/>
              <a:gd name="connsiteY4" fmla="*/ 7249904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21834 w 12146540"/>
              <a:gd name="connsiteY9" fmla="*/ 4509871 h 12402261"/>
              <a:gd name="connsiteX10" fmla="*/ 0 w 12146540"/>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59947 w 12806487"/>
              <a:gd name="connsiteY0" fmla="*/ 3103418 h 12402261"/>
              <a:gd name="connsiteX1" fmla="*/ 5047942 w 12806487"/>
              <a:gd name="connsiteY1" fmla="*/ 599722 h 12402261"/>
              <a:gd name="connsiteX2" fmla="*/ 10866851 w 12806487"/>
              <a:gd name="connsiteY2" fmla="*/ 0 h 12402261"/>
              <a:gd name="connsiteX3" fmla="*/ 12806487 w 12806487"/>
              <a:gd name="connsiteY3" fmla="*/ 2456231 h 12402261"/>
              <a:gd name="connsiteX4" fmla="*/ 12113760 w 12806487"/>
              <a:gd name="connsiteY4" fmla="*/ 8219722 h 12402261"/>
              <a:gd name="connsiteX5" fmla="*/ 9813906 w 12806487"/>
              <a:gd name="connsiteY5" fmla="*/ 12265250 h 12402261"/>
              <a:gd name="connsiteX6" fmla="*/ 7569469 w 12806487"/>
              <a:gd name="connsiteY6" fmla="*/ 12402261 h 12402261"/>
              <a:gd name="connsiteX7" fmla="*/ 3828742 w 12806487"/>
              <a:gd name="connsiteY7" fmla="*/ 10270195 h 12402261"/>
              <a:gd name="connsiteX8" fmla="*/ 715365 w 12806487"/>
              <a:gd name="connsiteY8" fmla="*/ 6444806 h 12402261"/>
              <a:gd name="connsiteX9" fmla="*/ 28639 w 12806487"/>
              <a:gd name="connsiteY9" fmla="*/ 4666625 h 12402261"/>
              <a:gd name="connsiteX10" fmla="*/ 659947 w 12806487"/>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29423 w 12807168"/>
              <a:gd name="connsiteY7" fmla="*/ 10270195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39124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603400"/>
              <a:gd name="connsiteX1" fmla="*/ 5048623 w 12807168"/>
              <a:gd name="connsiteY1" fmla="*/ 599722 h 12603400"/>
              <a:gd name="connsiteX2" fmla="*/ 10867532 w 12807168"/>
              <a:gd name="connsiteY2" fmla="*/ 0 h 12603400"/>
              <a:gd name="connsiteX3" fmla="*/ 12807168 w 12807168"/>
              <a:gd name="connsiteY3" fmla="*/ 2456231 h 12603400"/>
              <a:gd name="connsiteX4" fmla="*/ 12114441 w 12807168"/>
              <a:gd name="connsiteY4" fmla="*/ 8219722 h 12603400"/>
              <a:gd name="connsiteX5" fmla="*/ 9814587 w 12807168"/>
              <a:gd name="connsiteY5" fmla="*/ 12239124 h 12603400"/>
              <a:gd name="connsiteX6" fmla="*/ 7552733 w 12807168"/>
              <a:gd name="connsiteY6" fmla="*/ 12463221 h 12603400"/>
              <a:gd name="connsiteX7" fmla="*/ 3838132 w 12807168"/>
              <a:gd name="connsiteY7" fmla="*/ 10252778 h 12603400"/>
              <a:gd name="connsiteX8" fmla="*/ 724755 w 12807168"/>
              <a:gd name="connsiteY8" fmla="*/ 6418680 h 12603400"/>
              <a:gd name="connsiteX9" fmla="*/ 29320 w 12807168"/>
              <a:gd name="connsiteY9" fmla="*/ 4666625 h 12603400"/>
              <a:gd name="connsiteX10" fmla="*/ 660628 w 12807168"/>
              <a:gd name="connsiteY10" fmla="*/ 3103418 h 1260340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746208"/>
              <a:gd name="connsiteY0" fmla="*/ 3103418 h 12713670"/>
              <a:gd name="connsiteX1" fmla="*/ 5048623 w 12746208"/>
              <a:gd name="connsiteY1" fmla="*/ 599722 h 12713670"/>
              <a:gd name="connsiteX2" fmla="*/ 10867532 w 12746208"/>
              <a:gd name="connsiteY2" fmla="*/ 0 h 12713670"/>
              <a:gd name="connsiteX3" fmla="*/ 12746208 w 12746208"/>
              <a:gd name="connsiteY3" fmla="*/ 2456231 h 12713670"/>
              <a:gd name="connsiteX4" fmla="*/ 12114441 w 12746208"/>
              <a:gd name="connsiteY4" fmla="*/ 8219722 h 12713670"/>
              <a:gd name="connsiteX5" fmla="*/ 9814587 w 12746208"/>
              <a:gd name="connsiteY5" fmla="*/ 12239124 h 12713670"/>
              <a:gd name="connsiteX6" fmla="*/ 7552733 w 12746208"/>
              <a:gd name="connsiteY6" fmla="*/ 12463221 h 12713670"/>
              <a:gd name="connsiteX7" fmla="*/ 3838132 w 12746208"/>
              <a:gd name="connsiteY7" fmla="*/ 10252778 h 12713670"/>
              <a:gd name="connsiteX8" fmla="*/ 724755 w 12746208"/>
              <a:gd name="connsiteY8" fmla="*/ 6418680 h 12713670"/>
              <a:gd name="connsiteX9" fmla="*/ 29320 w 12746208"/>
              <a:gd name="connsiteY9" fmla="*/ 4666625 h 12713670"/>
              <a:gd name="connsiteX10" fmla="*/ 660628 w 12746208"/>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153495 h 12763747"/>
              <a:gd name="connsiteX1" fmla="*/ 5048623 w 12819119"/>
              <a:gd name="connsiteY1" fmla="*/ 649799 h 12763747"/>
              <a:gd name="connsiteX2" fmla="*/ 10841407 w 12819119"/>
              <a:gd name="connsiteY2" fmla="*/ 84911 h 12763747"/>
              <a:gd name="connsiteX3" fmla="*/ 12746208 w 12819119"/>
              <a:gd name="connsiteY3" fmla="*/ 2506308 h 12763747"/>
              <a:gd name="connsiteX4" fmla="*/ 12114441 w 12819119"/>
              <a:gd name="connsiteY4" fmla="*/ 8269799 h 12763747"/>
              <a:gd name="connsiteX5" fmla="*/ 9814587 w 12819119"/>
              <a:gd name="connsiteY5" fmla="*/ 12289201 h 12763747"/>
              <a:gd name="connsiteX6" fmla="*/ 7552733 w 12819119"/>
              <a:gd name="connsiteY6" fmla="*/ 12513298 h 12763747"/>
              <a:gd name="connsiteX7" fmla="*/ 3838132 w 12819119"/>
              <a:gd name="connsiteY7" fmla="*/ 10302855 h 12763747"/>
              <a:gd name="connsiteX8" fmla="*/ 724755 w 12819119"/>
              <a:gd name="connsiteY8" fmla="*/ 6468757 h 12763747"/>
              <a:gd name="connsiteX9" fmla="*/ 29320 w 12819119"/>
              <a:gd name="connsiteY9" fmla="*/ 4716702 h 12763747"/>
              <a:gd name="connsiteX10" fmla="*/ 660628 w 12819119"/>
              <a:gd name="connsiteY10" fmla="*/ 3153495 h 12763747"/>
              <a:gd name="connsiteX0" fmla="*/ 660628 w 12819119"/>
              <a:gd name="connsiteY0" fmla="*/ 3201994 h 12812246"/>
              <a:gd name="connsiteX1" fmla="*/ 5048623 w 12819119"/>
              <a:gd name="connsiteY1" fmla="*/ 698298 h 12812246"/>
              <a:gd name="connsiteX2" fmla="*/ 10841407 w 12819119"/>
              <a:gd name="connsiteY2" fmla="*/ 133410 h 12812246"/>
              <a:gd name="connsiteX3" fmla="*/ 12746208 w 12819119"/>
              <a:gd name="connsiteY3" fmla="*/ 2554807 h 12812246"/>
              <a:gd name="connsiteX4" fmla="*/ 12114441 w 12819119"/>
              <a:gd name="connsiteY4" fmla="*/ 8318298 h 12812246"/>
              <a:gd name="connsiteX5" fmla="*/ 9814587 w 12819119"/>
              <a:gd name="connsiteY5" fmla="*/ 12337700 h 12812246"/>
              <a:gd name="connsiteX6" fmla="*/ 7552733 w 12819119"/>
              <a:gd name="connsiteY6" fmla="*/ 12561797 h 12812246"/>
              <a:gd name="connsiteX7" fmla="*/ 3838132 w 12819119"/>
              <a:gd name="connsiteY7" fmla="*/ 10351354 h 12812246"/>
              <a:gd name="connsiteX8" fmla="*/ 724755 w 12819119"/>
              <a:gd name="connsiteY8" fmla="*/ 6517256 h 12812246"/>
              <a:gd name="connsiteX9" fmla="*/ 29320 w 12819119"/>
              <a:gd name="connsiteY9" fmla="*/ 4765201 h 12812246"/>
              <a:gd name="connsiteX10" fmla="*/ 660628 w 12819119"/>
              <a:gd name="connsiteY10" fmla="*/ 3201994 h 12812246"/>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726445 w 12884936"/>
              <a:gd name="connsiteY0" fmla="*/ 3160459 h 12770711"/>
              <a:gd name="connsiteX1" fmla="*/ 5114440 w 12884936"/>
              <a:gd name="connsiteY1" fmla="*/ 656763 h 12770711"/>
              <a:gd name="connsiteX2" fmla="*/ 10837555 w 12884936"/>
              <a:gd name="connsiteY2" fmla="*/ 91875 h 12770711"/>
              <a:gd name="connsiteX3" fmla="*/ 12812025 w 12884936"/>
              <a:gd name="connsiteY3" fmla="*/ 2513272 h 12770711"/>
              <a:gd name="connsiteX4" fmla="*/ 12180258 w 12884936"/>
              <a:gd name="connsiteY4" fmla="*/ 8276763 h 12770711"/>
              <a:gd name="connsiteX5" fmla="*/ 9880404 w 12884936"/>
              <a:gd name="connsiteY5" fmla="*/ 12296165 h 12770711"/>
              <a:gd name="connsiteX6" fmla="*/ 7618550 w 12884936"/>
              <a:gd name="connsiteY6" fmla="*/ 12520262 h 12770711"/>
              <a:gd name="connsiteX7" fmla="*/ 3903949 w 12884936"/>
              <a:gd name="connsiteY7" fmla="*/ 10309819 h 12770711"/>
              <a:gd name="connsiteX8" fmla="*/ 790572 w 12884936"/>
              <a:gd name="connsiteY8" fmla="*/ 6475721 h 12770711"/>
              <a:gd name="connsiteX9" fmla="*/ 95137 w 12884936"/>
              <a:gd name="connsiteY9" fmla="*/ 4723666 h 12770711"/>
              <a:gd name="connsiteX10" fmla="*/ 726445 w 12884936"/>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83915 w 12842406"/>
              <a:gd name="connsiteY0" fmla="*/ 3160459 h 12770711"/>
              <a:gd name="connsiteX1" fmla="*/ 5071910 w 12842406"/>
              <a:gd name="connsiteY1" fmla="*/ 656763 h 12770711"/>
              <a:gd name="connsiteX2" fmla="*/ 10795025 w 12842406"/>
              <a:gd name="connsiteY2" fmla="*/ 91875 h 12770711"/>
              <a:gd name="connsiteX3" fmla="*/ 12769495 w 12842406"/>
              <a:gd name="connsiteY3" fmla="*/ 2513272 h 12770711"/>
              <a:gd name="connsiteX4" fmla="*/ 12137728 w 12842406"/>
              <a:gd name="connsiteY4" fmla="*/ 8276763 h 12770711"/>
              <a:gd name="connsiteX5" fmla="*/ 9837874 w 12842406"/>
              <a:gd name="connsiteY5" fmla="*/ 12296165 h 12770711"/>
              <a:gd name="connsiteX6" fmla="*/ 7576020 w 12842406"/>
              <a:gd name="connsiteY6" fmla="*/ 12520262 h 12770711"/>
              <a:gd name="connsiteX7" fmla="*/ 3861419 w 12842406"/>
              <a:gd name="connsiteY7" fmla="*/ 10309819 h 12770711"/>
              <a:gd name="connsiteX8" fmla="*/ 748042 w 12842406"/>
              <a:gd name="connsiteY8" fmla="*/ 6475721 h 12770711"/>
              <a:gd name="connsiteX9" fmla="*/ 52607 w 12842406"/>
              <a:gd name="connsiteY9" fmla="*/ 4723666 h 12770711"/>
              <a:gd name="connsiteX10" fmla="*/ 683915 w 12842406"/>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9497"/>
              <a:gd name="connsiteX1" fmla="*/ 5051125 w 12821621"/>
              <a:gd name="connsiteY1" fmla="*/ 656763 h 12779497"/>
              <a:gd name="connsiteX2" fmla="*/ 10774240 w 12821621"/>
              <a:gd name="connsiteY2" fmla="*/ 91875 h 12779497"/>
              <a:gd name="connsiteX3" fmla="*/ 12748710 w 12821621"/>
              <a:gd name="connsiteY3" fmla="*/ 2513272 h 12779497"/>
              <a:gd name="connsiteX4" fmla="*/ 12116943 w 12821621"/>
              <a:gd name="connsiteY4" fmla="*/ 8276763 h 12779497"/>
              <a:gd name="connsiteX5" fmla="*/ 9817089 w 12821621"/>
              <a:gd name="connsiteY5" fmla="*/ 12296165 h 12779497"/>
              <a:gd name="connsiteX6" fmla="*/ 7546527 w 12821621"/>
              <a:gd name="connsiteY6" fmla="*/ 12537679 h 12779497"/>
              <a:gd name="connsiteX7" fmla="*/ 3840634 w 12821621"/>
              <a:gd name="connsiteY7" fmla="*/ 10309819 h 12779497"/>
              <a:gd name="connsiteX8" fmla="*/ 727257 w 12821621"/>
              <a:gd name="connsiteY8" fmla="*/ 6475721 h 12779497"/>
              <a:gd name="connsiteX9" fmla="*/ 31822 w 12821621"/>
              <a:gd name="connsiteY9" fmla="*/ 4723666 h 12779497"/>
              <a:gd name="connsiteX10" fmla="*/ 663130 w 12821621"/>
              <a:gd name="connsiteY10" fmla="*/ 3160459 h 12779497"/>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81361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95017"/>
              <a:gd name="connsiteX1" fmla="*/ 5051125 w 12821621"/>
              <a:gd name="connsiteY1" fmla="*/ 656763 h 12795017"/>
              <a:gd name="connsiteX2" fmla="*/ 10774240 w 12821621"/>
              <a:gd name="connsiteY2" fmla="*/ 91875 h 12795017"/>
              <a:gd name="connsiteX3" fmla="*/ 12748710 w 12821621"/>
              <a:gd name="connsiteY3" fmla="*/ 2513272 h 12795017"/>
              <a:gd name="connsiteX4" fmla="*/ 12116943 w 12821621"/>
              <a:gd name="connsiteY4" fmla="*/ 8276763 h 12795017"/>
              <a:gd name="connsiteX5" fmla="*/ 9817089 w 12821621"/>
              <a:gd name="connsiteY5" fmla="*/ 12296165 h 12795017"/>
              <a:gd name="connsiteX6" fmla="*/ 7581361 w 12821621"/>
              <a:gd name="connsiteY6" fmla="*/ 12520262 h 12795017"/>
              <a:gd name="connsiteX7" fmla="*/ 3840634 w 12821621"/>
              <a:gd name="connsiteY7" fmla="*/ 10309819 h 12795017"/>
              <a:gd name="connsiteX8" fmla="*/ 727257 w 12821621"/>
              <a:gd name="connsiteY8" fmla="*/ 6475721 h 12795017"/>
              <a:gd name="connsiteX9" fmla="*/ 31822 w 12821621"/>
              <a:gd name="connsiteY9" fmla="*/ 4723666 h 12795017"/>
              <a:gd name="connsiteX10" fmla="*/ 663130 w 12821621"/>
              <a:gd name="connsiteY10" fmla="*/ 3160459 h 12795017"/>
              <a:gd name="connsiteX0" fmla="*/ 663130 w 12821621"/>
              <a:gd name="connsiteY0" fmla="*/ 3160459 h 12771849"/>
              <a:gd name="connsiteX1" fmla="*/ 5051125 w 12821621"/>
              <a:gd name="connsiteY1" fmla="*/ 656763 h 12771849"/>
              <a:gd name="connsiteX2" fmla="*/ 10774240 w 12821621"/>
              <a:gd name="connsiteY2" fmla="*/ 91875 h 12771849"/>
              <a:gd name="connsiteX3" fmla="*/ 12748710 w 12821621"/>
              <a:gd name="connsiteY3" fmla="*/ 2513272 h 12771849"/>
              <a:gd name="connsiteX4" fmla="*/ 12116943 w 12821621"/>
              <a:gd name="connsiteY4" fmla="*/ 8276763 h 12771849"/>
              <a:gd name="connsiteX5" fmla="*/ 9817089 w 12821621"/>
              <a:gd name="connsiteY5" fmla="*/ 12296165 h 12771849"/>
              <a:gd name="connsiteX6" fmla="*/ 7581361 w 12821621"/>
              <a:gd name="connsiteY6" fmla="*/ 12520262 h 12771849"/>
              <a:gd name="connsiteX7" fmla="*/ 3840634 w 12821621"/>
              <a:gd name="connsiteY7" fmla="*/ 10309819 h 12771849"/>
              <a:gd name="connsiteX8" fmla="*/ 727257 w 12821621"/>
              <a:gd name="connsiteY8" fmla="*/ 6475721 h 12771849"/>
              <a:gd name="connsiteX9" fmla="*/ 31822 w 12821621"/>
              <a:gd name="connsiteY9" fmla="*/ 4723666 h 12771849"/>
              <a:gd name="connsiteX10" fmla="*/ 663130 w 12821621"/>
              <a:gd name="connsiteY10" fmla="*/ 3160459 h 12771849"/>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66150"/>
              <a:gd name="connsiteX1" fmla="*/ 5051125 w 12821621"/>
              <a:gd name="connsiteY1" fmla="*/ 656763 h 12766150"/>
              <a:gd name="connsiteX2" fmla="*/ 10774240 w 12821621"/>
              <a:gd name="connsiteY2" fmla="*/ 91875 h 12766150"/>
              <a:gd name="connsiteX3" fmla="*/ 12748710 w 12821621"/>
              <a:gd name="connsiteY3" fmla="*/ 2513272 h 12766150"/>
              <a:gd name="connsiteX4" fmla="*/ 12116943 w 12821621"/>
              <a:gd name="connsiteY4" fmla="*/ 8276763 h 12766150"/>
              <a:gd name="connsiteX5" fmla="*/ 9817089 w 12821621"/>
              <a:gd name="connsiteY5" fmla="*/ 12296165 h 12766150"/>
              <a:gd name="connsiteX6" fmla="*/ 7581361 w 12821621"/>
              <a:gd name="connsiteY6" fmla="*/ 12520262 h 12766150"/>
              <a:gd name="connsiteX7" fmla="*/ 3840634 w 12821621"/>
              <a:gd name="connsiteY7" fmla="*/ 10309819 h 12766150"/>
              <a:gd name="connsiteX8" fmla="*/ 727257 w 12821621"/>
              <a:gd name="connsiteY8" fmla="*/ 6475721 h 12766150"/>
              <a:gd name="connsiteX9" fmla="*/ 31822 w 12821621"/>
              <a:gd name="connsiteY9" fmla="*/ 4723666 h 12766150"/>
              <a:gd name="connsiteX10" fmla="*/ 663130 w 12821621"/>
              <a:gd name="connsiteY10" fmla="*/ 3160459 h 12766150"/>
              <a:gd name="connsiteX0" fmla="*/ 663130 w 12843845"/>
              <a:gd name="connsiteY0" fmla="*/ 3160459 h 12766150"/>
              <a:gd name="connsiteX1" fmla="*/ 5051125 w 12843845"/>
              <a:gd name="connsiteY1" fmla="*/ 656763 h 12766150"/>
              <a:gd name="connsiteX2" fmla="*/ 10774240 w 12843845"/>
              <a:gd name="connsiteY2" fmla="*/ 91875 h 12766150"/>
              <a:gd name="connsiteX3" fmla="*/ 12748710 w 12843845"/>
              <a:gd name="connsiteY3" fmla="*/ 2513272 h 12766150"/>
              <a:gd name="connsiteX4" fmla="*/ 12116943 w 12843845"/>
              <a:gd name="connsiteY4" fmla="*/ 8276763 h 12766150"/>
              <a:gd name="connsiteX5" fmla="*/ 9817089 w 12843845"/>
              <a:gd name="connsiteY5" fmla="*/ 12296165 h 12766150"/>
              <a:gd name="connsiteX6" fmla="*/ 7581361 w 12843845"/>
              <a:gd name="connsiteY6" fmla="*/ 12520262 h 12766150"/>
              <a:gd name="connsiteX7" fmla="*/ 3840634 w 12843845"/>
              <a:gd name="connsiteY7" fmla="*/ 10309819 h 12766150"/>
              <a:gd name="connsiteX8" fmla="*/ 727257 w 12843845"/>
              <a:gd name="connsiteY8" fmla="*/ 6475721 h 12766150"/>
              <a:gd name="connsiteX9" fmla="*/ 31822 w 12843845"/>
              <a:gd name="connsiteY9" fmla="*/ 4723666 h 12766150"/>
              <a:gd name="connsiteX10" fmla="*/ 663130 w 12843845"/>
              <a:gd name="connsiteY10" fmla="*/ 3160459 h 12766150"/>
              <a:gd name="connsiteX0" fmla="*/ 663130 w 12804028"/>
              <a:gd name="connsiteY0" fmla="*/ 3160459 h 12766150"/>
              <a:gd name="connsiteX1" fmla="*/ 5051125 w 12804028"/>
              <a:gd name="connsiteY1" fmla="*/ 656763 h 12766150"/>
              <a:gd name="connsiteX2" fmla="*/ 10774240 w 12804028"/>
              <a:gd name="connsiteY2" fmla="*/ 91875 h 12766150"/>
              <a:gd name="connsiteX3" fmla="*/ 12748710 w 12804028"/>
              <a:gd name="connsiteY3" fmla="*/ 2513272 h 12766150"/>
              <a:gd name="connsiteX4" fmla="*/ 12116943 w 12804028"/>
              <a:gd name="connsiteY4" fmla="*/ 8276763 h 12766150"/>
              <a:gd name="connsiteX5" fmla="*/ 9817089 w 12804028"/>
              <a:gd name="connsiteY5" fmla="*/ 12296165 h 12766150"/>
              <a:gd name="connsiteX6" fmla="*/ 7581361 w 12804028"/>
              <a:gd name="connsiteY6" fmla="*/ 12520262 h 12766150"/>
              <a:gd name="connsiteX7" fmla="*/ 3840634 w 12804028"/>
              <a:gd name="connsiteY7" fmla="*/ 10309819 h 12766150"/>
              <a:gd name="connsiteX8" fmla="*/ 727257 w 12804028"/>
              <a:gd name="connsiteY8" fmla="*/ 6475721 h 12766150"/>
              <a:gd name="connsiteX9" fmla="*/ 31822 w 12804028"/>
              <a:gd name="connsiteY9" fmla="*/ 4723666 h 12766150"/>
              <a:gd name="connsiteX10" fmla="*/ 663130 w 12804028"/>
              <a:gd name="connsiteY10" fmla="*/ 3160459 h 12766150"/>
              <a:gd name="connsiteX0" fmla="*/ 663130 w 12790534"/>
              <a:gd name="connsiteY0" fmla="*/ 3160459 h 12766150"/>
              <a:gd name="connsiteX1" fmla="*/ 5051125 w 12790534"/>
              <a:gd name="connsiteY1" fmla="*/ 656763 h 12766150"/>
              <a:gd name="connsiteX2" fmla="*/ 10774240 w 12790534"/>
              <a:gd name="connsiteY2" fmla="*/ 91875 h 12766150"/>
              <a:gd name="connsiteX3" fmla="*/ 12740002 w 12790534"/>
              <a:gd name="connsiteY3" fmla="*/ 2530690 h 12766150"/>
              <a:gd name="connsiteX4" fmla="*/ 12116943 w 12790534"/>
              <a:gd name="connsiteY4" fmla="*/ 8276763 h 12766150"/>
              <a:gd name="connsiteX5" fmla="*/ 9817089 w 12790534"/>
              <a:gd name="connsiteY5" fmla="*/ 12296165 h 12766150"/>
              <a:gd name="connsiteX6" fmla="*/ 7581361 w 12790534"/>
              <a:gd name="connsiteY6" fmla="*/ 12520262 h 12766150"/>
              <a:gd name="connsiteX7" fmla="*/ 3840634 w 12790534"/>
              <a:gd name="connsiteY7" fmla="*/ 10309819 h 12766150"/>
              <a:gd name="connsiteX8" fmla="*/ 727257 w 12790534"/>
              <a:gd name="connsiteY8" fmla="*/ 6475721 h 12766150"/>
              <a:gd name="connsiteX9" fmla="*/ 31822 w 12790534"/>
              <a:gd name="connsiteY9" fmla="*/ 4723666 h 12766150"/>
              <a:gd name="connsiteX10" fmla="*/ 663130 w 12790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34351"/>
              <a:gd name="connsiteY0" fmla="*/ 3160459 h 12766150"/>
              <a:gd name="connsiteX1" fmla="*/ 5051125 w 12834351"/>
              <a:gd name="connsiteY1" fmla="*/ 656763 h 12766150"/>
              <a:gd name="connsiteX2" fmla="*/ 10774240 w 12834351"/>
              <a:gd name="connsiteY2" fmla="*/ 91875 h 12766150"/>
              <a:gd name="connsiteX3" fmla="*/ 12748711 w 12834351"/>
              <a:gd name="connsiteY3" fmla="*/ 2565524 h 12766150"/>
              <a:gd name="connsiteX4" fmla="*/ 12116943 w 12834351"/>
              <a:gd name="connsiteY4" fmla="*/ 8276763 h 12766150"/>
              <a:gd name="connsiteX5" fmla="*/ 9817089 w 12834351"/>
              <a:gd name="connsiteY5" fmla="*/ 12296165 h 12766150"/>
              <a:gd name="connsiteX6" fmla="*/ 7581361 w 12834351"/>
              <a:gd name="connsiteY6" fmla="*/ 12520262 h 12766150"/>
              <a:gd name="connsiteX7" fmla="*/ 3840634 w 12834351"/>
              <a:gd name="connsiteY7" fmla="*/ 10309819 h 12766150"/>
              <a:gd name="connsiteX8" fmla="*/ 727257 w 12834351"/>
              <a:gd name="connsiteY8" fmla="*/ 6475721 h 12766150"/>
              <a:gd name="connsiteX9" fmla="*/ 31822 w 12834351"/>
              <a:gd name="connsiteY9" fmla="*/ 4723666 h 12766150"/>
              <a:gd name="connsiteX10" fmla="*/ 663130 w 12834351"/>
              <a:gd name="connsiteY10" fmla="*/ 3160459 h 12766150"/>
              <a:gd name="connsiteX0" fmla="*/ 663130 w 12834351"/>
              <a:gd name="connsiteY0" fmla="*/ 3258559 h 12864250"/>
              <a:gd name="connsiteX1" fmla="*/ 5051125 w 12834351"/>
              <a:gd name="connsiteY1" fmla="*/ 754863 h 12864250"/>
              <a:gd name="connsiteX2" fmla="*/ 10774240 w 12834351"/>
              <a:gd name="connsiteY2" fmla="*/ 189975 h 12864250"/>
              <a:gd name="connsiteX3" fmla="*/ 12748711 w 12834351"/>
              <a:gd name="connsiteY3" fmla="*/ 2663624 h 12864250"/>
              <a:gd name="connsiteX4" fmla="*/ 12116943 w 12834351"/>
              <a:gd name="connsiteY4" fmla="*/ 8374863 h 12864250"/>
              <a:gd name="connsiteX5" fmla="*/ 9817089 w 12834351"/>
              <a:gd name="connsiteY5" fmla="*/ 12394265 h 12864250"/>
              <a:gd name="connsiteX6" fmla="*/ 7581361 w 12834351"/>
              <a:gd name="connsiteY6" fmla="*/ 12618362 h 12864250"/>
              <a:gd name="connsiteX7" fmla="*/ 3840634 w 12834351"/>
              <a:gd name="connsiteY7" fmla="*/ 10407919 h 12864250"/>
              <a:gd name="connsiteX8" fmla="*/ 727257 w 12834351"/>
              <a:gd name="connsiteY8" fmla="*/ 6573821 h 12864250"/>
              <a:gd name="connsiteX9" fmla="*/ 31822 w 12834351"/>
              <a:gd name="connsiteY9" fmla="*/ 4821766 h 12864250"/>
              <a:gd name="connsiteX10" fmla="*/ 663130 w 12834351"/>
              <a:gd name="connsiteY10" fmla="*/ 3258559 h 12864250"/>
              <a:gd name="connsiteX0" fmla="*/ 663130 w 12834351"/>
              <a:gd name="connsiteY0" fmla="*/ 3174915 h 12780606"/>
              <a:gd name="connsiteX1" fmla="*/ 5051125 w 12834351"/>
              <a:gd name="connsiteY1" fmla="*/ 671219 h 12780606"/>
              <a:gd name="connsiteX2" fmla="*/ 10774240 w 12834351"/>
              <a:gd name="connsiteY2" fmla="*/ 106331 h 12780606"/>
              <a:gd name="connsiteX3" fmla="*/ 12748711 w 12834351"/>
              <a:gd name="connsiteY3" fmla="*/ 2579980 h 12780606"/>
              <a:gd name="connsiteX4" fmla="*/ 12116943 w 12834351"/>
              <a:gd name="connsiteY4" fmla="*/ 8291219 h 12780606"/>
              <a:gd name="connsiteX5" fmla="*/ 9817089 w 12834351"/>
              <a:gd name="connsiteY5" fmla="*/ 12310621 h 12780606"/>
              <a:gd name="connsiteX6" fmla="*/ 7581361 w 12834351"/>
              <a:gd name="connsiteY6" fmla="*/ 12534718 h 12780606"/>
              <a:gd name="connsiteX7" fmla="*/ 3840634 w 12834351"/>
              <a:gd name="connsiteY7" fmla="*/ 10324275 h 12780606"/>
              <a:gd name="connsiteX8" fmla="*/ 727257 w 12834351"/>
              <a:gd name="connsiteY8" fmla="*/ 6490177 h 12780606"/>
              <a:gd name="connsiteX9" fmla="*/ 31822 w 12834351"/>
              <a:gd name="connsiteY9" fmla="*/ 4738122 h 12780606"/>
              <a:gd name="connsiteX10" fmla="*/ 663130 w 12834351"/>
              <a:gd name="connsiteY10" fmla="*/ 3174915 h 12780606"/>
              <a:gd name="connsiteX0" fmla="*/ 663130 w 12834351"/>
              <a:gd name="connsiteY0" fmla="*/ 3209491 h 12815182"/>
              <a:gd name="connsiteX1" fmla="*/ 5051125 w 12834351"/>
              <a:gd name="connsiteY1" fmla="*/ 705795 h 12815182"/>
              <a:gd name="connsiteX2" fmla="*/ 10774240 w 12834351"/>
              <a:gd name="connsiteY2" fmla="*/ 140907 h 12815182"/>
              <a:gd name="connsiteX3" fmla="*/ 12748711 w 12834351"/>
              <a:gd name="connsiteY3" fmla="*/ 2614556 h 12815182"/>
              <a:gd name="connsiteX4" fmla="*/ 12116943 w 12834351"/>
              <a:gd name="connsiteY4" fmla="*/ 8325795 h 12815182"/>
              <a:gd name="connsiteX5" fmla="*/ 9817089 w 12834351"/>
              <a:gd name="connsiteY5" fmla="*/ 12345197 h 12815182"/>
              <a:gd name="connsiteX6" fmla="*/ 7581361 w 12834351"/>
              <a:gd name="connsiteY6" fmla="*/ 12569294 h 12815182"/>
              <a:gd name="connsiteX7" fmla="*/ 3840634 w 12834351"/>
              <a:gd name="connsiteY7" fmla="*/ 10358851 h 12815182"/>
              <a:gd name="connsiteX8" fmla="*/ 727257 w 12834351"/>
              <a:gd name="connsiteY8" fmla="*/ 6524753 h 12815182"/>
              <a:gd name="connsiteX9" fmla="*/ 31822 w 12834351"/>
              <a:gd name="connsiteY9" fmla="*/ 4772698 h 12815182"/>
              <a:gd name="connsiteX10" fmla="*/ 663130 w 12834351"/>
              <a:gd name="connsiteY10" fmla="*/ 3209491 h 12815182"/>
              <a:gd name="connsiteX0" fmla="*/ 663130 w 12834351"/>
              <a:gd name="connsiteY0" fmla="*/ 3175410 h 12781101"/>
              <a:gd name="connsiteX1" fmla="*/ 5051125 w 12834351"/>
              <a:gd name="connsiteY1" fmla="*/ 671714 h 12781101"/>
              <a:gd name="connsiteX2" fmla="*/ 10774240 w 12834351"/>
              <a:gd name="connsiteY2" fmla="*/ 106826 h 12781101"/>
              <a:gd name="connsiteX3" fmla="*/ 12748711 w 12834351"/>
              <a:gd name="connsiteY3" fmla="*/ 2580475 h 12781101"/>
              <a:gd name="connsiteX4" fmla="*/ 12116943 w 12834351"/>
              <a:gd name="connsiteY4" fmla="*/ 8291714 h 12781101"/>
              <a:gd name="connsiteX5" fmla="*/ 9817089 w 12834351"/>
              <a:gd name="connsiteY5" fmla="*/ 12311116 h 12781101"/>
              <a:gd name="connsiteX6" fmla="*/ 7581361 w 12834351"/>
              <a:gd name="connsiteY6" fmla="*/ 12535213 h 12781101"/>
              <a:gd name="connsiteX7" fmla="*/ 3840634 w 12834351"/>
              <a:gd name="connsiteY7" fmla="*/ 10324770 h 12781101"/>
              <a:gd name="connsiteX8" fmla="*/ 727257 w 12834351"/>
              <a:gd name="connsiteY8" fmla="*/ 6490672 h 12781101"/>
              <a:gd name="connsiteX9" fmla="*/ 31822 w 12834351"/>
              <a:gd name="connsiteY9" fmla="*/ 4738617 h 12781101"/>
              <a:gd name="connsiteX10" fmla="*/ 663130 w 12834351"/>
              <a:gd name="connsiteY10" fmla="*/ 3175410 h 12781101"/>
              <a:gd name="connsiteX0" fmla="*/ 663130 w 12834351"/>
              <a:gd name="connsiteY0" fmla="*/ 3183351 h 12789042"/>
              <a:gd name="connsiteX1" fmla="*/ 5051125 w 12834351"/>
              <a:gd name="connsiteY1" fmla="*/ 679655 h 12789042"/>
              <a:gd name="connsiteX2" fmla="*/ 10774240 w 12834351"/>
              <a:gd name="connsiteY2" fmla="*/ 114767 h 12789042"/>
              <a:gd name="connsiteX3" fmla="*/ 12748711 w 12834351"/>
              <a:gd name="connsiteY3" fmla="*/ 2588416 h 12789042"/>
              <a:gd name="connsiteX4" fmla="*/ 12116943 w 12834351"/>
              <a:gd name="connsiteY4" fmla="*/ 8299655 h 12789042"/>
              <a:gd name="connsiteX5" fmla="*/ 9817089 w 12834351"/>
              <a:gd name="connsiteY5" fmla="*/ 12319057 h 12789042"/>
              <a:gd name="connsiteX6" fmla="*/ 7581361 w 12834351"/>
              <a:gd name="connsiteY6" fmla="*/ 12543154 h 12789042"/>
              <a:gd name="connsiteX7" fmla="*/ 3840634 w 12834351"/>
              <a:gd name="connsiteY7" fmla="*/ 10332711 h 12789042"/>
              <a:gd name="connsiteX8" fmla="*/ 727257 w 12834351"/>
              <a:gd name="connsiteY8" fmla="*/ 6498613 h 12789042"/>
              <a:gd name="connsiteX9" fmla="*/ 31822 w 12834351"/>
              <a:gd name="connsiteY9" fmla="*/ 4746558 h 12789042"/>
              <a:gd name="connsiteX10" fmla="*/ 663130 w 12834351"/>
              <a:gd name="connsiteY10" fmla="*/ 3183351 h 1278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solidFill>
            <a:schemeClr val="bg2"/>
          </a:solidFill>
          <a:ln w="12700">
            <a:miter lim="400000"/>
          </a:ln>
          <a:extLst>
            <a:ext uri="{C572A759-6A51-4108-AA02-DFA0A04FC94B}">
              <ma14:wrappingTextBoxFlag xmlns="" xmlns:ma14="http://schemas.microsoft.com/office/mac/drawingml/2011/main" val="1"/>
            </a:ext>
          </a:extLst>
        </p:spPr>
        <p:txBody>
          <a:bodyPr>
            <a:normAutofit/>
          </a:bodyPr>
          <a:lstStyle/>
          <a:p>
            <a:pPr lvl="0"/>
            <a:endParaRPr lang="en-US" noProof="0">
              <a:sym typeface="Open Sans"/>
            </a:endParaRPr>
          </a:p>
        </p:txBody>
      </p:sp>
      <p:sp>
        <p:nvSpPr>
          <p:cNvPr id="17" name="Picture Placeholder 2"/>
          <p:cNvSpPr>
            <a:spLocks noGrp="1"/>
          </p:cNvSpPr>
          <p:nvPr>
            <p:ph type="pic" sz="quarter" idx="18"/>
          </p:nvPr>
        </p:nvSpPr>
        <p:spPr>
          <a:xfrm>
            <a:off x="17799903" y="3570514"/>
            <a:ext cx="4276732" cy="4261634"/>
          </a:xfrm>
          <a:custGeom>
            <a:avLst/>
            <a:gdLst>
              <a:gd name="connsiteX0" fmla="*/ 0 w 9320213"/>
              <a:gd name="connsiteY0" fmla="*/ 0 h 11266188"/>
              <a:gd name="connsiteX1" fmla="*/ 9320213 w 9320213"/>
              <a:gd name="connsiteY1" fmla="*/ 0 h 11266188"/>
              <a:gd name="connsiteX2" fmla="*/ 9320213 w 9320213"/>
              <a:gd name="connsiteY2" fmla="*/ 11266188 h 11266188"/>
              <a:gd name="connsiteX3" fmla="*/ 0 w 9320213"/>
              <a:gd name="connsiteY3" fmla="*/ 11266188 h 11266188"/>
              <a:gd name="connsiteX4" fmla="*/ 0 w 9320213"/>
              <a:gd name="connsiteY4" fmla="*/ 0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1274618 w 10594831"/>
              <a:gd name="connsiteY3" fmla="*/ 11266188 h 11266188"/>
              <a:gd name="connsiteX4" fmla="*/ 0 w 10594831"/>
              <a:gd name="connsiteY4" fmla="*/ 2216727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55418 w 10594831"/>
              <a:gd name="connsiteY3" fmla="*/ 5558115 h 11266188"/>
              <a:gd name="connsiteX4" fmla="*/ 0 w 10594831"/>
              <a:gd name="connsiteY4" fmla="*/ 2216727 h 11266188"/>
              <a:gd name="connsiteX0" fmla="*/ 0 w 10594831"/>
              <a:gd name="connsiteY0" fmla="*/ 2216727 h 11515570"/>
              <a:gd name="connsiteX1" fmla="*/ 10594831 w 10594831"/>
              <a:gd name="connsiteY1" fmla="*/ 0 h 11515570"/>
              <a:gd name="connsiteX2" fmla="*/ 6909522 w 10594831"/>
              <a:gd name="connsiteY2" fmla="*/ 11515570 h 11515570"/>
              <a:gd name="connsiteX3" fmla="*/ 55418 w 10594831"/>
              <a:gd name="connsiteY3" fmla="*/ 5558115 h 11515570"/>
              <a:gd name="connsiteX4" fmla="*/ 0 w 10594831"/>
              <a:gd name="connsiteY4" fmla="*/ 2216727 h 11515570"/>
              <a:gd name="connsiteX0" fmla="*/ 0 w 10206904"/>
              <a:gd name="connsiteY0" fmla="*/ 3103418 h 12402261"/>
              <a:gd name="connsiteX1" fmla="*/ 10206904 w 10206904"/>
              <a:gd name="connsiteY1" fmla="*/ 0 h 12402261"/>
              <a:gd name="connsiteX2" fmla="*/ 6909522 w 10206904"/>
              <a:gd name="connsiteY2" fmla="*/ 12402261 h 12402261"/>
              <a:gd name="connsiteX3" fmla="*/ 55418 w 10206904"/>
              <a:gd name="connsiteY3" fmla="*/ 6444806 h 12402261"/>
              <a:gd name="connsiteX4" fmla="*/ 0 w 10206904"/>
              <a:gd name="connsiteY4" fmla="*/ 3103418 h 12402261"/>
              <a:gd name="connsiteX0" fmla="*/ 0 w 10206904"/>
              <a:gd name="connsiteY0" fmla="*/ 3103418 h 12402261"/>
              <a:gd name="connsiteX1" fmla="*/ 10206904 w 10206904"/>
              <a:gd name="connsiteY1" fmla="*/ 0 h 12402261"/>
              <a:gd name="connsiteX2" fmla="*/ 8821450 w 10206904"/>
              <a:gd name="connsiteY2" fmla="*/ 5116304 h 12402261"/>
              <a:gd name="connsiteX3" fmla="*/ 6909522 w 10206904"/>
              <a:gd name="connsiteY3" fmla="*/ 12402261 h 12402261"/>
              <a:gd name="connsiteX4" fmla="*/ 55418 w 10206904"/>
              <a:gd name="connsiteY4" fmla="*/ 6444806 h 12402261"/>
              <a:gd name="connsiteX5" fmla="*/ 0 w 10206904"/>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6909522 w 12146540"/>
              <a:gd name="connsiteY3" fmla="*/ 12402261 h 12402261"/>
              <a:gd name="connsiteX4" fmla="*/ 55418 w 12146540"/>
              <a:gd name="connsiteY4" fmla="*/ 6444806 h 12402261"/>
              <a:gd name="connsiteX5" fmla="*/ 0 w 12146540"/>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26250 w 12146540"/>
              <a:gd name="connsiteY3" fmla="*/ 8081177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53959 w 12146540"/>
              <a:gd name="connsiteY3" fmla="*/ 12265250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5080722 w 12146540"/>
              <a:gd name="connsiteY1" fmla="*/ 1569540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916941 w 12146540"/>
              <a:gd name="connsiteY6" fmla="*/ 9799140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168795 w 12146540"/>
              <a:gd name="connsiteY6" fmla="*/ 10270195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0733377 w 12146540"/>
              <a:gd name="connsiteY4" fmla="*/ 7249904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21834 w 12146540"/>
              <a:gd name="connsiteY9" fmla="*/ 4509871 h 12402261"/>
              <a:gd name="connsiteX10" fmla="*/ 0 w 12146540"/>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59947 w 12806487"/>
              <a:gd name="connsiteY0" fmla="*/ 3103418 h 12402261"/>
              <a:gd name="connsiteX1" fmla="*/ 5047942 w 12806487"/>
              <a:gd name="connsiteY1" fmla="*/ 599722 h 12402261"/>
              <a:gd name="connsiteX2" fmla="*/ 10866851 w 12806487"/>
              <a:gd name="connsiteY2" fmla="*/ 0 h 12402261"/>
              <a:gd name="connsiteX3" fmla="*/ 12806487 w 12806487"/>
              <a:gd name="connsiteY3" fmla="*/ 2456231 h 12402261"/>
              <a:gd name="connsiteX4" fmla="*/ 12113760 w 12806487"/>
              <a:gd name="connsiteY4" fmla="*/ 8219722 h 12402261"/>
              <a:gd name="connsiteX5" fmla="*/ 9813906 w 12806487"/>
              <a:gd name="connsiteY5" fmla="*/ 12265250 h 12402261"/>
              <a:gd name="connsiteX6" fmla="*/ 7569469 w 12806487"/>
              <a:gd name="connsiteY6" fmla="*/ 12402261 h 12402261"/>
              <a:gd name="connsiteX7" fmla="*/ 3828742 w 12806487"/>
              <a:gd name="connsiteY7" fmla="*/ 10270195 h 12402261"/>
              <a:gd name="connsiteX8" fmla="*/ 715365 w 12806487"/>
              <a:gd name="connsiteY8" fmla="*/ 6444806 h 12402261"/>
              <a:gd name="connsiteX9" fmla="*/ 28639 w 12806487"/>
              <a:gd name="connsiteY9" fmla="*/ 4666625 h 12402261"/>
              <a:gd name="connsiteX10" fmla="*/ 659947 w 12806487"/>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29423 w 12807168"/>
              <a:gd name="connsiteY7" fmla="*/ 10270195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39124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603400"/>
              <a:gd name="connsiteX1" fmla="*/ 5048623 w 12807168"/>
              <a:gd name="connsiteY1" fmla="*/ 599722 h 12603400"/>
              <a:gd name="connsiteX2" fmla="*/ 10867532 w 12807168"/>
              <a:gd name="connsiteY2" fmla="*/ 0 h 12603400"/>
              <a:gd name="connsiteX3" fmla="*/ 12807168 w 12807168"/>
              <a:gd name="connsiteY3" fmla="*/ 2456231 h 12603400"/>
              <a:gd name="connsiteX4" fmla="*/ 12114441 w 12807168"/>
              <a:gd name="connsiteY4" fmla="*/ 8219722 h 12603400"/>
              <a:gd name="connsiteX5" fmla="*/ 9814587 w 12807168"/>
              <a:gd name="connsiteY5" fmla="*/ 12239124 h 12603400"/>
              <a:gd name="connsiteX6" fmla="*/ 7552733 w 12807168"/>
              <a:gd name="connsiteY6" fmla="*/ 12463221 h 12603400"/>
              <a:gd name="connsiteX7" fmla="*/ 3838132 w 12807168"/>
              <a:gd name="connsiteY7" fmla="*/ 10252778 h 12603400"/>
              <a:gd name="connsiteX8" fmla="*/ 724755 w 12807168"/>
              <a:gd name="connsiteY8" fmla="*/ 6418680 h 12603400"/>
              <a:gd name="connsiteX9" fmla="*/ 29320 w 12807168"/>
              <a:gd name="connsiteY9" fmla="*/ 4666625 h 12603400"/>
              <a:gd name="connsiteX10" fmla="*/ 660628 w 12807168"/>
              <a:gd name="connsiteY10" fmla="*/ 3103418 h 1260340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746208"/>
              <a:gd name="connsiteY0" fmla="*/ 3103418 h 12713670"/>
              <a:gd name="connsiteX1" fmla="*/ 5048623 w 12746208"/>
              <a:gd name="connsiteY1" fmla="*/ 599722 h 12713670"/>
              <a:gd name="connsiteX2" fmla="*/ 10867532 w 12746208"/>
              <a:gd name="connsiteY2" fmla="*/ 0 h 12713670"/>
              <a:gd name="connsiteX3" fmla="*/ 12746208 w 12746208"/>
              <a:gd name="connsiteY3" fmla="*/ 2456231 h 12713670"/>
              <a:gd name="connsiteX4" fmla="*/ 12114441 w 12746208"/>
              <a:gd name="connsiteY4" fmla="*/ 8219722 h 12713670"/>
              <a:gd name="connsiteX5" fmla="*/ 9814587 w 12746208"/>
              <a:gd name="connsiteY5" fmla="*/ 12239124 h 12713670"/>
              <a:gd name="connsiteX6" fmla="*/ 7552733 w 12746208"/>
              <a:gd name="connsiteY6" fmla="*/ 12463221 h 12713670"/>
              <a:gd name="connsiteX7" fmla="*/ 3838132 w 12746208"/>
              <a:gd name="connsiteY7" fmla="*/ 10252778 h 12713670"/>
              <a:gd name="connsiteX8" fmla="*/ 724755 w 12746208"/>
              <a:gd name="connsiteY8" fmla="*/ 6418680 h 12713670"/>
              <a:gd name="connsiteX9" fmla="*/ 29320 w 12746208"/>
              <a:gd name="connsiteY9" fmla="*/ 4666625 h 12713670"/>
              <a:gd name="connsiteX10" fmla="*/ 660628 w 12746208"/>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153495 h 12763747"/>
              <a:gd name="connsiteX1" fmla="*/ 5048623 w 12819119"/>
              <a:gd name="connsiteY1" fmla="*/ 649799 h 12763747"/>
              <a:gd name="connsiteX2" fmla="*/ 10841407 w 12819119"/>
              <a:gd name="connsiteY2" fmla="*/ 84911 h 12763747"/>
              <a:gd name="connsiteX3" fmla="*/ 12746208 w 12819119"/>
              <a:gd name="connsiteY3" fmla="*/ 2506308 h 12763747"/>
              <a:gd name="connsiteX4" fmla="*/ 12114441 w 12819119"/>
              <a:gd name="connsiteY4" fmla="*/ 8269799 h 12763747"/>
              <a:gd name="connsiteX5" fmla="*/ 9814587 w 12819119"/>
              <a:gd name="connsiteY5" fmla="*/ 12289201 h 12763747"/>
              <a:gd name="connsiteX6" fmla="*/ 7552733 w 12819119"/>
              <a:gd name="connsiteY6" fmla="*/ 12513298 h 12763747"/>
              <a:gd name="connsiteX7" fmla="*/ 3838132 w 12819119"/>
              <a:gd name="connsiteY7" fmla="*/ 10302855 h 12763747"/>
              <a:gd name="connsiteX8" fmla="*/ 724755 w 12819119"/>
              <a:gd name="connsiteY8" fmla="*/ 6468757 h 12763747"/>
              <a:gd name="connsiteX9" fmla="*/ 29320 w 12819119"/>
              <a:gd name="connsiteY9" fmla="*/ 4716702 h 12763747"/>
              <a:gd name="connsiteX10" fmla="*/ 660628 w 12819119"/>
              <a:gd name="connsiteY10" fmla="*/ 3153495 h 12763747"/>
              <a:gd name="connsiteX0" fmla="*/ 660628 w 12819119"/>
              <a:gd name="connsiteY0" fmla="*/ 3201994 h 12812246"/>
              <a:gd name="connsiteX1" fmla="*/ 5048623 w 12819119"/>
              <a:gd name="connsiteY1" fmla="*/ 698298 h 12812246"/>
              <a:gd name="connsiteX2" fmla="*/ 10841407 w 12819119"/>
              <a:gd name="connsiteY2" fmla="*/ 133410 h 12812246"/>
              <a:gd name="connsiteX3" fmla="*/ 12746208 w 12819119"/>
              <a:gd name="connsiteY3" fmla="*/ 2554807 h 12812246"/>
              <a:gd name="connsiteX4" fmla="*/ 12114441 w 12819119"/>
              <a:gd name="connsiteY4" fmla="*/ 8318298 h 12812246"/>
              <a:gd name="connsiteX5" fmla="*/ 9814587 w 12819119"/>
              <a:gd name="connsiteY5" fmla="*/ 12337700 h 12812246"/>
              <a:gd name="connsiteX6" fmla="*/ 7552733 w 12819119"/>
              <a:gd name="connsiteY6" fmla="*/ 12561797 h 12812246"/>
              <a:gd name="connsiteX7" fmla="*/ 3838132 w 12819119"/>
              <a:gd name="connsiteY7" fmla="*/ 10351354 h 12812246"/>
              <a:gd name="connsiteX8" fmla="*/ 724755 w 12819119"/>
              <a:gd name="connsiteY8" fmla="*/ 6517256 h 12812246"/>
              <a:gd name="connsiteX9" fmla="*/ 29320 w 12819119"/>
              <a:gd name="connsiteY9" fmla="*/ 4765201 h 12812246"/>
              <a:gd name="connsiteX10" fmla="*/ 660628 w 12819119"/>
              <a:gd name="connsiteY10" fmla="*/ 3201994 h 12812246"/>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726445 w 12884936"/>
              <a:gd name="connsiteY0" fmla="*/ 3160459 h 12770711"/>
              <a:gd name="connsiteX1" fmla="*/ 5114440 w 12884936"/>
              <a:gd name="connsiteY1" fmla="*/ 656763 h 12770711"/>
              <a:gd name="connsiteX2" fmla="*/ 10837555 w 12884936"/>
              <a:gd name="connsiteY2" fmla="*/ 91875 h 12770711"/>
              <a:gd name="connsiteX3" fmla="*/ 12812025 w 12884936"/>
              <a:gd name="connsiteY3" fmla="*/ 2513272 h 12770711"/>
              <a:gd name="connsiteX4" fmla="*/ 12180258 w 12884936"/>
              <a:gd name="connsiteY4" fmla="*/ 8276763 h 12770711"/>
              <a:gd name="connsiteX5" fmla="*/ 9880404 w 12884936"/>
              <a:gd name="connsiteY5" fmla="*/ 12296165 h 12770711"/>
              <a:gd name="connsiteX6" fmla="*/ 7618550 w 12884936"/>
              <a:gd name="connsiteY6" fmla="*/ 12520262 h 12770711"/>
              <a:gd name="connsiteX7" fmla="*/ 3903949 w 12884936"/>
              <a:gd name="connsiteY7" fmla="*/ 10309819 h 12770711"/>
              <a:gd name="connsiteX8" fmla="*/ 790572 w 12884936"/>
              <a:gd name="connsiteY8" fmla="*/ 6475721 h 12770711"/>
              <a:gd name="connsiteX9" fmla="*/ 95137 w 12884936"/>
              <a:gd name="connsiteY9" fmla="*/ 4723666 h 12770711"/>
              <a:gd name="connsiteX10" fmla="*/ 726445 w 12884936"/>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83915 w 12842406"/>
              <a:gd name="connsiteY0" fmla="*/ 3160459 h 12770711"/>
              <a:gd name="connsiteX1" fmla="*/ 5071910 w 12842406"/>
              <a:gd name="connsiteY1" fmla="*/ 656763 h 12770711"/>
              <a:gd name="connsiteX2" fmla="*/ 10795025 w 12842406"/>
              <a:gd name="connsiteY2" fmla="*/ 91875 h 12770711"/>
              <a:gd name="connsiteX3" fmla="*/ 12769495 w 12842406"/>
              <a:gd name="connsiteY3" fmla="*/ 2513272 h 12770711"/>
              <a:gd name="connsiteX4" fmla="*/ 12137728 w 12842406"/>
              <a:gd name="connsiteY4" fmla="*/ 8276763 h 12770711"/>
              <a:gd name="connsiteX5" fmla="*/ 9837874 w 12842406"/>
              <a:gd name="connsiteY5" fmla="*/ 12296165 h 12770711"/>
              <a:gd name="connsiteX6" fmla="*/ 7576020 w 12842406"/>
              <a:gd name="connsiteY6" fmla="*/ 12520262 h 12770711"/>
              <a:gd name="connsiteX7" fmla="*/ 3861419 w 12842406"/>
              <a:gd name="connsiteY7" fmla="*/ 10309819 h 12770711"/>
              <a:gd name="connsiteX8" fmla="*/ 748042 w 12842406"/>
              <a:gd name="connsiteY8" fmla="*/ 6475721 h 12770711"/>
              <a:gd name="connsiteX9" fmla="*/ 52607 w 12842406"/>
              <a:gd name="connsiteY9" fmla="*/ 4723666 h 12770711"/>
              <a:gd name="connsiteX10" fmla="*/ 683915 w 12842406"/>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9497"/>
              <a:gd name="connsiteX1" fmla="*/ 5051125 w 12821621"/>
              <a:gd name="connsiteY1" fmla="*/ 656763 h 12779497"/>
              <a:gd name="connsiteX2" fmla="*/ 10774240 w 12821621"/>
              <a:gd name="connsiteY2" fmla="*/ 91875 h 12779497"/>
              <a:gd name="connsiteX3" fmla="*/ 12748710 w 12821621"/>
              <a:gd name="connsiteY3" fmla="*/ 2513272 h 12779497"/>
              <a:gd name="connsiteX4" fmla="*/ 12116943 w 12821621"/>
              <a:gd name="connsiteY4" fmla="*/ 8276763 h 12779497"/>
              <a:gd name="connsiteX5" fmla="*/ 9817089 w 12821621"/>
              <a:gd name="connsiteY5" fmla="*/ 12296165 h 12779497"/>
              <a:gd name="connsiteX6" fmla="*/ 7546527 w 12821621"/>
              <a:gd name="connsiteY6" fmla="*/ 12537679 h 12779497"/>
              <a:gd name="connsiteX7" fmla="*/ 3840634 w 12821621"/>
              <a:gd name="connsiteY7" fmla="*/ 10309819 h 12779497"/>
              <a:gd name="connsiteX8" fmla="*/ 727257 w 12821621"/>
              <a:gd name="connsiteY8" fmla="*/ 6475721 h 12779497"/>
              <a:gd name="connsiteX9" fmla="*/ 31822 w 12821621"/>
              <a:gd name="connsiteY9" fmla="*/ 4723666 h 12779497"/>
              <a:gd name="connsiteX10" fmla="*/ 663130 w 12821621"/>
              <a:gd name="connsiteY10" fmla="*/ 3160459 h 12779497"/>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81361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95017"/>
              <a:gd name="connsiteX1" fmla="*/ 5051125 w 12821621"/>
              <a:gd name="connsiteY1" fmla="*/ 656763 h 12795017"/>
              <a:gd name="connsiteX2" fmla="*/ 10774240 w 12821621"/>
              <a:gd name="connsiteY2" fmla="*/ 91875 h 12795017"/>
              <a:gd name="connsiteX3" fmla="*/ 12748710 w 12821621"/>
              <a:gd name="connsiteY3" fmla="*/ 2513272 h 12795017"/>
              <a:gd name="connsiteX4" fmla="*/ 12116943 w 12821621"/>
              <a:gd name="connsiteY4" fmla="*/ 8276763 h 12795017"/>
              <a:gd name="connsiteX5" fmla="*/ 9817089 w 12821621"/>
              <a:gd name="connsiteY5" fmla="*/ 12296165 h 12795017"/>
              <a:gd name="connsiteX6" fmla="*/ 7581361 w 12821621"/>
              <a:gd name="connsiteY6" fmla="*/ 12520262 h 12795017"/>
              <a:gd name="connsiteX7" fmla="*/ 3840634 w 12821621"/>
              <a:gd name="connsiteY7" fmla="*/ 10309819 h 12795017"/>
              <a:gd name="connsiteX8" fmla="*/ 727257 w 12821621"/>
              <a:gd name="connsiteY8" fmla="*/ 6475721 h 12795017"/>
              <a:gd name="connsiteX9" fmla="*/ 31822 w 12821621"/>
              <a:gd name="connsiteY9" fmla="*/ 4723666 h 12795017"/>
              <a:gd name="connsiteX10" fmla="*/ 663130 w 12821621"/>
              <a:gd name="connsiteY10" fmla="*/ 3160459 h 12795017"/>
              <a:gd name="connsiteX0" fmla="*/ 663130 w 12821621"/>
              <a:gd name="connsiteY0" fmla="*/ 3160459 h 12771849"/>
              <a:gd name="connsiteX1" fmla="*/ 5051125 w 12821621"/>
              <a:gd name="connsiteY1" fmla="*/ 656763 h 12771849"/>
              <a:gd name="connsiteX2" fmla="*/ 10774240 w 12821621"/>
              <a:gd name="connsiteY2" fmla="*/ 91875 h 12771849"/>
              <a:gd name="connsiteX3" fmla="*/ 12748710 w 12821621"/>
              <a:gd name="connsiteY3" fmla="*/ 2513272 h 12771849"/>
              <a:gd name="connsiteX4" fmla="*/ 12116943 w 12821621"/>
              <a:gd name="connsiteY4" fmla="*/ 8276763 h 12771849"/>
              <a:gd name="connsiteX5" fmla="*/ 9817089 w 12821621"/>
              <a:gd name="connsiteY5" fmla="*/ 12296165 h 12771849"/>
              <a:gd name="connsiteX6" fmla="*/ 7581361 w 12821621"/>
              <a:gd name="connsiteY6" fmla="*/ 12520262 h 12771849"/>
              <a:gd name="connsiteX7" fmla="*/ 3840634 w 12821621"/>
              <a:gd name="connsiteY7" fmla="*/ 10309819 h 12771849"/>
              <a:gd name="connsiteX8" fmla="*/ 727257 w 12821621"/>
              <a:gd name="connsiteY8" fmla="*/ 6475721 h 12771849"/>
              <a:gd name="connsiteX9" fmla="*/ 31822 w 12821621"/>
              <a:gd name="connsiteY9" fmla="*/ 4723666 h 12771849"/>
              <a:gd name="connsiteX10" fmla="*/ 663130 w 12821621"/>
              <a:gd name="connsiteY10" fmla="*/ 3160459 h 12771849"/>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66150"/>
              <a:gd name="connsiteX1" fmla="*/ 5051125 w 12821621"/>
              <a:gd name="connsiteY1" fmla="*/ 656763 h 12766150"/>
              <a:gd name="connsiteX2" fmla="*/ 10774240 w 12821621"/>
              <a:gd name="connsiteY2" fmla="*/ 91875 h 12766150"/>
              <a:gd name="connsiteX3" fmla="*/ 12748710 w 12821621"/>
              <a:gd name="connsiteY3" fmla="*/ 2513272 h 12766150"/>
              <a:gd name="connsiteX4" fmla="*/ 12116943 w 12821621"/>
              <a:gd name="connsiteY4" fmla="*/ 8276763 h 12766150"/>
              <a:gd name="connsiteX5" fmla="*/ 9817089 w 12821621"/>
              <a:gd name="connsiteY5" fmla="*/ 12296165 h 12766150"/>
              <a:gd name="connsiteX6" fmla="*/ 7581361 w 12821621"/>
              <a:gd name="connsiteY6" fmla="*/ 12520262 h 12766150"/>
              <a:gd name="connsiteX7" fmla="*/ 3840634 w 12821621"/>
              <a:gd name="connsiteY7" fmla="*/ 10309819 h 12766150"/>
              <a:gd name="connsiteX8" fmla="*/ 727257 w 12821621"/>
              <a:gd name="connsiteY8" fmla="*/ 6475721 h 12766150"/>
              <a:gd name="connsiteX9" fmla="*/ 31822 w 12821621"/>
              <a:gd name="connsiteY9" fmla="*/ 4723666 h 12766150"/>
              <a:gd name="connsiteX10" fmla="*/ 663130 w 12821621"/>
              <a:gd name="connsiteY10" fmla="*/ 3160459 h 12766150"/>
              <a:gd name="connsiteX0" fmla="*/ 663130 w 12843845"/>
              <a:gd name="connsiteY0" fmla="*/ 3160459 h 12766150"/>
              <a:gd name="connsiteX1" fmla="*/ 5051125 w 12843845"/>
              <a:gd name="connsiteY1" fmla="*/ 656763 h 12766150"/>
              <a:gd name="connsiteX2" fmla="*/ 10774240 w 12843845"/>
              <a:gd name="connsiteY2" fmla="*/ 91875 h 12766150"/>
              <a:gd name="connsiteX3" fmla="*/ 12748710 w 12843845"/>
              <a:gd name="connsiteY3" fmla="*/ 2513272 h 12766150"/>
              <a:gd name="connsiteX4" fmla="*/ 12116943 w 12843845"/>
              <a:gd name="connsiteY4" fmla="*/ 8276763 h 12766150"/>
              <a:gd name="connsiteX5" fmla="*/ 9817089 w 12843845"/>
              <a:gd name="connsiteY5" fmla="*/ 12296165 h 12766150"/>
              <a:gd name="connsiteX6" fmla="*/ 7581361 w 12843845"/>
              <a:gd name="connsiteY6" fmla="*/ 12520262 h 12766150"/>
              <a:gd name="connsiteX7" fmla="*/ 3840634 w 12843845"/>
              <a:gd name="connsiteY7" fmla="*/ 10309819 h 12766150"/>
              <a:gd name="connsiteX8" fmla="*/ 727257 w 12843845"/>
              <a:gd name="connsiteY8" fmla="*/ 6475721 h 12766150"/>
              <a:gd name="connsiteX9" fmla="*/ 31822 w 12843845"/>
              <a:gd name="connsiteY9" fmla="*/ 4723666 h 12766150"/>
              <a:gd name="connsiteX10" fmla="*/ 663130 w 12843845"/>
              <a:gd name="connsiteY10" fmla="*/ 3160459 h 12766150"/>
              <a:gd name="connsiteX0" fmla="*/ 663130 w 12804028"/>
              <a:gd name="connsiteY0" fmla="*/ 3160459 h 12766150"/>
              <a:gd name="connsiteX1" fmla="*/ 5051125 w 12804028"/>
              <a:gd name="connsiteY1" fmla="*/ 656763 h 12766150"/>
              <a:gd name="connsiteX2" fmla="*/ 10774240 w 12804028"/>
              <a:gd name="connsiteY2" fmla="*/ 91875 h 12766150"/>
              <a:gd name="connsiteX3" fmla="*/ 12748710 w 12804028"/>
              <a:gd name="connsiteY3" fmla="*/ 2513272 h 12766150"/>
              <a:gd name="connsiteX4" fmla="*/ 12116943 w 12804028"/>
              <a:gd name="connsiteY4" fmla="*/ 8276763 h 12766150"/>
              <a:gd name="connsiteX5" fmla="*/ 9817089 w 12804028"/>
              <a:gd name="connsiteY5" fmla="*/ 12296165 h 12766150"/>
              <a:gd name="connsiteX6" fmla="*/ 7581361 w 12804028"/>
              <a:gd name="connsiteY6" fmla="*/ 12520262 h 12766150"/>
              <a:gd name="connsiteX7" fmla="*/ 3840634 w 12804028"/>
              <a:gd name="connsiteY7" fmla="*/ 10309819 h 12766150"/>
              <a:gd name="connsiteX8" fmla="*/ 727257 w 12804028"/>
              <a:gd name="connsiteY8" fmla="*/ 6475721 h 12766150"/>
              <a:gd name="connsiteX9" fmla="*/ 31822 w 12804028"/>
              <a:gd name="connsiteY9" fmla="*/ 4723666 h 12766150"/>
              <a:gd name="connsiteX10" fmla="*/ 663130 w 12804028"/>
              <a:gd name="connsiteY10" fmla="*/ 3160459 h 12766150"/>
              <a:gd name="connsiteX0" fmla="*/ 663130 w 12790534"/>
              <a:gd name="connsiteY0" fmla="*/ 3160459 h 12766150"/>
              <a:gd name="connsiteX1" fmla="*/ 5051125 w 12790534"/>
              <a:gd name="connsiteY1" fmla="*/ 656763 h 12766150"/>
              <a:gd name="connsiteX2" fmla="*/ 10774240 w 12790534"/>
              <a:gd name="connsiteY2" fmla="*/ 91875 h 12766150"/>
              <a:gd name="connsiteX3" fmla="*/ 12740002 w 12790534"/>
              <a:gd name="connsiteY3" fmla="*/ 2530690 h 12766150"/>
              <a:gd name="connsiteX4" fmla="*/ 12116943 w 12790534"/>
              <a:gd name="connsiteY4" fmla="*/ 8276763 h 12766150"/>
              <a:gd name="connsiteX5" fmla="*/ 9817089 w 12790534"/>
              <a:gd name="connsiteY5" fmla="*/ 12296165 h 12766150"/>
              <a:gd name="connsiteX6" fmla="*/ 7581361 w 12790534"/>
              <a:gd name="connsiteY6" fmla="*/ 12520262 h 12766150"/>
              <a:gd name="connsiteX7" fmla="*/ 3840634 w 12790534"/>
              <a:gd name="connsiteY7" fmla="*/ 10309819 h 12766150"/>
              <a:gd name="connsiteX8" fmla="*/ 727257 w 12790534"/>
              <a:gd name="connsiteY8" fmla="*/ 6475721 h 12766150"/>
              <a:gd name="connsiteX9" fmla="*/ 31822 w 12790534"/>
              <a:gd name="connsiteY9" fmla="*/ 4723666 h 12766150"/>
              <a:gd name="connsiteX10" fmla="*/ 663130 w 12790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34351"/>
              <a:gd name="connsiteY0" fmla="*/ 3160459 h 12766150"/>
              <a:gd name="connsiteX1" fmla="*/ 5051125 w 12834351"/>
              <a:gd name="connsiteY1" fmla="*/ 656763 h 12766150"/>
              <a:gd name="connsiteX2" fmla="*/ 10774240 w 12834351"/>
              <a:gd name="connsiteY2" fmla="*/ 91875 h 12766150"/>
              <a:gd name="connsiteX3" fmla="*/ 12748711 w 12834351"/>
              <a:gd name="connsiteY3" fmla="*/ 2565524 h 12766150"/>
              <a:gd name="connsiteX4" fmla="*/ 12116943 w 12834351"/>
              <a:gd name="connsiteY4" fmla="*/ 8276763 h 12766150"/>
              <a:gd name="connsiteX5" fmla="*/ 9817089 w 12834351"/>
              <a:gd name="connsiteY5" fmla="*/ 12296165 h 12766150"/>
              <a:gd name="connsiteX6" fmla="*/ 7581361 w 12834351"/>
              <a:gd name="connsiteY6" fmla="*/ 12520262 h 12766150"/>
              <a:gd name="connsiteX7" fmla="*/ 3840634 w 12834351"/>
              <a:gd name="connsiteY7" fmla="*/ 10309819 h 12766150"/>
              <a:gd name="connsiteX8" fmla="*/ 727257 w 12834351"/>
              <a:gd name="connsiteY8" fmla="*/ 6475721 h 12766150"/>
              <a:gd name="connsiteX9" fmla="*/ 31822 w 12834351"/>
              <a:gd name="connsiteY9" fmla="*/ 4723666 h 12766150"/>
              <a:gd name="connsiteX10" fmla="*/ 663130 w 12834351"/>
              <a:gd name="connsiteY10" fmla="*/ 3160459 h 12766150"/>
              <a:gd name="connsiteX0" fmla="*/ 663130 w 12834351"/>
              <a:gd name="connsiteY0" fmla="*/ 3258559 h 12864250"/>
              <a:gd name="connsiteX1" fmla="*/ 5051125 w 12834351"/>
              <a:gd name="connsiteY1" fmla="*/ 754863 h 12864250"/>
              <a:gd name="connsiteX2" fmla="*/ 10774240 w 12834351"/>
              <a:gd name="connsiteY2" fmla="*/ 189975 h 12864250"/>
              <a:gd name="connsiteX3" fmla="*/ 12748711 w 12834351"/>
              <a:gd name="connsiteY3" fmla="*/ 2663624 h 12864250"/>
              <a:gd name="connsiteX4" fmla="*/ 12116943 w 12834351"/>
              <a:gd name="connsiteY4" fmla="*/ 8374863 h 12864250"/>
              <a:gd name="connsiteX5" fmla="*/ 9817089 w 12834351"/>
              <a:gd name="connsiteY5" fmla="*/ 12394265 h 12864250"/>
              <a:gd name="connsiteX6" fmla="*/ 7581361 w 12834351"/>
              <a:gd name="connsiteY6" fmla="*/ 12618362 h 12864250"/>
              <a:gd name="connsiteX7" fmla="*/ 3840634 w 12834351"/>
              <a:gd name="connsiteY7" fmla="*/ 10407919 h 12864250"/>
              <a:gd name="connsiteX8" fmla="*/ 727257 w 12834351"/>
              <a:gd name="connsiteY8" fmla="*/ 6573821 h 12864250"/>
              <a:gd name="connsiteX9" fmla="*/ 31822 w 12834351"/>
              <a:gd name="connsiteY9" fmla="*/ 4821766 h 12864250"/>
              <a:gd name="connsiteX10" fmla="*/ 663130 w 12834351"/>
              <a:gd name="connsiteY10" fmla="*/ 3258559 h 12864250"/>
              <a:gd name="connsiteX0" fmla="*/ 663130 w 12834351"/>
              <a:gd name="connsiteY0" fmla="*/ 3174915 h 12780606"/>
              <a:gd name="connsiteX1" fmla="*/ 5051125 w 12834351"/>
              <a:gd name="connsiteY1" fmla="*/ 671219 h 12780606"/>
              <a:gd name="connsiteX2" fmla="*/ 10774240 w 12834351"/>
              <a:gd name="connsiteY2" fmla="*/ 106331 h 12780606"/>
              <a:gd name="connsiteX3" fmla="*/ 12748711 w 12834351"/>
              <a:gd name="connsiteY3" fmla="*/ 2579980 h 12780606"/>
              <a:gd name="connsiteX4" fmla="*/ 12116943 w 12834351"/>
              <a:gd name="connsiteY4" fmla="*/ 8291219 h 12780606"/>
              <a:gd name="connsiteX5" fmla="*/ 9817089 w 12834351"/>
              <a:gd name="connsiteY5" fmla="*/ 12310621 h 12780606"/>
              <a:gd name="connsiteX6" fmla="*/ 7581361 w 12834351"/>
              <a:gd name="connsiteY6" fmla="*/ 12534718 h 12780606"/>
              <a:gd name="connsiteX7" fmla="*/ 3840634 w 12834351"/>
              <a:gd name="connsiteY7" fmla="*/ 10324275 h 12780606"/>
              <a:gd name="connsiteX8" fmla="*/ 727257 w 12834351"/>
              <a:gd name="connsiteY8" fmla="*/ 6490177 h 12780606"/>
              <a:gd name="connsiteX9" fmla="*/ 31822 w 12834351"/>
              <a:gd name="connsiteY9" fmla="*/ 4738122 h 12780606"/>
              <a:gd name="connsiteX10" fmla="*/ 663130 w 12834351"/>
              <a:gd name="connsiteY10" fmla="*/ 3174915 h 12780606"/>
              <a:gd name="connsiteX0" fmla="*/ 663130 w 12834351"/>
              <a:gd name="connsiteY0" fmla="*/ 3209491 h 12815182"/>
              <a:gd name="connsiteX1" fmla="*/ 5051125 w 12834351"/>
              <a:gd name="connsiteY1" fmla="*/ 705795 h 12815182"/>
              <a:gd name="connsiteX2" fmla="*/ 10774240 w 12834351"/>
              <a:gd name="connsiteY2" fmla="*/ 140907 h 12815182"/>
              <a:gd name="connsiteX3" fmla="*/ 12748711 w 12834351"/>
              <a:gd name="connsiteY3" fmla="*/ 2614556 h 12815182"/>
              <a:gd name="connsiteX4" fmla="*/ 12116943 w 12834351"/>
              <a:gd name="connsiteY4" fmla="*/ 8325795 h 12815182"/>
              <a:gd name="connsiteX5" fmla="*/ 9817089 w 12834351"/>
              <a:gd name="connsiteY5" fmla="*/ 12345197 h 12815182"/>
              <a:gd name="connsiteX6" fmla="*/ 7581361 w 12834351"/>
              <a:gd name="connsiteY6" fmla="*/ 12569294 h 12815182"/>
              <a:gd name="connsiteX7" fmla="*/ 3840634 w 12834351"/>
              <a:gd name="connsiteY7" fmla="*/ 10358851 h 12815182"/>
              <a:gd name="connsiteX8" fmla="*/ 727257 w 12834351"/>
              <a:gd name="connsiteY8" fmla="*/ 6524753 h 12815182"/>
              <a:gd name="connsiteX9" fmla="*/ 31822 w 12834351"/>
              <a:gd name="connsiteY9" fmla="*/ 4772698 h 12815182"/>
              <a:gd name="connsiteX10" fmla="*/ 663130 w 12834351"/>
              <a:gd name="connsiteY10" fmla="*/ 3209491 h 12815182"/>
              <a:gd name="connsiteX0" fmla="*/ 663130 w 12834351"/>
              <a:gd name="connsiteY0" fmla="*/ 3175410 h 12781101"/>
              <a:gd name="connsiteX1" fmla="*/ 5051125 w 12834351"/>
              <a:gd name="connsiteY1" fmla="*/ 671714 h 12781101"/>
              <a:gd name="connsiteX2" fmla="*/ 10774240 w 12834351"/>
              <a:gd name="connsiteY2" fmla="*/ 106826 h 12781101"/>
              <a:gd name="connsiteX3" fmla="*/ 12748711 w 12834351"/>
              <a:gd name="connsiteY3" fmla="*/ 2580475 h 12781101"/>
              <a:gd name="connsiteX4" fmla="*/ 12116943 w 12834351"/>
              <a:gd name="connsiteY4" fmla="*/ 8291714 h 12781101"/>
              <a:gd name="connsiteX5" fmla="*/ 9817089 w 12834351"/>
              <a:gd name="connsiteY5" fmla="*/ 12311116 h 12781101"/>
              <a:gd name="connsiteX6" fmla="*/ 7581361 w 12834351"/>
              <a:gd name="connsiteY6" fmla="*/ 12535213 h 12781101"/>
              <a:gd name="connsiteX7" fmla="*/ 3840634 w 12834351"/>
              <a:gd name="connsiteY7" fmla="*/ 10324770 h 12781101"/>
              <a:gd name="connsiteX8" fmla="*/ 727257 w 12834351"/>
              <a:gd name="connsiteY8" fmla="*/ 6490672 h 12781101"/>
              <a:gd name="connsiteX9" fmla="*/ 31822 w 12834351"/>
              <a:gd name="connsiteY9" fmla="*/ 4738617 h 12781101"/>
              <a:gd name="connsiteX10" fmla="*/ 663130 w 12834351"/>
              <a:gd name="connsiteY10" fmla="*/ 3175410 h 12781101"/>
              <a:gd name="connsiteX0" fmla="*/ 663130 w 12834351"/>
              <a:gd name="connsiteY0" fmla="*/ 3183351 h 12789042"/>
              <a:gd name="connsiteX1" fmla="*/ 5051125 w 12834351"/>
              <a:gd name="connsiteY1" fmla="*/ 679655 h 12789042"/>
              <a:gd name="connsiteX2" fmla="*/ 10774240 w 12834351"/>
              <a:gd name="connsiteY2" fmla="*/ 114767 h 12789042"/>
              <a:gd name="connsiteX3" fmla="*/ 12748711 w 12834351"/>
              <a:gd name="connsiteY3" fmla="*/ 2588416 h 12789042"/>
              <a:gd name="connsiteX4" fmla="*/ 12116943 w 12834351"/>
              <a:gd name="connsiteY4" fmla="*/ 8299655 h 12789042"/>
              <a:gd name="connsiteX5" fmla="*/ 9817089 w 12834351"/>
              <a:gd name="connsiteY5" fmla="*/ 12319057 h 12789042"/>
              <a:gd name="connsiteX6" fmla="*/ 7581361 w 12834351"/>
              <a:gd name="connsiteY6" fmla="*/ 12543154 h 12789042"/>
              <a:gd name="connsiteX7" fmla="*/ 3840634 w 12834351"/>
              <a:gd name="connsiteY7" fmla="*/ 10332711 h 12789042"/>
              <a:gd name="connsiteX8" fmla="*/ 727257 w 12834351"/>
              <a:gd name="connsiteY8" fmla="*/ 6498613 h 12789042"/>
              <a:gd name="connsiteX9" fmla="*/ 31822 w 12834351"/>
              <a:gd name="connsiteY9" fmla="*/ 4746558 h 12789042"/>
              <a:gd name="connsiteX10" fmla="*/ 663130 w 12834351"/>
              <a:gd name="connsiteY10" fmla="*/ 3183351 h 1278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solidFill>
            <a:schemeClr val="bg2"/>
          </a:solidFill>
          <a:ln w="12700">
            <a:miter lim="400000"/>
          </a:ln>
          <a:extLst>
            <a:ext uri="{C572A759-6A51-4108-AA02-DFA0A04FC94B}">
              <ma14:wrappingTextBoxFlag xmlns="" xmlns:ma14="http://schemas.microsoft.com/office/mac/drawingml/2011/main" val="1"/>
            </a:ext>
          </a:extLst>
        </p:spPr>
        <p:txBody>
          <a:bodyPr>
            <a:normAutofit/>
          </a:bodyPr>
          <a:lstStyle/>
          <a:p>
            <a:pPr lvl="0"/>
            <a:endParaRPr lang="en-US" noProof="0">
              <a:sym typeface="Open Sans"/>
            </a:endParaRPr>
          </a:p>
        </p:txBody>
      </p:sp>
    </p:spTree>
    <p:extLst>
      <p:ext uri="{BB962C8B-B14F-4D97-AF65-F5344CB8AC3E}">
        <p14:creationId xmlns:p14="http://schemas.microsoft.com/office/powerpoint/2010/main" val="660668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Standar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9747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27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58" name="TextBox 57"/>
          <p:cNvSpPr txBox="1"/>
          <p:nvPr userDrawn="1"/>
        </p:nvSpPr>
        <p:spPr>
          <a:xfrm>
            <a:off x="1423408" y="3320596"/>
            <a:ext cx="4464496" cy="954107"/>
          </a:xfrm>
          <a:prstGeom prst="rect">
            <a:avLst/>
          </a:prstGeom>
          <a:noFill/>
        </p:spPr>
        <p:txBody>
          <a:bodyPr wrap="square" rtlCol="0" anchor="ctr">
            <a:spAutoFit/>
          </a:bodyPr>
          <a:lstStyle/>
          <a:p>
            <a:r>
              <a:rPr lang="en-US" altLang="ko-KR" sz="2800" b="1" dirty="0">
                <a:solidFill>
                  <a:schemeClr val="bg1"/>
                </a:solidFill>
                <a:latin typeface="Arial" panose="020B0604020202020204" pitchFamily="34" charset="0"/>
                <a:cs typeface="Arial" panose="020B0604020202020204" pitchFamily="34" charset="0"/>
              </a:rPr>
              <a:t>You can Resize without losing quality</a:t>
            </a:r>
            <a:endParaRPr lang="ko-KR" altLang="en-US" sz="28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1423408" y="4301092"/>
            <a:ext cx="4464496" cy="1384995"/>
          </a:xfrm>
          <a:prstGeom prst="rect">
            <a:avLst/>
          </a:prstGeom>
          <a:noFill/>
        </p:spPr>
        <p:txBody>
          <a:bodyPr wrap="square" rtlCol="0" anchor="ctr">
            <a:spAutoFit/>
          </a:bodyPr>
          <a:lstStyle/>
          <a:p>
            <a:r>
              <a:rPr lang="en-US" altLang="ko-KR" sz="2800" b="1" dirty="0">
                <a:solidFill>
                  <a:schemeClr val="bg1"/>
                </a:solidFill>
                <a:latin typeface="Arial" panose="020B0604020202020204" pitchFamily="34" charset="0"/>
                <a:cs typeface="Arial" panose="020B0604020202020204" pitchFamily="34" charset="0"/>
              </a:rPr>
              <a:t>You can Change Fill Color &amp;</a:t>
            </a:r>
          </a:p>
          <a:p>
            <a:r>
              <a:rPr lang="en-US" altLang="ko-KR" sz="2800" b="1" dirty="0">
                <a:solidFill>
                  <a:schemeClr val="bg1"/>
                </a:solidFill>
                <a:latin typeface="Arial" panose="020B0604020202020204" pitchFamily="34" charset="0"/>
                <a:cs typeface="Arial" panose="020B0604020202020204" pitchFamily="34" charset="0"/>
              </a:rPr>
              <a:t>Line Color</a:t>
            </a:r>
            <a:endParaRPr lang="ko-KR" altLang="en-US" sz="28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1442458" y="11663044"/>
            <a:ext cx="4464000" cy="523220"/>
          </a:xfrm>
          <a:prstGeom prst="rect">
            <a:avLst/>
          </a:prstGeom>
          <a:noFill/>
        </p:spPr>
        <p:txBody>
          <a:bodyPr wrap="square" rtlCol="0" anchor="ctr">
            <a:spAutoFit/>
          </a:bodyPr>
          <a:lstStyle/>
          <a:p>
            <a:r>
              <a:rPr lang="en-US" altLang="zh-CN" sz="2800" dirty="0">
                <a:solidFill>
                  <a:schemeClr val="bg1"/>
                </a:solidFill>
                <a:latin typeface="Arial" panose="020B0604020202020204" pitchFamily="34" charset="0"/>
                <a:cs typeface="Arial" panose="020B0604020202020204" pitchFamily="34" charset="0"/>
              </a:rPr>
              <a:t>www.freeppt7.com</a:t>
            </a:r>
            <a:endParaRPr lang="ko-KR" altLang="en-US" sz="28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1442458" y="8946816"/>
            <a:ext cx="5434592" cy="2677656"/>
          </a:xfrm>
          <a:prstGeom prst="rect">
            <a:avLst/>
          </a:prstGeom>
          <a:noFill/>
        </p:spPr>
        <p:txBody>
          <a:bodyPr wrap="square" rtlCol="0" anchor="ctr">
            <a:spAutoFit/>
          </a:bodyPr>
          <a:lstStyle/>
          <a:p>
            <a:r>
              <a:rPr lang="en-US" altLang="ko-KR" sz="5600" b="1" dirty="0">
                <a:solidFill>
                  <a:schemeClr val="bg1"/>
                </a:solidFill>
                <a:latin typeface="+mn-lt"/>
                <a:ea typeface="+mn-ea"/>
                <a:cs typeface="Arial" panose="020B0604020202020204" pitchFamily="34" charset="0"/>
              </a:rPr>
              <a:t>FREE </a:t>
            </a:r>
          </a:p>
          <a:p>
            <a:r>
              <a:rPr lang="en-US" altLang="ko-KR" sz="5600" b="1" dirty="0">
                <a:solidFill>
                  <a:schemeClr val="bg1"/>
                </a:solidFill>
                <a:latin typeface="+mn-lt"/>
                <a:ea typeface="+mn-ea"/>
                <a:cs typeface="Arial" panose="020B0604020202020204" pitchFamily="34" charset="0"/>
              </a:rPr>
              <a:t>PPT TEMPLATES</a:t>
            </a:r>
          </a:p>
        </p:txBody>
      </p:sp>
    </p:spTree>
    <p:extLst>
      <p:ext uri="{BB962C8B-B14F-4D97-AF65-F5344CB8AC3E}">
        <p14:creationId xmlns:p14="http://schemas.microsoft.com/office/powerpoint/2010/main" val="2011526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Standar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5916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t page + 4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6100" y="5400675"/>
            <a:ext cx="4086225" cy="4086225"/>
          </a:xfrm>
        </p:spPr>
        <p:txBody>
          <a:bodyPr>
            <a:normAutofit/>
          </a:bodyPr>
          <a:lstStyle/>
          <a:p>
            <a:pPr lvl="0"/>
            <a:endParaRPr lang="en-US" noProof="0">
              <a:sym typeface="Open Sans"/>
            </a:endParaRPr>
          </a:p>
        </p:txBody>
      </p:sp>
      <p:sp>
        <p:nvSpPr>
          <p:cNvPr id="10" name="Picture Placeholder 2"/>
          <p:cNvSpPr>
            <a:spLocks noGrp="1"/>
          </p:cNvSpPr>
          <p:nvPr>
            <p:ph type="pic" sz="quarter" idx="11"/>
          </p:nvPr>
        </p:nvSpPr>
        <p:spPr>
          <a:xfrm>
            <a:off x="7921625" y="5400674"/>
            <a:ext cx="4086225" cy="4086225"/>
          </a:xfrm>
        </p:spPr>
        <p:txBody>
          <a:bodyPr>
            <a:normAutofit/>
          </a:bodyPr>
          <a:lstStyle/>
          <a:p>
            <a:pPr lvl="0"/>
            <a:endParaRPr lang="en-US" noProof="0">
              <a:sym typeface="Open Sans"/>
            </a:endParaRPr>
          </a:p>
        </p:txBody>
      </p:sp>
      <p:sp>
        <p:nvSpPr>
          <p:cNvPr id="17" name="Picture Placeholder 2"/>
          <p:cNvSpPr>
            <a:spLocks noGrp="1"/>
          </p:cNvSpPr>
          <p:nvPr>
            <p:ph type="pic" sz="quarter" idx="12"/>
          </p:nvPr>
        </p:nvSpPr>
        <p:spPr>
          <a:xfrm>
            <a:off x="12757150" y="5400674"/>
            <a:ext cx="4086225" cy="4086225"/>
          </a:xfrm>
        </p:spPr>
        <p:txBody>
          <a:bodyPr>
            <a:normAutofit/>
          </a:bodyPr>
          <a:lstStyle/>
          <a:p>
            <a:pPr lvl="0"/>
            <a:endParaRPr lang="en-US" noProof="0">
              <a:sym typeface="Open Sans"/>
            </a:endParaRPr>
          </a:p>
        </p:txBody>
      </p:sp>
      <p:sp>
        <p:nvSpPr>
          <p:cNvPr id="18" name="Picture Placeholder 2"/>
          <p:cNvSpPr>
            <a:spLocks noGrp="1"/>
          </p:cNvSpPr>
          <p:nvPr>
            <p:ph type="pic" sz="quarter" idx="13"/>
          </p:nvPr>
        </p:nvSpPr>
        <p:spPr>
          <a:xfrm>
            <a:off x="17592675" y="5400673"/>
            <a:ext cx="4086225" cy="4086225"/>
          </a:xfrm>
        </p:spPr>
        <p:txBody>
          <a:bodyPr>
            <a:normAutofit/>
          </a:bodyPr>
          <a:lstStyle/>
          <a:p>
            <a:pPr lvl="0"/>
            <a:endParaRPr lang="en-US" noProof="0">
              <a:sym typeface="Open Sans"/>
            </a:endParaRPr>
          </a:p>
        </p:txBody>
      </p:sp>
    </p:spTree>
    <p:extLst>
      <p:ext uri="{BB962C8B-B14F-4D97-AF65-F5344CB8AC3E}">
        <p14:creationId xmlns:p14="http://schemas.microsoft.com/office/powerpoint/2010/main" val="13349583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t page + cur photo">
    <p:spTree>
      <p:nvGrpSpPr>
        <p:cNvPr id="1" name=""/>
        <p:cNvGrpSpPr/>
        <p:nvPr/>
      </p:nvGrpSpPr>
      <p:grpSpPr>
        <a:xfrm>
          <a:off x="0" y="0"/>
          <a:ext cx="0" cy="0"/>
          <a:chOff x="0" y="0"/>
          <a:chExt cx="0" cy="0"/>
        </a:xfrm>
      </p:grpSpPr>
      <p:sp>
        <p:nvSpPr>
          <p:cNvPr id="21" name="Picture Placeholder 2"/>
          <p:cNvSpPr>
            <a:spLocks noGrp="1"/>
          </p:cNvSpPr>
          <p:nvPr>
            <p:ph type="pic" sz="quarter" idx="15"/>
          </p:nvPr>
        </p:nvSpPr>
        <p:spPr>
          <a:xfrm>
            <a:off x="5323948" y="482467"/>
            <a:ext cx="12834351" cy="12789042"/>
          </a:xfrm>
          <a:custGeom>
            <a:avLst/>
            <a:gdLst>
              <a:gd name="connsiteX0" fmla="*/ 0 w 9320213"/>
              <a:gd name="connsiteY0" fmla="*/ 0 h 11266188"/>
              <a:gd name="connsiteX1" fmla="*/ 9320213 w 9320213"/>
              <a:gd name="connsiteY1" fmla="*/ 0 h 11266188"/>
              <a:gd name="connsiteX2" fmla="*/ 9320213 w 9320213"/>
              <a:gd name="connsiteY2" fmla="*/ 11266188 h 11266188"/>
              <a:gd name="connsiteX3" fmla="*/ 0 w 9320213"/>
              <a:gd name="connsiteY3" fmla="*/ 11266188 h 11266188"/>
              <a:gd name="connsiteX4" fmla="*/ 0 w 9320213"/>
              <a:gd name="connsiteY4" fmla="*/ 0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1274618 w 10594831"/>
              <a:gd name="connsiteY3" fmla="*/ 11266188 h 11266188"/>
              <a:gd name="connsiteX4" fmla="*/ 0 w 10594831"/>
              <a:gd name="connsiteY4" fmla="*/ 2216727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55418 w 10594831"/>
              <a:gd name="connsiteY3" fmla="*/ 5558115 h 11266188"/>
              <a:gd name="connsiteX4" fmla="*/ 0 w 10594831"/>
              <a:gd name="connsiteY4" fmla="*/ 2216727 h 11266188"/>
              <a:gd name="connsiteX0" fmla="*/ 0 w 10594831"/>
              <a:gd name="connsiteY0" fmla="*/ 2216727 h 11515570"/>
              <a:gd name="connsiteX1" fmla="*/ 10594831 w 10594831"/>
              <a:gd name="connsiteY1" fmla="*/ 0 h 11515570"/>
              <a:gd name="connsiteX2" fmla="*/ 6909522 w 10594831"/>
              <a:gd name="connsiteY2" fmla="*/ 11515570 h 11515570"/>
              <a:gd name="connsiteX3" fmla="*/ 55418 w 10594831"/>
              <a:gd name="connsiteY3" fmla="*/ 5558115 h 11515570"/>
              <a:gd name="connsiteX4" fmla="*/ 0 w 10594831"/>
              <a:gd name="connsiteY4" fmla="*/ 2216727 h 11515570"/>
              <a:gd name="connsiteX0" fmla="*/ 0 w 10206904"/>
              <a:gd name="connsiteY0" fmla="*/ 3103418 h 12402261"/>
              <a:gd name="connsiteX1" fmla="*/ 10206904 w 10206904"/>
              <a:gd name="connsiteY1" fmla="*/ 0 h 12402261"/>
              <a:gd name="connsiteX2" fmla="*/ 6909522 w 10206904"/>
              <a:gd name="connsiteY2" fmla="*/ 12402261 h 12402261"/>
              <a:gd name="connsiteX3" fmla="*/ 55418 w 10206904"/>
              <a:gd name="connsiteY3" fmla="*/ 6444806 h 12402261"/>
              <a:gd name="connsiteX4" fmla="*/ 0 w 10206904"/>
              <a:gd name="connsiteY4" fmla="*/ 3103418 h 12402261"/>
              <a:gd name="connsiteX0" fmla="*/ 0 w 10206904"/>
              <a:gd name="connsiteY0" fmla="*/ 3103418 h 12402261"/>
              <a:gd name="connsiteX1" fmla="*/ 10206904 w 10206904"/>
              <a:gd name="connsiteY1" fmla="*/ 0 h 12402261"/>
              <a:gd name="connsiteX2" fmla="*/ 8821450 w 10206904"/>
              <a:gd name="connsiteY2" fmla="*/ 5116304 h 12402261"/>
              <a:gd name="connsiteX3" fmla="*/ 6909522 w 10206904"/>
              <a:gd name="connsiteY3" fmla="*/ 12402261 h 12402261"/>
              <a:gd name="connsiteX4" fmla="*/ 55418 w 10206904"/>
              <a:gd name="connsiteY4" fmla="*/ 6444806 h 12402261"/>
              <a:gd name="connsiteX5" fmla="*/ 0 w 10206904"/>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6909522 w 12146540"/>
              <a:gd name="connsiteY3" fmla="*/ 12402261 h 12402261"/>
              <a:gd name="connsiteX4" fmla="*/ 55418 w 12146540"/>
              <a:gd name="connsiteY4" fmla="*/ 6444806 h 12402261"/>
              <a:gd name="connsiteX5" fmla="*/ 0 w 12146540"/>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26250 w 12146540"/>
              <a:gd name="connsiteY3" fmla="*/ 8081177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53959 w 12146540"/>
              <a:gd name="connsiteY3" fmla="*/ 12265250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5080722 w 12146540"/>
              <a:gd name="connsiteY1" fmla="*/ 1569540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916941 w 12146540"/>
              <a:gd name="connsiteY6" fmla="*/ 9799140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168795 w 12146540"/>
              <a:gd name="connsiteY6" fmla="*/ 10270195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0733377 w 12146540"/>
              <a:gd name="connsiteY4" fmla="*/ 7249904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21834 w 12146540"/>
              <a:gd name="connsiteY9" fmla="*/ 4509871 h 12402261"/>
              <a:gd name="connsiteX10" fmla="*/ 0 w 12146540"/>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59947 w 12806487"/>
              <a:gd name="connsiteY0" fmla="*/ 3103418 h 12402261"/>
              <a:gd name="connsiteX1" fmla="*/ 5047942 w 12806487"/>
              <a:gd name="connsiteY1" fmla="*/ 599722 h 12402261"/>
              <a:gd name="connsiteX2" fmla="*/ 10866851 w 12806487"/>
              <a:gd name="connsiteY2" fmla="*/ 0 h 12402261"/>
              <a:gd name="connsiteX3" fmla="*/ 12806487 w 12806487"/>
              <a:gd name="connsiteY3" fmla="*/ 2456231 h 12402261"/>
              <a:gd name="connsiteX4" fmla="*/ 12113760 w 12806487"/>
              <a:gd name="connsiteY4" fmla="*/ 8219722 h 12402261"/>
              <a:gd name="connsiteX5" fmla="*/ 9813906 w 12806487"/>
              <a:gd name="connsiteY5" fmla="*/ 12265250 h 12402261"/>
              <a:gd name="connsiteX6" fmla="*/ 7569469 w 12806487"/>
              <a:gd name="connsiteY6" fmla="*/ 12402261 h 12402261"/>
              <a:gd name="connsiteX7" fmla="*/ 3828742 w 12806487"/>
              <a:gd name="connsiteY7" fmla="*/ 10270195 h 12402261"/>
              <a:gd name="connsiteX8" fmla="*/ 715365 w 12806487"/>
              <a:gd name="connsiteY8" fmla="*/ 6444806 h 12402261"/>
              <a:gd name="connsiteX9" fmla="*/ 28639 w 12806487"/>
              <a:gd name="connsiteY9" fmla="*/ 4666625 h 12402261"/>
              <a:gd name="connsiteX10" fmla="*/ 659947 w 12806487"/>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29423 w 12807168"/>
              <a:gd name="connsiteY7" fmla="*/ 10270195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39124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603400"/>
              <a:gd name="connsiteX1" fmla="*/ 5048623 w 12807168"/>
              <a:gd name="connsiteY1" fmla="*/ 599722 h 12603400"/>
              <a:gd name="connsiteX2" fmla="*/ 10867532 w 12807168"/>
              <a:gd name="connsiteY2" fmla="*/ 0 h 12603400"/>
              <a:gd name="connsiteX3" fmla="*/ 12807168 w 12807168"/>
              <a:gd name="connsiteY3" fmla="*/ 2456231 h 12603400"/>
              <a:gd name="connsiteX4" fmla="*/ 12114441 w 12807168"/>
              <a:gd name="connsiteY4" fmla="*/ 8219722 h 12603400"/>
              <a:gd name="connsiteX5" fmla="*/ 9814587 w 12807168"/>
              <a:gd name="connsiteY5" fmla="*/ 12239124 h 12603400"/>
              <a:gd name="connsiteX6" fmla="*/ 7552733 w 12807168"/>
              <a:gd name="connsiteY6" fmla="*/ 12463221 h 12603400"/>
              <a:gd name="connsiteX7" fmla="*/ 3838132 w 12807168"/>
              <a:gd name="connsiteY7" fmla="*/ 10252778 h 12603400"/>
              <a:gd name="connsiteX8" fmla="*/ 724755 w 12807168"/>
              <a:gd name="connsiteY8" fmla="*/ 6418680 h 12603400"/>
              <a:gd name="connsiteX9" fmla="*/ 29320 w 12807168"/>
              <a:gd name="connsiteY9" fmla="*/ 4666625 h 12603400"/>
              <a:gd name="connsiteX10" fmla="*/ 660628 w 12807168"/>
              <a:gd name="connsiteY10" fmla="*/ 3103418 h 1260340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746208"/>
              <a:gd name="connsiteY0" fmla="*/ 3103418 h 12713670"/>
              <a:gd name="connsiteX1" fmla="*/ 5048623 w 12746208"/>
              <a:gd name="connsiteY1" fmla="*/ 599722 h 12713670"/>
              <a:gd name="connsiteX2" fmla="*/ 10867532 w 12746208"/>
              <a:gd name="connsiteY2" fmla="*/ 0 h 12713670"/>
              <a:gd name="connsiteX3" fmla="*/ 12746208 w 12746208"/>
              <a:gd name="connsiteY3" fmla="*/ 2456231 h 12713670"/>
              <a:gd name="connsiteX4" fmla="*/ 12114441 w 12746208"/>
              <a:gd name="connsiteY4" fmla="*/ 8219722 h 12713670"/>
              <a:gd name="connsiteX5" fmla="*/ 9814587 w 12746208"/>
              <a:gd name="connsiteY5" fmla="*/ 12239124 h 12713670"/>
              <a:gd name="connsiteX6" fmla="*/ 7552733 w 12746208"/>
              <a:gd name="connsiteY6" fmla="*/ 12463221 h 12713670"/>
              <a:gd name="connsiteX7" fmla="*/ 3838132 w 12746208"/>
              <a:gd name="connsiteY7" fmla="*/ 10252778 h 12713670"/>
              <a:gd name="connsiteX8" fmla="*/ 724755 w 12746208"/>
              <a:gd name="connsiteY8" fmla="*/ 6418680 h 12713670"/>
              <a:gd name="connsiteX9" fmla="*/ 29320 w 12746208"/>
              <a:gd name="connsiteY9" fmla="*/ 4666625 h 12713670"/>
              <a:gd name="connsiteX10" fmla="*/ 660628 w 12746208"/>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153495 h 12763747"/>
              <a:gd name="connsiteX1" fmla="*/ 5048623 w 12819119"/>
              <a:gd name="connsiteY1" fmla="*/ 649799 h 12763747"/>
              <a:gd name="connsiteX2" fmla="*/ 10841407 w 12819119"/>
              <a:gd name="connsiteY2" fmla="*/ 84911 h 12763747"/>
              <a:gd name="connsiteX3" fmla="*/ 12746208 w 12819119"/>
              <a:gd name="connsiteY3" fmla="*/ 2506308 h 12763747"/>
              <a:gd name="connsiteX4" fmla="*/ 12114441 w 12819119"/>
              <a:gd name="connsiteY4" fmla="*/ 8269799 h 12763747"/>
              <a:gd name="connsiteX5" fmla="*/ 9814587 w 12819119"/>
              <a:gd name="connsiteY5" fmla="*/ 12289201 h 12763747"/>
              <a:gd name="connsiteX6" fmla="*/ 7552733 w 12819119"/>
              <a:gd name="connsiteY6" fmla="*/ 12513298 h 12763747"/>
              <a:gd name="connsiteX7" fmla="*/ 3838132 w 12819119"/>
              <a:gd name="connsiteY7" fmla="*/ 10302855 h 12763747"/>
              <a:gd name="connsiteX8" fmla="*/ 724755 w 12819119"/>
              <a:gd name="connsiteY8" fmla="*/ 6468757 h 12763747"/>
              <a:gd name="connsiteX9" fmla="*/ 29320 w 12819119"/>
              <a:gd name="connsiteY9" fmla="*/ 4716702 h 12763747"/>
              <a:gd name="connsiteX10" fmla="*/ 660628 w 12819119"/>
              <a:gd name="connsiteY10" fmla="*/ 3153495 h 12763747"/>
              <a:gd name="connsiteX0" fmla="*/ 660628 w 12819119"/>
              <a:gd name="connsiteY0" fmla="*/ 3201994 h 12812246"/>
              <a:gd name="connsiteX1" fmla="*/ 5048623 w 12819119"/>
              <a:gd name="connsiteY1" fmla="*/ 698298 h 12812246"/>
              <a:gd name="connsiteX2" fmla="*/ 10841407 w 12819119"/>
              <a:gd name="connsiteY2" fmla="*/ 133410 h 12812246"/>
              <a:gd name="connsiteX3" fmla="*/ 12746208 w 12819119"/>
              <a:gd name="connsiteY3" fmla="*/ 2554807 h 12812246"/>
              <a:gd name="connsiteX4" fmla="*/ 12114441 w 12819119"/>
              <a:gd name="connsiteY4" fmla="*/ 8318298 h 12812246"/>
              <a:gd name="connsiteX5" fmla="*/ 9814587 w 12819119"/>
              <a:gd name="connsiteY5" fmla="*/ 12337700 h 12812246"/>
              <a:gd name="connsiteX6" fmla="*/ 7552733 w 12819119"/>
              <a:gd name="connsiteY6" fmla="*/ 12561797 h 12812246"/>
              <a:gd name="connsiteX7" fmla="*/ 3838132 w 12819119"/>
              <a:gd name="connsiteY7" fmla="*/ 10351354 h 12812246"/>
              <a:gd name="connsiteX8" fmla="*/ 724755 w 12819119"/>
              <a:gd name="connsiteY8" fmla="*/ 6517256 h 12812246"/>
              <a:gd name="connsiteX9" fmla="*/ 29320 w 12819119"/>
              <a:gd name="connsiteY9" fmla="*/ 4765201 h 12812246"/>
              <a:gd name="connsiteX10" fmla="*/ 660628 w 12819119"/>
              <a:gd name="connsiteY10" fmla="*/ 3201994 h 12812246"/>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726445 w 12884936"/>
              <a:gd name="connsiteY0" fmla="*/ 3160459 h 12770711"/>
              <a:gd name="connsiteX1" fmla="*/ 5114440 w 12884936"/>
              <a:gd name="connsiteY1" fmla="*/ 656763 h 12770711"/>
              <a:gd name="connsiteX2" fmla="*/ 10837555 w 12884936"/>
              <a:gd name="connsiteY2" fmla="*/ 91875 h 12770711"/>
              <a:gd name="connsiteX3" fmla="*/ 12812025 w 12884936"/>
              <a:gd name="connsiteY3" fmla="*/ 2513272 h 12770711"/>
              <a:gd name="connsiteX4" fmla="*/ 12180258 w 12884936"/>
              <a:gd name="connsiteY4" fmla="*/ 8276763 h 12770711"/>
              <a:gd name="connsiteX5" fmla="*/ 9880404 w 12884936"/>
              <a:gd name="connsiteY5" fmla="*/ 12296165 h 12770711"/>
              <a:gd name="connsiteX6" fmla="*/ 7618550 w 12884936"/>
              <a:gd name="connsiteY6" fmla="*/ 12520262 h 12770711"/>
              <a:gd name="connsiteX7" fmla="*/ 3903949 w 12884936"/>
              <a:gd name="connsiteY7" fmla="*/ 10309819 h 12770711"/>
              <a:gd name="connsiteX8" fmla="*/ 790572 w 12884936"/>
              <a:gd name="connsiteY8" fmla="*/ 6475721 h 12770711"/>
              <a:gd name="connsiteX9" fmla="*/ 95137 w 12884936"/>
              <a:gd name="connsiteY9" fmla="*/ 4723666 h 12770711"/>
              <a:gd name="connsiteX10" fmla="*/ 726445 w 12884936"/>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83915 w 12842406"/>
              <a:gd name="connsiteY0" fmla="*/ 3160459 h 12770711"/>
              <a:gd name="connsiteX1" fmla="*/ 5071910 w 12842406"/>
              <a:gd name="connsiteY1" fmla="*/ 656763 h 12770711"/>
              <a:gd name="connsiteX2" fmla="*/ 10795025 w 12842406"/>
              <a:gd name="connsiteY2" fmla="*/ 91875 h 12770711"/>
              <a:gd name="connsiteX3" fmla="*/ 12769495 w 12842406"/>
              <a:gd name="connsiteY3" fmla="*/ 2513272 h 12770711"/>
              <a:gd name="connsiteX4" fmla="*/ 12137728 w 12842406"/>
              <a:gd name="connsiteY4" fmla="*/ 8276763 h 12770711"/>
              <a:gd name="connsiteX5" fmla="*/ 9837874 w 12842406"/>
              <a:gd name="connsiteY5" fmla="*/ 12296165 h 12770711"/>
              <a:gd name="connsiteX6" fmla="*/ 7576020 w 12842406"/>
              <a:gd name="connsiteY6" fmla="*/ 12520262 h 12770711"/>
              <a:gd name="connsiteX7" fmla="*/ 3861419 w 12842406"/>
              <a:gd name="connsiteY7" fmla="*/ 10309819 h 12770711"/>
              <a:gd name="connsiteX8" fmla="*/ 748042 w 12842406"/>
              <a:gd name="connsiteY8" fmla="*/ 6475721 h 12770711"/>
              <a:gd name="connsiteX9" fmla="*/ 52607 w 12842406"/>
              <a:gd name="connsiteY9" fmla="*/ 4723666 h 12770711"/>
              <a:gd name="connsiteX10" fmla="*/ 683915 w 12842406"/>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9497"/>
              <a:gd name="connsiteX1" fmla="*/ 5051125 w 12821621"/>
              <a:gd name="connsiteY1" fmla="*/ 656763 h 12779497"/>
              <a:gd name="connsiteX2" fmla="*/ 10774240 w 12821621"/>
              <a:gd name="connsiteY2" fmla="*/ 91875 h 12779497"/>
              <a:gd name="connsiteX3" fmla="*/ 12748710 w 12821621"/>
              <a:gd name="connsiteY3" fmla="*/ 2513272 h 12779497"/>
              <a:gd name="connsiteX4" fmla="*/ 12116943 w 12821621"/>
              <a:gd name="connsiteY4" fmla="*/ 8276763 h 12779497"/>
              <a:gd name="connsiteX5" fmla="*/ 9817089 w 12821621"/>
              <a:gd name="connsiteY5" fmla="*/ 12296165 h 12779497"/>
              <a:gd name="connsiteX6" fmla="*/ 7546527 w 12821621"/>
              <a:gd name="connsiteY6" fmla="*/ 12537679 h 12779497"/>
              <a:gd name="connsiteX7" fmla="*/ 3840634 w 12821621"/>
              <a:gd name="connsiteY7" fmla="*/ 10309819 h 12779497"/>
              <a:gd name="connsiteX8" fmla="*/ 727257 w 12821621"/>
              <a:gd name="connsiteY8" fmla="*/ 6475721 h 12779497"/>
              <a:gd name="connsiteX9" fmla="*/ 31822 w 12821621"/>
              <a:gd name="connsiteY9" fmla="*/ 4723666 h 12779497"/>
              <a:gd name="connsiteX10" fmla="*/ 663130 w 12821621"/>
              <a:gd name="connsiteY10" fmla="*/ 3160459 h 12779497"/>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81361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95017"/>
              <a:gd name="connsiteX1" fmla="*/ 5051125 w 12821621"/>
              <a:gd name="connsiteY1" fmla="*/ 656763 h 12795017"/>
              <a:gd name="connsiteX2" fmla="*/ 10774240 w 12821621"/>
              <a:gd name="connsiteY2" fmla="*/ 91875 h 12795017"/>
              <a:gd name="connsiteX3" fmla="*/ 12748710 w 12821621"/>
              <a:gd name="connsiteY3" fmla="*/ 2513272 h 12795017"/>
              <a:gd name="connsiteX4" fmla="*/ 12116943 w 12821621"/>
              <a:gd name="connsiteY4" fmla="*/ 8276763 h 12795017"/>
              <a:gd name="connsiteX5" fmla="*/ 9817089 w 12821621"/>
              <a:gd name="connsiteY5" fmla="*/ 12296165 h 12795017"/>
              <a:gd name="connsiteX6" fmla="*/ 7581361 w 12821621"/>
              <a:gd name="connsiteY6" fmla="*/ 12520262 h 12795017"/>
              <a:gd name="connsiteX7" fmla="*/ 3840634 w 12821621"/>
              <a:gd name="connsiteY7" fmla="*/ 10309819 h 12795017"/>
              <a:gd name="connsiteX8" fmla="*/ 727257 w 12821621"/>
              <a:gd name="connsiteY8" fmla="*/ 6475721 h 12795017"/>
              <a:gd name="connsiteX9" fmla="*/ 31822 w 12821621"/>
              <a:gd name="connsiteY9" fmla="*/ 4723666 h 12795017"/>
              <a:gd name="connsiteX10" fmla="*/ 663130 w 12821621"/>
              <a:gd name="connsiteY10" fmla="*/ 3160459 h 12795017"/>
              <a:gd name="connsiteX0" fmla="*/ 663130 w 12821621"/>
              <a:gd name="connsiteY0" fmla="*/ 3160459 h 12771849"/>
              <a:gd name="connsiteX1" fmla="*/ 5051125 w 12821621"/>
              <a:gd name="connsiteY1" fmla="*/ 656763 h 12771849"/>
              <a:gd name="connsiteX2" fmla="*/ 10774240 w 12821621"/>
              <a:gd name="connsiteY2" fmla="*/ 91875 h 12771849"/>
              <a:gd name="connsiteX3" fmla="*/ 12748710 w 12821621"/>
              <a:gd name="connsiteY3" fmla="*/ 2513272 h 12771849"/>
              <a:gd name="connsiteX4" fmla="*/ 12116943 w 12821621"/>
              <a:gd name="connsiteY4" fmla="*/ 8276763 h 12771849"/>
              <a:gd name="connsiteX5" fmla="*/ 9817089 w 12821621"/>
              <a:gd name="connsiteY5" fmla="*/ 12296165 h 12771849"/>
              <a:gd name="connsiteX6" fmla="*/ 7581361 w 12821621"/>
              <a:gd name="connsiteY6" fmla="*/ 12520262 h 12771849"/>
              <a:gd name="connsiteX7" fmla="*/ 3840634 w 12821621"/>
              <a:gd name="connsiteY7" fmla="*/ 10309819 h 12771849"/>
              <a:gd name="connsiteX8" fmla="*/ 727257 w 12821621"/>
              <a:gd name="connsiteY8" fmla="*/ 6475721 h 12771849"/>
              <a:gd name="connsiteX9" fmla="*/ 31822 w 12821621"/>
              <a:gd name="connsiteY9" fmla="*/ 4723666 h 12771849"/>
              <a:gd name="connsiteX10" fmla="*/ 663130 w 12821621"/>
              <a:gd name="connsiteY10" fmla="*/ 3160459 h 12771849"/>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66150"/>
              <a:gd name="connsiteX1" fmla="*/ 5051125 w 12821621"/>
              <a:gd name="connsiteY1" fmla="*/ 656763 h 12766150"/>
              <a:gd name="connsiteX2" fmla="*/ 10774240 w 12821621"/>
              <a:gd name="connsiteY2" fmla="*/ 91875 h 12766150"/>
              <a:gd name="connsiteX3" fmla="*/ 12748710 w 12821621"/>
              <a:gd name="connsiteY3" fmla="*/ 2513272 h 12766150"/>
              <a:gd name="connsiteX4" fmla="*/ 12116943 w 12821621"/>
              <a:gd name="connsiteY4" fmla="*/ 8276763 h 12766150"/>
              <a:gd name="connsiteX5" fmla="*/ 9817089 w 12821621"/>
              <a:gd name="connsiteY5" fmla="*/ 12296165 h 12766150"/>
              <a:gd name="connsiteX6" fmla="*/ 7581361 w 12821621"/>
              <a:gd name="connsiteY6" fmla="*/ 12520262 h 12766150"/>
              <a:gd name="connsiteX7" fmla="*/ 3840634 w 12821621"/>
              <a:gd name="connsiteY7" fmla="*/ 10309819 h 12766150"/>
              <a:gd name="connsiteX8" fmla="*/ 727257 w 12821621"/>
              <a:gd name="connsiteY8" fmla="*/ 6475721 h 12766150"/>
              <a:gd name="connsiteX9" fmla="*/ 31822 w 12821621"/>
              <a:gd name="connsiteY9" fmla="*/ 4723666 h 12766150"/>
              <a:gd name="connsiteX10" fmla="*/ 663130 w 12821621"/>
              <a:gd name="connsiteY10" fmla="*/ 3160459 h 12766150"/>
              <a:gd name="connsiteX0" fmla="*/ 663130 w 12843845"/>
              <a:gd name="connsiteY0" fmla="*/ 3160459 h 12766150"/>
              <a:gd name="connsiteX1" fmla="*/ 5051125 w 12843845"/>
              <a:gd name="connsiteY1" fmla="*/ 656763 h 12766150"/>
              <a:gd name="connsiteX2" fmla="*/ 10774240 w 12843845"/>
              <a:gd name="connsiteY2" fmla="*/ 91875 h 12766150"/>
              <a:gd name="connsiteX3" fmla="*/ 12748710 w 12843845"/>
              <a:gd name="connsiteY3" fmla="*/ 2513272 h 12766150"/>
              <a:gd name="connsiteX4" fmla="*/ 12116943 w 12843845"/>
              <a:gd name="connsiteY4" fmla="*/ 8276763 h 12766150"/>
              <a:gd name="connsiteX5" fmla="*/ 9817089 w 12843845"/>
              <a:gd name="connsiteY5" fmla="*/ 12296165 h 12766150"/>
              <a:gd name="connsiteX6" fmla="*/ 7581361 w 12843845"/>
              <a:gd name="connsiteY6" fmla="*/ 12520262 h 12766150"/>
              <a:gd name="connsiteX7" fmla="*/ 3840634 w 12843845"/>
              <a:gd name="connsiteY7" fmla="*/ 10309819 h 12766150"/>
              <a:gd name="connsiteX8" fmla="*/ 727257 w 12843845"/>
              <a:gd name="connsiteY8" fmla="*/ 6475721 h 12766150"/>
              <a:gd name="connsiteX9" fmla="*/ 31822 w 12843845"/>
              <a:gd name="connsiteY9" fmla="*/ 4723666 h 12766150"/>
              <a:gd name="connsiteX10" fmla="*/ 663130 w 12843845"/>
              <a:gd name="connsiteY10" fmla="*/ 3160459 h 12766150"/>
              <a:gd name="connsiteX0" fmla="*/ 663130 w 12804028"/>
              <a:gd name="connsiteY0" fmla="*/ 3160459 h 12766150"/>
              <a:gd name="connsiteX1" fmla="*/ 5051125 w 12804028"/>
              <a:gd name="connsiteY1" fmla="*/ 656763 h 12766150"/>
              <a:gd name="connsiteX2" fmla="*/ 10774240 w 12804028"/>
              <a:gd name="connsiteY2" fmla="*/ 91875 h 12766150"/>
              <a:gd name="connsiteX3" fmla="*/ 12748710 w 12804028"/>
              <a:gd name="connsiteY3" fmla="*/ 2513272 h 12766150"/>
              <a:gd name="connsiteX4" fmla="*/ 12116943 w 12804028"/>
              <a:gd name="connsiteY4" fmla="*/ 8276763 h 12766150"/>
              <a:gd name="connsiteX5" fmla="*/ 9817089 w 12804028"/>
              <a:gd name="connsiteY5" fmla="*/ 12296165 h 12766150"/>
              <a:gd name="connsiteX6" fmla="*/ 7581361 w 12804028"/>
              <a:gd name="connsiteY6" fmla="*/ 12520262 h 12766150"/>
              <a:gd name="connsiteX7" fmla="*/ 3840634 w 12804028"/>
              <a:gd name="connsiteY7" fmla="*/ 10309819 h 12766150"/>
              <a:gd name="connsiteX8" fmla="*/ 727257 w 12804028"/>
              <a:gd name="connsiteY8" fmla="*/ 6475721 h 12766150"/>
              <a:gd name="connsiteX9" fmla="*/ 31822 w 12804028"/>
              <a:gd name="connsiteY9" fmla="*/ 4723666 h 12766150"/>
              <a:gd name="connsiteX10" fmla="*/ 663130 w 12804028"/>
              <a:gd name="connsiteY10" fmla="*/ 3160459 h 12766150"/>
              <a:gd name="connsiteX0" fmla="*/ 663130 w 12790534"/>
              <a:gd name="connsiteY0" fmla="*/ 3160459 h 12766150"/>
              <a:gd name="connsiteX1" fmla="*/ 5051125 w 12790534"/>
              <a:gd name="connsiteY1" fmla="*/ 656763 h 12766150"/>
              <a:gd name="connsiteX2" fmla="*/ 10774240 w 12790534"/>
              <a:gd name="connsiteY2" fmla="*/ 91875 h 12766150"/>
              <a:gd name="connsiteX3" fmla="*/ 12740002 w 12790534"/>
              <a:gd name="connsiteY3" fmla="*/ 2530690 h 12766150"/>
              <a:gd name="connsiteX4" fmla="*/ 12116943 w 12790534"/>
              <a:gd name="connsiteY4" fmla="*/ 8276763 h 12766150"/>
              <a:gd name="connsiteX5" fmla="*/ 9817089 w 12790534"/>
              <a:gd name="connsiteY5" fmla="*/ 12296165 h 12766150"/>
              <a:gd name="connsiteX6" fmla="*/ 7581361 w 12790534"/>
              <a:gd name="connsiteY6" fmla="*/ 12520262 h 12766150"/>
              <a:gd name="connsiteX7" fmla="*/ 3840634 w 12790534"/>
              <a:gd name="connsiteY7" fmla="*/ 10309819 h 12766150"/>
              <a:gd name="connsiteX8" fmla="*/ 727257 w 12790534"/>
              <a:gd name="connsiteY8" fmla="*/ 6475721 h 12766150"/>
              <a:gd name="connsiteX9" fmla="*/ 31822 w 12790534"/>
              <a:gd name="connsiteY9" fmla="*/ 4723666 h 12766150"/>
              <a:gd name="connsiteX10" fmla="*/ 663130 w 12790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34351"/>
              <a:gd name="connsiteY0" fmla="*/ 3160459 h 12766150"/>
              <a:gd name="connsiteX1" fmla="*/ 5051125 w 12834351"/>
              <a:gd name="connsiteY1" fmla="*/ 656763 h 12766150"/>
              <a:gd name="connsiteX2" fmla="*/ 10774240 w 12834351"/>
              <a:gd name="connsiteY2" fmla="*/ 91875 h 12766150"/>
              <a:gd name="connsiteX3" fmla="*/ 12748711 w 12834351"/>
              <a:gd name="connsiteY3" fmla="*/ 2565524 h 12766150"/>
              <a:gd name="connsiteX4" fmla="*/ 12116943 w 12834351"/>
              <a:gd name="connsiteY4" fmla="*/ 8276763 h 12766150"/>
              <a:gd name="connsiteX5" fmla="*/ 9817089 w 12834351"/>
              <a:gd name="connsiteY5" fmla="*/ 12296165 h 12766150"/>
              <a:gd name="connsiteX6" fmla="*/ 7581361 w 12834351"/>
              <a:gd name="connsiteY6" fmla="*/ 12520262 h 12766150"/>
              <a:gd name="connsiteX7" fmla="*/ 3840634 w 12834351"/>
              <a:gd name="connsiteY7" fmla="*/ 10309819 h 12766150"/>
              <a:gd name="connsiteX8" fmla="*/ 727257 w 12834351"/>
              <a:gd name="connsiteY8" fmla="*/ 6475721 h 12766150"/>
              <a:gd name="connsiteX9" fmla="*/ 31822 w 12834351"/>
              <a:gd name="connsiteY9" fmla="*/ 4723666 h 12766150"/>
              <a:gd name="connsiteX10" fmla="*/ 663130 w 12834351"/>
              <a:gd name="connsiteY10" fmla="*/ 3160459 h 12766150"/>
              <a:gd name="connsiteX0" fmla="*/ 663130 w 12834351"/>
              <a:gd name="connsiteY0" fmla="*/ 3258559 h 12864250"/>
              <a:gd name="connsiteX1" fmla="*/ 5051125 w 12834351"/>
              <a:gd name="connsiteY1" fmla="*/ 754863 h 12864250"/>
              <a:gd name="connsiteX2" fmla="*/ 10774240 w 12834351"/>
              <a:gd name="connsiteY2" fmla="*/ 189975 h 12864250"/>
              <a:gd name="connsiteX3" fmla="*/ 12748711 w 12834351"/>
              <a:gd name="connsiteY3" fmla="*/ 2663624 h 12864250"/>
              <a:gd name="connsiteX4" fmla="*/ 12116943 w 12834351"/>
              <a:gd name="connsiteY4" fmla="*/ 8374863 h 12864250"/>
              <a:gd name="connsiteX5" fmla="*/ 9817089 w 12834351"/>
              <a:gd name="connsiteY5" fmla="*/ 12394265 h 12864250"/>
              <a:gd name="connsiteX6" fmla="*/ 7581361 w 12834351"/>
              <a:gd name="connsiteY6" fmla="*/ 12618362 h 12864250"/>
              <a:gd name="connsiteX7" fmla="*/ 3840634 w 12834351"/>
              <a:gd name="connsiteY7" fmla="*/ 10407919 h 12864250"/>
              <a:gd name="connsiteX8" fmla="*/ 727257 w 12834351"/>
              <a:gd name="connsiteY8" fmla="*/ 6573821 h 12864250"/>
              <a:gd name="connsiteX9" fmla="*/ 31822 w 12834351"/>
              <a:gd name="connsiteY9" fmla="*/ 4821766 h 12864250"/>
              <a:gd name="connsiteX10" fmla="*/ 663130 w 12834351"/>
              <a:gd name="connsiteY10" fmla="*/ 3258559 h 12864250"/>
              <a:gd name="connsiteX0" fmla="*/ 663130 w 12834351"/>
              <a:gd name="connsiteY0" fmla="*/ 3174915 h 12780606"/>
              <a:gd name="connsiteX1" fmla="*/ 5051125 w 12834351"/>
              <a:gd name="connsiteY1" fmla="*/ 671219 h 12780606"/>
              <a:gd name="connsiteX2" fmla="*/ 10774240 w 12834351"/>
              <a:gd name="connsiteY2" fmla="*/ 106331 h 12780606"/>
              <a:gd name="connsiteX3" fmla="*/ 12748711 w 12834351"/>
              <a:gd name="connsiteY3" fmla="*/ 2579980 h 12780606"/>
              <a:gd name="connsiteX4" fmla="*/ 12116943 w 12834351"/>
              <a:gd name="connsiteY4" fmla="*/ 8291219 h 12780606"/>
              <a:gd name="connsiteX5" fmla="*/ 9817089 w 12834351"/>
              <a:gd name="connsiteY5" fmla="*/ 12310621 h 12780606"/>
              <a:gd name="connsiteX6" fmla="*/ 7581361 w 12834351"/>
              <a:gd name="connsiteY6" fmla="*/ 12534718 h 12780606"/>
              <a:gd name="connsiteX7" fmla="*/ 3840634 w 12834351"/>
              <a:gd name="connsiteY7" fmla="*/ 10324275 h 12780606"/>
              <a:gd name="connsiteX8" fmla="*/ 727257 w 12834351"/>
              <a:gd name="connsiteY8" fmla="*/ 6490177 h 12780606"/>
              <a:gd name="connsiteX9" fmla="*/ 31822 w 12834351"/>
              <a:gd name="connsiteY9" fmla="*/ 4738122 h 12780606"/>
              <a:gd name="connsiteX10" fmla="*/ 663130 w 12834351"/>
              <a:gd name="connsiteY10" fmla="*/ 3174915 h 12780606"/>
              <a:gd name="connsiteX0" fmla="*/ 663130 w 12834351"/>
              <a:gd name="connsiteY0" fmla="*/ 3209491 h 12815182"/>
              <a:gd name="connsiteX1" fmla="*/ 5051125 w 12834351"/>
              <a:gd name="connsiteY1" fmla="*/ 705795 h 12815182"/>
              <a:gd name="connsiteX2" fmla="*/ 10774240 w 12834351"/>
              <a:gd name="connsiteY2" fmla="*/ 140907 h 12815182"/>
              <a:gd name="connsiteX3" fmla="*/ 12748711 w 12834351"/>
              <a:gd name="connsiteY3" fmla="*/ 2614556 h 12815182"/>
              <a:gd name="connsiteX4" fmla="*/ 12116943 w 12834351"/>
              <a:gd name="connsiteY4" fmla="*/ 8325795 h 12815182"/>
              <a:gd name="connsiteX5" fmla="*/ 9817089 w 12834351"/>
              <a:gd name="connsiteY5" fmla="*/ 12345197 h 12815182"/>
              <a:gd name="connsiteX6" fmla="*/ 7581361 w 12834351"/>
              <a:gd name="connsiteY6" fmla="*/ 12569294 h 12815182"/>
              <a:gd name="connsiteX7" fmla="*/ 3840634 w 12834351"/>
              <a:gd name="connsiteY7" fmla="*/ 10358851 h 12815182"/>
              <a:gd name="connsiteX8" fmla="*/ 727257 w 12834351"/>
              <a:gd name="connsiteY8" fmla="*/ 6524753 h 12815182"/>
              <a:gd name="connsiteX9" fmla="*/ 31822 w 12834351"/>
              <a:gd name="connsiteY9" fmla="*/ 4772698 h 12815182"/>
              <a:gd name="connsiteX10" fmla="*/ 663130 w 12834351"/>
              <a:gd name="connsiteY10" fmla="*/ 3209491 h 12815182"/>
              <a:gd name="connsiteX0" fmla="*/ 663130 w 12834351"/>
              <a:gd name="connsiteY0" fmla="*/ 3175410 h 12781101"/>
              <a:gd name="connsiteX1" fmla="*/ 5051125 w 12834351"/>
              <a:gd name="connsiteY1" fmla="*/ 671714 h 12781101"/>
              <a:gd name="connsiteX2" fmla="*/ 10774240 w 12834351"/>
              <a:gd name="connsiteY2" fmla="*/ 106826 h 12781101"/>
              <a:gd name="connsiteX3" fmla="*/ 12748711 w 12834351"/>
              <a:gd name="connsiteY3" fmla="*/ 2580475 h 12781101"/>
              <a:gd name="connsiteX4" fmla="*/ 12116943 w 12834351"/>
              <a:gd name="connsiteY4" fmla="*/ 8291714 h 12781101"/>
              <a:gd name="connsiteX5" fmla="*/ 9817089 w 12834351"/>
              <a:gd name="connsiteY5" fmla="*/ 12311116 h 12781101"/>
              <a:gd name="connsiteX6" fmla="*/ 7581361 w 12834351"/>
              <a:gd name="connsiteY6" fmla="*/ 12535213 h 12781101"/>
              <a:gd name="connsiteX7" fmla="*/ 3840634 w 12834351"/>
              <a:gd name="connsiteY7" fmla="*/ 10324770 h 12781101"/>
              <a:gd name="connsiteX8" fmla="*/ 727257 w 12834351"/>
              <a:gd name="connsiteY8" fmla="*/ 6490672 h 12781101"/>
              <a:gd name="connsiteX9" fmla="*/ 31822 w 12834351"/>
              <a:gd name="connsiteY9" fmla="*/ 4738617 h 12781101"/>
              <a:gd name="connsiteX10" fmla="*/ 663130 w 12834351"/>
              <a:gd name="connsiteY10" fmla="*/ 3175410 h 12781101"/>
              <a:gd name="connsiteX0" fmla="*/ 663130 w 12834351"/>
              <a:gd name="connsiteY0" fmla="*/ 3183351 h 12789042"/>
              <a:gd name="connsiteX1" fmla="*/ 5051125 w 12834351"/>
              <a:gd name="connsiteY1" fmla="*/ 679655 h 12789042"/>
              <a:gd name="connsiteX2" fmla="*/ 10774240 w 12834351"/>
              <a:gd name="connsiteY2" fmla="*/ 114767 h 12789042"/>
              <a:gd name="connsiteX3" fmla="*/ 12748711 w 12834351"/>
              <a:gd name="connsiteY3" fmla="*/ 2588416 h 12789042"/>
              <a:gd name="connsiteX4" fmla="*/ 12116943 w 12834351"/>
              <a:gd name="connsiteY4" fmla="*/ 8299655 h 12789042"/>
              <a:gd name="connsiteX5" fmla="*/ 9817089 w 12834351"/>
              <a:gd name="connsiteY5" fmla="*/ 12319057 h 12789042"/>
              <a:gd name="connsiteX6" fmla="*/ 7581361 w 12834351"/>
              <a:gd name="connsiteY6" fmla="*/ 12543154 h 12789042"/>
              <a:gd name="connsiteX7" fmla="*/ 3840634 w 12834351"/>
              <a:gd name="connsiteY7" fmla="*/ 10332711 h 12789042"/>
              <a:gd name="connsiteX8" fmla="*/ 727257 w 12834351"/>
              <a:gd name="connsiteY8" fmla="*/ 6498613 h 12789042"/>
              <a:gd name="connsiteX9" fmla="*/ 31822 w 12834351"/>
              <a:gd name="connsiteY9" fmla="*/ 4746558 h 12789042"/>
              <a:gd name="connsiteX10" fmla="*/ 663130 w 12834351"/>
              <a:gd name="connsiteY10" fmla="*/ 3183351 h 1278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solidFill>
            <a:schemeClr val="bg2"/>
          </a:solidFill>
          <a:ln w="12700">
            <a:miter lim="400000"/>
          </a:ln>
          <a:extLst>
            <a:ext uri="{C572A759-6A51-4108-AA02-DFA0A04FC94B}">
              <ma14:wrappingTextBoxFlag xmlns="" xmlns:ma14="http://schemas.microsoft.com/office/mac/drawingml/2011/main" val="1"/>
            </a:ext>
          </a:extLst>
        </p:spPr>
        <p:txBody>
          <a:bodyPr>
            <a:normAutofit/>
          </a:bodyPr>
          <a:lstStyle/>
          <a:p>
            <a:pPr lvl="0"/>
            <a:endParaRPr lang="en-US" noProof="0">
              <a:sym typeface="Open Sans"/>
            </a:endParaRPr>
          </a:p>
        </p:txBody>
      </p:sp>
    </p:spTree>
    <p:extLst>
      <p:ext uri="{BB962C8B-B14F-4D97-AF65-F5344CB8AC3E}">
        <p14:creationId xmlns:p14="http://schemas.microsoft.com/office/powerpoint/2010/main" val="14615574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t page + 4 cur photo">
    <p:spTree>
      <p:nvGrpSpPr>
        <p:cNvPr id="1" name=""/>
        <p:cNvGrpSpPr/>
        <p:nvPr/>
      </p:nvGrpSpPr>
      <p:grpSpPr>
        <a:xfrm>
          <a:off x="0" y="0"/>
          <a:ext cx="0" cy="0"/>
          <a:chOff x="0" y="0"/>
          <a:chExt cx="0" cy="0"/>
        </a:xfrm>
      </p:grpSpPr>
      <p:sp>
        <p:nvSpPr>
          <p:cNvPr id="21" name="Picture Placeholder 2"/>
          <p:cNvSpPr>
            <a:spLocks noGrp="1"/>
          </p:cNvSpPr>
          <p:nvPr>
            <p:ph type="pic" sz="quarter" idx="15"/>
          </p:nvPr>
        </p:nvSpPr>
        <p:spPr>
          <a:xfrm>
            <a:off x="1917443" y="3570514"/>
            <a:ext cx="4276732" cy="4261634"/>
          </a:xfrm>
          <a:custGeom>
            <a:avLst/>
            <a:gdLst>
              <a:gd name="connsiteX0" fmla="*/ 0 w 9320213"/>
              <a:gd name="connsiteY0" fmla="*/ 0 h 11266188"/>
              <a:gd name="connsiteX1" fmla="*/ 9320213 w 9320213"/>
              <a:gd name="connsiteY1" fmla="*/ 0 h 11266188"/>
              <a:gd name="connsiteX2" fmla="*/ 9320213 w 9320213"/>
              <a:gd name="connsiteY2" fmla="*/ 11266188 h 11266188"/>
              <a:gd name="connsiteX3" fmla="*/ 0 w 9320213"/>
              <a:gd name="connsiteY3" fmla="*/ 11266188 h 11266188"/>
              <a:gd name="connsiteX4" fmla="*/ 0 w 9320213"/>
              <a:gd name="connsiteY4" fmla="*/ 0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1274618 w 10594831"/>
              <a:gd name="connsiteY3" fmla="*/ 11266188 h 11266188"/>
              <a:gd name="connsiteX4" fmla="*/ 0 w 10594831"/>
              <a:gd name="connsiteY4" fmla="*/ 2216727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55418 w 10594831"/>
              <a:gd name="connsiteY3" fmla="*/ 5558115 h 11266188"/>
              <a:gd name="connsiteX4" fmla="*/ 0 w 10594831"/>
              <a:gd name="connsiteY4" fmla="*/ 2216727 h 11266188"/>
              <a:gd name="connsiteX0" fmla="*/ 0 w 10594831"/>
              <a:gd name="connsiteY0" fmla="*/ 2216727 h 11515570"/>
              <a:gd name="connsiteX1" fmla="*/ 10594831 w 10594831"/>
              <a:gd name="connsiteY1" fmla="*/ 0 h 11515570"/>
              <a:gd name="connsiteX2" fmla="*/ 6909522 w 10594831"/>
              <a:gd name="connsiteY2" fmla="*/ 11515570 h 11515570"/>
              <a:gd name="connsiteX3" fmla="*/ 55418 w 10594831"/>
              <a:gd name="connsiteY3" fmla="*/ 5558115 h 11515570"/>
              <a:gd name="connsiteX4" fmla="*/ 0 w 10594831"/>
              <a:gd name="connsiteY4" fmla="*/ 2216727 h 11515570"/>
              <a:gd name="connsiteX0" fmla="*/ 0 w 10206904"/>
              <a:gd name="connsiteY0" fmla="*/ 3103418 h 12402261"/>
              <a:gd name="connsiteX1" fmla="*/ 10206904 w 10206904"/>
              <a:gd name="connsiteY1" fmla="*/ 0 h 12402261"/>
              <a:gd name="connsiteX2" fmla="*/ 6909522 w 10206904"/>
              <a:gd name="connsiteY2" fmla="*/ 12402261 h 12402261"/>
              <a:gd name="connsiteX3" fmla="*/ 55418 w 10206904"/>
              <a:gd name="connsiteY3" fmla="*/ 6444806 h 12402261"/>
              <a:gd name="connsiteX4" fmla="*/ 0 w 10206904"/>
              <a:gd name="connsiteY4" fmla="*/ 3103418 h 12402261"/>
              <a:gd name="connsiteX0" fmla="*/ 0 w 10206904"/>
              <a:gd name="connsiteY0" fmla="*/ 3103418 h 12402261"/>
              <a:gd name="connsiteX1" fmla="*/ 10206904 w 10206904"/>
              <a:gd name="connsiteY1" fmla="*/ 0 h 12402261"/>
              <a:gd name="connsiteX2" fmla="*/ 8821450 w 10206904"/>
              <a:gd name="connsiteY2" fmla="*/ 5116304 h 12402261"/>
              <a:gd name="connsiteX3" fmla="*/ 6909522 w 10206904"/>
              <a:gd name="connsiteY3" fmla="*/ 12402261 h 12402261"/>
              <a:gd name="connsiteX4" fmla="*/ 55418 w 10206904"/>
              <a:gd name="connsiteY4" fmla="*/ 6444806 h 12402261"/>
              <a:gd name="connsiteX5" fmla="*/ 0 w 10206904"/>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6909522 w 12146540"/>
              <a:gd name="connsiteY3" fmla="*/ 12402261 h 12402261"/>
              <a:gd name="connsiteX4" fmla="*/ 55418 w 12146540"/>
              <a:gd name="connsiteY4" fmla="*/ 6444806 h 12402261"/>
              <a:gd name="connsiteX5" fmla="*/ 0 w 12146540"/>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26250 w 12146540"/>
              <a:gd name="connsiteY3" fmla="*/ 8081177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53959 w 12146540"/>
              <a:gd name="connsiteY3" fmla="*/ 12265250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5080722 w 12146540"/>
              <a:gd name="connsiteY1" fmla="*/ 1569540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916941 w 12146540"/>
              <a:gd name="connsiteY6" fmla="*/ 9799140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168795 w 12146540"/>
              <a:gd name="connsiteY6" fmla="*/ 10270195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0733377 w 12146540"/>
              <a:gd name="connsiteY4" fmla="*/ 7249904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21834 w 12146540"/>
              <a:gd name="connsiteY9" fmla="*/ 4509871 h 12402261"/>
              <a:gd name="connsiteX10" fmla="*/ 0 w 12146540"/>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59947 w 12806487"/>
              <a:gd name="connsiteY0" fmla="*/ 3103418 h 12402261"/>
              <a:gd name="connsiteX1" fmla="*/ 5047942 w 12806487"/>
              <a:gd name="connsiteY1" fmla="*/ 599722 h 12402261"/>
              <a:gd name="connsiteX2" fmla="*/ 10866851 w 12806487"/>
              <a:gd name="connsiteY2" fmla="*/ 0 h 12402261"/>
              <a:gd name="connsiteX3" fmla="*/ 12806487 w 12806487"/>
              <a:gd name="connsiteY3" fmla="*/ 2456231 h 12402261"/>
              <a:gd name="connsiteX4" fmla="*/ 12113760 w 12806487"/>
              <a:gd name="connsiteY4" fmla="*/ 8219722 h 12402261"/>
              <a:gd name="connsiteX5" fmla="*/ 9813906 w 12806487"/>
              <a:gd name="connsiteY5" fmla="*/ 12265250 h 12402261"/>
              <a:gd name="connsiteX6" fmla="*/ 7569469 w 12806487"/>
              <a:gd name="connsiteY6" fmla="*/ 12402261 h 12402261"/>
              <a:gd name="connsiteX7" fmla="*/ 3828742 w 12806487"/>
              <a:gd name="connsiteY7" fmla="*/ 10270195 h 12402261"/>
              <a:gd name="connsiteX8" fmla="*/ 715365 w 12806487"/>
              <a:gd name="connsiteY8" fmla="*/ 6444806 h 12402261"/>
              <a:gd name="connsiteX9" fmla="*/ 28639 w 12806487"/>
              <a:gd name="connsiteY9" fmla="*/ 4666625 h 12402261"/>
              <a:gd name="connsiteX10" fmla="*/ 659947 w 12806487"/>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29423 w 12807168"/>
              <a:gd name="connsiteY7" fmla="*/ 10270195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39124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603400"/>
              <a:gd name="connsiteX1" fmla="*/ 5048623 w 12807168"/>
              <a:gd name="connsiteY1" fmla="*/ 599722 h 12603400"/>
              <a:gd name="connsiteX2" fmla="*/ 10867532 w 12807168"/>
              <a:gd name="connsiteY2" fmla="*/ 0 h 12603400"/>
              <a:gd name="connsiteX3" fmla="*/ 12807168 w 12807168"/>
              <a:gd name="connsiteY3" fmla="*/ 2456231 h 12603400"/>
              <a:gd name="connsiteX4" fmla="*/ 12114441 w 12807168"/>
              <a:gd name="connsiteY4" fmla="*/ 8219722 h 12603400"/>
              <a:gd name="connsiteX5" fmla="*/ 9814587 w 12807168"/>
              <a:gd name="connsiteY5" fmla="*/ 12239124 h 12603400"/>
              <a:gd name="connsiteX6" fmla="*/ 7552733 w 12807168"/>
              <a:gd name="connsiteY6" fmla="*/ 12463221 h 12603400"/>
              <a:gd name="connsiteX7" fmla="*/ 3838132 w 12807168"/>
              <a:gd name="connsiteY7" fmla="*/ 10252778 h 12603400"/>
              <a:gd name="connsiteX8" fmla="*/ 724755 w 12807168"/>
              <a:gd name="connsiteY8" fmla="*/ 6418680 h 12603400"/>
              <a:gd name="connsiteX9" fmla="*/ 29320 w 12807168"/>
              <a:gd name="connsiteY9" fmla="*/ 4666625 h 12603400"/>
              <a:gd name="connsiteX10" fmla="*/ 660628 w 12807168"/>
              <a:gd name="connsiteY10" fmla="*/ 3103418 h 1260340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746208"/>
              <a:gd name="connsiteY0" fmla="*/ 3103418 h 12713670"/>
              <a:gd name="connsiteX1" fmla="*/ 5048623 w 12746208"/>
              <a:gd name="connsiteY1" fmla="*/ 599722 h 12713670"/>
              <a:gd name="connsiteX2" fmla="*/ 10867532 w 12746208"/>
              <a:gd name="connsiteY2" fmla="*/ 0 h 12713670"/>
              <a:gd name="connsiteX3" fmla="*/ 12746208 w 12746208"/>
              <a:gd name="connsiteY3" fmla="*/ 2456231 h 12713670"/>
              <a:gd name="connsiteX4" fmla="*/ 12114441 w 12746208"/>
              <a:gd name="connsiteY4" fmla="*/ 8219722 h 12713670"/>
              <a:gd name="connsiteX5" fmla="*/ 9814587 w 12746208"/>
              <a:gd name="connsiteY5" fmla="*/ 12239124 h 12713670"/>
              <a:gd name="connsiteX6" fmla="*/ 7552733 w 12746208"/>
              <a:gd name="connsiteY6" fmla="*/ 12463221 h 12713670"/>
              <a:gd name="connsiteX7" fmla="*/ 3838132 w 12746208"/>
              <a:gd name="connsiteY7" fmla="*/ 10252778 h 12713670"/>
              <a:gd name="connsiteX8" fmla="*/ 724755 w 12746208"/>
              <a:gd name="connsiteY8" fmla="*/ 6418680 h 12713670"/>
              <a:gd name="connsiteX9" fmla="*/ 29320 w 12746208"/>
              <a:gd name="connsiteY9" fmla="*/ 4666625 h 12713670"/>
              <a:gd name="connsiteX10" fmla="*/ 660628 w 12746208"/>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153495 h 12763747"/>
              <a:gd name="connsiteX1" fmla="*/ 5048623 w 12819119"/>
              <a:gd name="connsiteY1" fmla="*/ 649799 h 12763747"/>
              <a:gd name="connsiteX2" fmla="*/ 10841407 w 12819119"/>
              <a:gd name="connsiteY2" fmla="*/ 84911 h 12763747"/>
              <a:gd name="connsiteX3" fmla="*/ 12746208 w 12819119"/>
              <a:gd name="connsiteY3" fmla="*/ 2506308 h 12763747"/>
              <a:gd name="connsiteX4" fmla="*/ 12114441 w 12819119"/>
              <a:gd name="connsiteY4" fmla="*/ 8269799 h 12763747"/>
              <a:gd name="connsiteX5" fmla="*/ 9814587 w 12819119"/>
              <a:gd name="connsiteY5" fmla="*/ 12289201 h 12763747"/>
              <a:gd name="connsiteX6" fmla="*/ 7552733 w 12819119"/>
              <a:gd name="connsiteY6" fmla="*/ 12513298 h 12763747"/>
              <a:gd name="connsiteX7" fmla="*/ 3838132 w 12819119"/>
              <a:gd name="connsiteY7" fmla="*/ 10302855 h 12763747"/>
              <a:gd name="connsiteX8" fmla="*/ 724755 w 12819119"/>
              <a:gd name="connsiteY8" fmla="*/ 6468757 h 12763747"/>
              <a:gd name="connsiteX9" fmla="*/ 29320 w 12819119"/>
              <a:gd name="connsiteY9" fmla="*/ 4716702 h 12763747"/>
              <a:gd name="connsiteX10" fmla="*/ 660628 w 12819119"/>
              <a:gd name="connsiteY10" fmla="*/ 3153495 h 12763747"/>
              <a:gd name="connsiteX0" fmla="*/ 660628 w 12819119"/>
              <a:gd name="connsiteY0" fmla="*/ 3201994 h 12812246"/>
              <a:gd name="connsiteX1" fmla="*/ 5048623 w 12819119"/>
              <a:gd name="connsiteY1" fmla="*/ 698298 h 12812246"/>
              <a:gd name="connsiteX2" fmla="*/ 10841407 w 12819119"/>
              <a:gd name="connsiteY2" fmla="*/ 133410 h 12812246"/>
              <a:gd name="connsiteX3" fmla="*/ 12746208 w 12819119"/>
              <a:gd name="connsiteY3" fmla="*/ 2554807 h 12812246"/>
              <a:gd name="connsiteX4" fmla="*/ 12114441 w 12819119"/>
              <a:gd name="connsiteY4" fmla="*/ 8318298 h 12812246"/>
              <a:gd name="connsiteX5" fmla="*/ 9814587 w 12819119"/>
              <a:gd name="connsiteY5" fmla="*/ 12337700 h 12812246"/>
              <a:gd name="connsiteX6" fmla="*/ 7552733 w 12819119"/>
              <a:gd name="connsiteY6" fmla="*/ 12561797 h 12812246"/>
              <a:gd name="connsiteX7" fmla="*/ 3838132 w 12819119"/>
              <a:gd name="connsiteY7" fmla="*/ 10351354 h 12812246"/>
              <a:gd name="connsiteX8" fmla="*/ 724755 w 12819119"/>
              <a:gd name="connsiteY8" fmla="*/ 6517256 h 12812246"/>
              <a:gd name="connsiteX9" fmla="*/ 29320 w 12819119"/>
              <a:gd name="connsiteY9" fmla="*/ 4765201 h 12812246"/>
              <a:gd name="connsiteX10" fmla="*/ 660628 w 12819119"/>
              <a:gd name="connsiteY10" fmla="*/ 3201994 h 12812246"/>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726445 w 12884936"/>
              <a:gd name="connsiteY0" fmla="*/ 3160459 h 12770711"/>
              <a:gd name="connsiteX1" fmla="*/ 5114440 w 12884936"/>
              <a:gd name="connsiteY1" fmla="*/ 656763 h 12770711"/>
              <a:gd name="connsiteX2" fmla="*/ 10837555 w 12884936"/>
              <a:gd name="connsiteY2" fmla="*/ 91875 h 12770711"/>
              <a:gd name="connsiteX3" fmla="*/ 12812025 w 12884936"/>
              <a:gd name="connsiteY3" fmla="*/ 2513272 h 12770711"/>
              <a:gd name="connsiteX4" fmla="*/ 12180258 w 12884936"/>
              <a:gd name="connsiteY4" fmla="*/ 8276763 h 12770711"/>
              <a:gd name="connsiteX5" fmla="*/ 9880404 w 12884936"/>
              <a:gd name="connsiteY5" fmla="*/ 12296165 h 12770711"/>
              <a:gd name="connsiteX6" fmla="*/ 7618550 w 12884936"/>
              <a:gd name="connsiteY6" fmla="*/ 12520262 h 12770711"/>
              <a:gd name="connsiteX7" fmla="*/ 3903949 w 12884936"/>
              <a:gd name="connsiteY7" fmla="*/ 10309819 h 12770711"/>
              <a:gd name="connsiteX8" fmla="*/ 790572 w 12884936"/>
              <a:gd name="connsiteY8" fmla="*/ 6475721 h 12770711"/>
              <a:gd name="connsiteX9" fmla="*/ 95137 w 12884936"/>
              <a:gd name="connsiteY9" fmla="*/ 4723666 h 12770711"/>
              <a:gd name="connsiteX10" fmla="*/ 726445 w 12884936"/>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83915 w 12842406"/>
              <a:gd name="connsiteY0" fmla="*/ 3160459 h 12770711"/>
              <a:gd name="connsiteX1" fmla="*/ 5071910 w 12842406"/>
              <a:gd name="connsiteY1" fmla="*/ 656763 h 12770711"/>
              <a:gd name="connsiteX2" fmla="*/ 10795025 w 12842406"/>
              <a:gd name="connsiteY2" fmla="*/ 91875 h 12770711"/>
              <a:gd name="connsiteX3" fmla="*/ 12769495 w 12842406"/>
              <a:gd name="connsiteY3" fmla="*/ 2513272 h 12770711"/>
              <a:gd name="connsiteX4" fmla="*/ 12137728 w 12842406"/>
              <a:gd name="connsiteY4" fmla="*/ 8276763 h 12770711"/>
              <a:gd name="connsiteX5" fmla="*/ 9837874 w 12842406"/>
              <a:gd name="connsiteY5" fmla="*/ 12296165 h 12770711"/>
              <a:gd name="connsiteX6" fmla="*/ 7576020 w 12842406"/>
              <a:gd name="connsiteY6" fmla="*/ 12520262 h 12770711"/>
              <a:gd name="connsiteX7" fmla="*/ 3861419 w 12842406"/>
              <a:gd name="connsiteY7" fmla="*/ 10309819 h 12770711"/>
              <a:gd name="connsiteX8" fmla="*/ 748042 w 12842406"/>
              <a:gd name="connsiteY8" fmla="*/ 6475721 h 12770711"/>
              <a:gd name="connsiteX9" fmla="*/ 52607 w 12842406"/>
              <a:gd name="connsiteY9" fmla="*/ 4723666 h 12770711"/>
              <a:gd name="connsiteX10" fmla="*/ 683915 w 12842406"/>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9497"/>
              <a:gd name="connsiteX1" fmla="*/ 5051125 w 12821621"/>
              <a:gd name="connsiteY1" fmla="*/ 656763 h 12779497"/>
              <a:gd name="connsiteX2" fmla="*/ 10774240 w 12821621"/>
              <a:gd name="connsiteY2" fmla="*/ 91875 h 12779497"/>
              <a:gd name="connsiteX3" fmla="*/ 12748710 w 12821621"/>
              <a:gd name="connsiteY3" fmla="*/ 2513272 h 12779497"/>
              <a:gd name="connsiteX4" fmla="*/ 12116943 w 12821621"/>
              <a:gd name="connsiteY4" fmla="*/ 8276763 h 12779497"/>
              <a:gd name="connsiteX5" fmla="*/ 9817089 w 12821621"/>
              <a:gd name="connsiteY5" fmla="*/ 12296165 h 12779497"/>
              <a:gd name="connsiteX6" fmla="*/ 7546527 w 12821621"/>
              <a:gd name="connsiteY6" fmla="*/ 12537679 h 12779497"/>
              <a:gd name="connsiteX7" fmla="*/ 3840634 w 12821621"/>
              <a:gd name="connsiteY7" fmla="*/ 10309819 h 12779497"/>
              <a:gd name="connsiteX8" fmla="*/ 727257 w 12821621"/>
              <a:gd name="connsiteY8" fmla="*/ 6475721 h 12779497"/>
              <a:gd name="connsiteX9" fmla="*/ 31822 w 12821621"/>
              <a:gd name="connsiteY9" fmla="*/ 4723666 h 12779497"/>
              <a:gd name="connsiteX10" fmla="*/ 663130 w 12821621"/>
              <a:gd name="connsiteY10" fmla="*/ 3160459 h 12779497"/>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81361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95017"/>
              <a:gd name="connsiteX1" fmla="*/ 5051125 w 12821621"/>
              <a:gd name="connsiteY1" fmla="*/ 656763 h 12795017"/>
              <a:gd name="connsiteX2" fmla="*/ 10774240 w 12821621"/>
              <a:gd name="connsiteY2" fmla="*/ 91875 h 12795017"/>
              <a:gd name="connsiteX3" fmla="*/ 12748710 w 12821621"/>
              <a:gd name="connsiteY3" fmla="*/ 2513272 h 12795017"/>
              <a:gd name="connsiteX4" fmla="*/ 12116943 w 12821621"/>
              <a:gd name="connsiteY4" fmla="*/ 8276763 h 12795017"/>
              <a:gd name="connsiteX5" fmla="*/ 9817089 w 12821621"/>
              <a:gd name="connsiteY5" fmla="*/ 12296165 h 12795017"/>
              <a:gd name="connsiteX6" fmla="*/ 7581361 w 12821621"/>
              <a:gd name="connsiteY6" fmla="*/ 12520262 h 12795017"/>
              <a:gd name="connsiteX7" fmla="*/ 3840634 w 12821621"/>
              <a:gd name="connsiteY7" fmla="*/ 10309819 h 12795017"/>
              <a:gd name="connsiteX8" fmla="*/ 727257 w 12821621"/>
              <a:gd name="connsiteY8" fmla="*/ 6475721 h 12795017"/>
              <a:gd name="connsiteX9" fmla="*/ 31822 w 12821621"/>
              <a:gd name="connsiteY9" fmla="*/ 4723666 h 12795017"/>
              <a:gd name="connsiteX10" fmla="*/ 663130 w 12821621"/>
              <a:gd name="connsiteY10" fmla="*/ 3160459 h 12795017"/>
              <a:gd name="connsiteX0" fmla="*/ 663130 w 12821621"/>
              <a:gd name="connsiteY0" fmla="*/ 3160459 h 12771849"/>
              <a:gd name="connsiteX1" fmla="*/ 5051125 w 12821621"/>
              <a:gd name="connsiteY1" fmla="*/ 656763 h 12771849"/>
              <a:gd name="connsiteX2" fmla="*/ 10774240 w 12821621"/>
              <a:gd name="connsiteY2" fmla="*/ 91875 h 12771849"/>
              <a:gd name="connsiteX3" fmla="*/ 12748710 w 12821621"/>
              <a:gd name="connsiteY3" fmla="*/ 2513272 h 12771849"/>
              <a:gd name="connsiteX4" fmla="*/ 12116943 w 12821621"/>
              <a:gd name="connsiteY4" fmla="*/ 8276763 h 12771849"/>
              <a:gd name="connsiteX5" fmla="*/ 9817089 w 12821621"/>
              <a:gd name="connsiteY5" fmla="*/ 12296165 h 12771849"/>
              <a:gd name="connsiteX6" fmla="*/ 7581361 w 12821621"/>
              <a:gd name="connsiteY6" fmla="*/ 12520262 h 12771849"/>
              <a:gd name="connsiteX7" fmla="*/ 3840634 w 12821621"/>
              <a:gd name="connsiteY7" fmla="*/ 10309819 h 12771849"/>
              <a:gd name="connsiteX8" fmla="*/ 727257 w 12821621"/>
              <a:gd name="connsiteY8" fmla="*/ 6475721 h 12771849"/>
              <a:gd name="connsiteX9" fmla="*/ 31822 w 12821621"/>
              <a:gd name="connsiteY9" fmla="*/ 4723666 h 12771849"/>
              <a:gd name="connsiteX10" fmla="*/ 663130 w 12821621"/>
              <a:gd name="connsiteY10" fmla="*/ 3160459 h 12771849"/>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66150"/>
              <a:gd name="connsiteX1" fmla="*/ 5051125 w 12821621"/>
              <a:gd name="connsiteY1" fmla="*/ 656763 h 12766150"/>
              <a:gd name="connsiteX2" fmla="*/ 10774240 w 12821621"/>
              <a:gd name="connsiteY2" fmla="*/ 91875 h 12766150"/>
              <a:gd name="connsiteX3" fmla="*/ 12748710 w 12821621"/>
              <a:gd name="connsiteY3" fmla="*/ 2513272 h 12766150"/>
              <a:gd name="connsiteX4" fmla="*/ 12116943 w 12821621"/>
              <a:gd name="connsiteY4" fmla="*/ 8276763 h 12766150"/>
              <a:gd name="connsiteX5" fmla="*/ 9817089 w 12821621"/>
              <a:gd name="connsiteY5" fmla="*/ 12296165 h 12766150"/>
              <a:gd name="connsiteX6" fmla="*/ 7581361 w 12821621"/>
              <a:gd name="connsiteY6" fmla="*/ 12520262 h 12766150"/>
              <a:gd name="connsiteX7" fmla="*/ 3840634 w 12821621"/>
              <a:gd name="connsiteY7" fmla="*/ 10309819 h 12766150"/>
              <a:gd name="connsiteX8" fmla="*/ 727257 w 12821621"/>
              <a:gd name="connsiteY8" fmla="*/ 6475721 h 12766150"/>
              <a:gd name="connsiteX9" fmla="*/ 31822 w 12821621"/>
              <a:gd name="connsiteY9" fmla="*/ 4723666 h 12766150"/>
              <a:gd name="connsiteX10" fmla="*/ 663130 w 12821621"/>
              <a:gd name="connsiteY10" fmla="*/ 3160459 h 12766150"/>
              <a:gd name="connsiteX0" fmla="*/ 663130 w 12843845"/>
              <a:gd name="connsiteY0" fmla="*/ 3160459 h 12766150"/>
              <a:gd name="connsiteX1" fmla="*/ 5051125 w 12843845"/>
              <a:gd name="connsiteY1" fmla="*/ 656763 h 12766150"/>
              <a:gd name="connsiteX2" fmla="*/ 10774240 w 12843845"/>
              <a:gd name="connsiteY2" fmla="*/ 91875 h 12766150"/>
              <a:gd name="connsiteX3" fmla="*/ 12748710 w 12843845"/>
              <a:gd name="connsiteY3" fmla="*/ 2513272 h 12766150"/>
              <a:gd name="connsiteX4" fmla="*/ 12116943 w 12843845"/>
              <a:gd name="connsiteY4" fmla="*/ 8276763 h 12766150"/>
              <a:gd name="connsiteX5" fmla="*/ 9817089 w 12843845"/>
              <a:gd name="connsiteY5" fmla="*/ 12296165 h 12766150"/>
              <a:gd name="connsiteX6" fmla="*/ 7581361 w 12843845"/>
              <a:gd name="connsiteY6" fmla="*/ 12520262 h 12766150"/>
              <a:gd name="connsiteX7" fmla="*/ 3840634 w 12843845"/>
              <a:gd name="connsiteY7" fmla="*/ 10309819 h 12766150"/>
              <a:gd name="connsiteX8" fmla="*/ 727257 w 12843845"/>
              <a:gd name="connsiteY8" fmla="*/ 6475721 h 12766150"/>
              <a:gd name="connsiteX9" fmla="*/ 31822 w 12843845"/>
              <a:gd name="connsiteY9" fmla="*/ 4723666 h 12766150"/>
              <a:gd name="connsiteX10" fmla="*/ 663130 w 12843845"/>
              <a:gd name="connsiteY10" fmla="*/ 3160459 h 12766150"/>
              <a:gd name="connsiteX0" fmla="*/ 663130 w 12804028"/>
              <a:gd name="connsiteY0" fmla="*/ 3160459 h 12766150"/>
              <a:gd name="connsiteX1" fmla="*/ 5051125 w 12804028"/>
              <a:gd name="connsiteY1" fmla="*/ 656763 h 12766150"/>
              <a:gd name="connsiteX2" fmla="*/ 10774240 w 12804028"/>
              <a:gd name="connsiteY2" fmla="*/ 91875 h 12766150"/>
              <a:gd name="connsiteX3" fmla="*/ 12748710 w 12804028"/>
              <a:gd name="connsiteY3" fmla="*/ 2513272 h 12766150"/>
              <a:gd name="connsiteX4" fmla="*/ 12116943 w 12804028"/>
              <a:gd name="connsiteY4" fmla="*/ 8276763 h 12766150"/>
              <a:gd name="connsiteX5" fmla="*/ 9817089 w 12804028"/>
              <a:gd name="connsiteY5" fmla="*/ 12296165 h 12766150"/>
              <a:gd name="connsiteX6" fmla="*/ 7581361 w 12804028"/>
              <a:gd name="connsiteY6" fmla="*/ 12520262 h 12766150"/>
              <a:gd name="connsiteX7" fmla="*/ 3840634 w 12804028"/>
              <a:gd name="connsiteY7" fmla="*/ 10309819 h 12766150"/>
              <a:gd name="connsiteX8" fmla="*/ 727257 w 12804028"/>
              <a:gd name="connsiteY8" fmla="*/ 6475721 h 12766150"/>
              <a:gd name="connsiteX9" fmla="*/ 31822 w 12804028"/>
              <a:gd name="connsiteY9" fmla="*/ 4723666 h 12766150"/>
              <a:gd name="connsiteX10" fmla="*/ 663130 w 12804028"/>
              <a:gd name="connsiteY10" fmla="*/ 3160459 h 12766150"/>
              <a:gd name="connsiteX0" fmla="*/ 663130 w 12790534"/>
              <a:gd name="connsiteY0" fmla="*/ 3160459 h 12766150"/>
              <a:gd name="connsiteX1" fmla="*/ 5051125 w 12790534"/>
              <a:gd name="connsiteY1" fmla="*/ 656763 h 12766150"/>
              <a:gd name="connsiteX2" fmla="*/ 10774240 w 12790534"/>
              <a:gd name="connsiteY2" fmla="*/ 91875 h 12766150"/>
              <a:gd name="connsiteX3" fmla="*/ 12740002 w 12790534"/>
              <a:gd name="connsiteY3" fmla="*/ 2530690 h 12766150"/>
              <a:gd name="connsiteX4" fmla="*/ 12116943 w 12790534"/>
              <a:gd name="connsiteY4" fmla="*/ 8276763 h 12766150"/>
              <a:gd name="connsiteX5" fmla="*/ 9817089 w 12790534"/>
              <a:gd name="connsiteY5" fmla="*/ 12296165 h 12766150"/>
              <a:gd name="connsiteX6" fmla="*/ 7581361 w 12790534"/>
              <a:gd name="connsiteY6" fmla="*/ 12520262 h 12766150"/>
              <a:gd name="connsiteX7" fmla="*/ 3840634 w 12790534"/>
              <a:gd name="connsiteY7" fmla="*/ 10309819 h 12766150"/>
              <a:gd name="connsiteX8" fmla="*/ 727257 w 12790534"/>
              <a:gd name="connsiteY8" fmla="*/ 6475721 h 12766150"/>
              <a:gd name="connsiteX9" fmla="*/ 31822 w 12790534"/>
              <a:gd name="connsiteY9" fmla="*/ 4723666 h 12766150"/>
              <a:gd name="connsiteX10" fmla="*/ 663130 w 12790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34351"/>
              <a:gd name="connsiteY0" fmla="*/ 3160459 h 12766150"/>
              <a:gd name="connsiteX1" fmla="*/ 5051125 w 12834351"/>
              <a:gd name="connsiteY1" fmla="*/ 656763 h 12766150"/>
              <a:gd name="connsiteX2" fmla="*/ 10774240 w 12834351"/>
              <a:gd name="connsiteY2" fmla="*/ 91875 h 12766150"/>
              <a:gd name="connsiteX3" fmla="*/ 12748711 w 12834351"/>
              <a:gd name="connsiteY3" fmla="*/ 2565524 h 12766150"/>
              <a:gd name="connsiteX4" fmla="*/ 12116943 w 12834351"/>
              <a:gd name="connsiteY4" fmla="*/ 8276763 h 12766150"/>
              <a:gd name="connsiteX5" fmla="*/ 9817089 w 12834351"/>
              <a:gd name="connsiteY5" fmla="*/ 12296165 h 12766150"/>
              <a:gd name="connsiteX6" fmla="*/ 7581361 w 12834351"/>
              <a:gd name="connsiteY6" fmla="*/ 12520262 h 12766150"/>
              <a:gd name="connsiteX7" fmla="*/ 3840634 w 12834351"/>
              <a:gd name="connsiteY7" fmla="*/ 10309819 h 12766150"/>
              <a:gd name="connsiteX8" fmla="*/ 727257 w 12834351"/>
              <a:gd name="connsiteY8" fmla="*/ 6475721 h 12766150"/>
              <a:gd name="connsiteX9" fmla="*/ 31822 w 12834351"/>
              <a:gd name="connsiteY9" fmla="*/ 4723666 h 12766150"/>
              <a:gd name="connsiteX10" fmla="*/ 663130 w 12834351"/>
              <a:gd name="connsiteY10" fmla="*/ 3160459 h 12766150"/>
              <a:gd name="connsiteX0" fmla="*/ 663130 w 12834351"/>
              <a:gd name="connsiteY0" fmla="*/ 3258559 h 12864250"/>
              <a:gd name="connsiteX1" fmla="*/ 5051125 w 12834351"/>
              <a:gd name="connsiteY1" fmla="*/ 754863 h 12864250"/>
              <a:gd name="connsiteX2" fmla="*/ 10774240 w 12834351"/>
              <a:gd name="connsiteY2" fmla="*/ 189975 h 12864250"/>
              <a:gd name="connsiteX3" fmla="*/ 12748711 w 12834351"/>
              <a:gd name="connsiteY3" fmla="*/ 2663624 h 12864250"/>
              <a:gd name="connsiteX4" fmla="*/ 12116943 w 12834351"/>
              <a:gd name="connsiteY4" fmla="*/ 8374863 h 12864250"/>
              <a:gd name="connsiteX5" fmla="*/ 9817089 w 12834351"/>
              <a:gd name="connsiteY5" fmla="*/ 12394265 h 12864250"/>
              <a:gd name="connsiteX6" fmla="*/ 7581361 w 12834351"/>
              <a:gd name="connsiteY6" fmla="*/ 12618362 h 12864250"/>
              <a:gd name="connsiteX7" fmla="*/ 3840634 w 12834351"/>
              <a:gd name="connsiteY7" fmla="*/ 10407919 h 12864250"/>
              <a:gd name="connsiteX8" fmla="*/ 727257 w 12834351"/>
              <a:gd name="connsiteY8" fmla="*/ 6573821 h 12864250"/>
              <a:gd name="connsiteX9" fmla="*/ 31822 w 12834351"/>
              <a:gd name="connsiteY9" fmla="*/ 4821766 h 12864250"/>
              <a:gd name="connsiteX10" fmla="*/ 663130 w 12834351"/>
              <a:gd name="connsiteY10" fmla="*/ 3258559 h 12864250"/>
              <a:gd name="connsiteX0" fmla="*/ 663130 w 12834351"/>
              <a:gd name="connsiteY0" fmla="*/ 3174915 h 12780606"/>
              <a:gd name="connsiteX1" fmla="*/ 5051125 w 12834351"/>
              <a:gd name="connsiteY1" fmla="*/ 671219 h 12780606"/>
              <a:gd name="connsiteX2" fmla="*/ 10774240 w 12834351"/>
              <a:gd name="connsiteY2" fmla="*/ 106331 h 12780606"/>
              <a:gd name="connsiteX3" fmla="*/ 12748711 w 12834351"/>
              <a:gd name="connsiteY3" fmla="*/ 2579980 h 12780606"/>
              <a:gd name="connsiteX4" fmla="*/ 12116943 w 12834351"/>
              <a:gd name="connsiteY4" fmla="*/ 8291219 h 12780606"/>
              <a:gd name="connsiteX5" fmla="*/ 9817089 w 12834351"/>
              <a:gd name="connsiteY5" fmla="*/ 12310621 h 12780606"/>
              <a:gd name="connsiteX6" fmla="*/ 7581361 w 12834351"/>
              <a:gd name="connsiteY6" fmla="*/ 12534718 h 12780606"/>
              <a:gd name="connsiteX7" fmla="*/ 3840634 w 12834351"/>
              <a:gd name="connsiteY7" fmla="*/ 10324275 h 12780606"/>
              <a:gd name="connsiteX8" fmla="*/ 727257 w 12834351"/>
              <a:gd name="connsiteY8" fmla="*/ 6490177 h 12780606"/>
              <a:gd name="connsiteX9" fmla="*/ 31822 w 12834351"/>
              <a:gd name="connsiteY9" fmla="*/ 4738122 h 12780606"/>
              <a:gd name="connsiteX10" fmla="*/ 663130 w 12834351"/>
              <a:gd name="connsiteY10" fmla="*/ 3174915 h 12780606"/>
              <a:gd name="connsiteX0" fmla="*/ 663130 w 12834351"/>
              <a:gd name="connsiteY0" fmla="*/ 3209491 h 12815182"/>
              <a:gd name="connsiteX1" fmla="*/ 5051125 w 12834351"/>
              <a:gd name="connsiteY1" fmla="*/ 705795 h 12815182"/>
              <a:gd name="connsiteX2" fmla="*/ 10774240 w 12834351"/>
              <a:gd name="connsiteY2" fmla="*/ 140907 h 12815182"/>
              <a:gd name="connsiteX3" fmla="*/ 12748711 w 12834351"/>
              <a:gd name="connsiteY3" fmla="*/ 2614556 h 12815182"/>
              <a:gd name="connsiteX4" fmla="*/ 12116943 w 12834351"/>
              <a:gd name="connsiteY4" fmla="*/ 8325795 h 12815182"/>
              <a:gd name="connsiteX5" fmla="*/ 9817089 w 12834351"/>
              <a:gd name="connsiteY5" fmla="*/ 12345197 h 12815182"/>
              <a:gd name="connsiteX6" fmla="*/ 7581361 w 12834351"/>
              <a:gd name="connsiteY6" fmla="*/ 12569294 h 12815182"/>
              <a:gd name="connsiteX7" fmla="*/ 3840634 w 12834351"/>
              <a:gd name="connsiteY7" fmla="*/ 10358851 h 12815182"/>
              <a:gd name="connsiteX8" fmla="*/ 727257 w 12834351"/>
              <a:gd name="connsiteY8" fmla="*/ 6524753 h 12815182"/>
              <a:gd name="connsiteX9" fmla="*/ 31822 w 12834351"/>
              <a:gd name="connsiteY9" fmla="*/ 4772698 h 12815182"/>
              <a:gd name="connsiteX10" fmla="*/ 663130 w 12834351"/>
              <a:gd name="connsiteY10" fmla="*/ 3209491 h 12815182"/>
              <a:gd name="connsiteX0" fmla="*/ 663130 w 12834351"/>
              <a:gd name="connsiteY0" fmla="*/ 3175410 h 12781101"/>
              <a:gd name="connsiteX1" fmla="*/ 5051125 w 12834351"/>
              <a:gd name="connsiteY1" fmla="*/ 671714 h 12781101"/>
              <a:gd name="connsiteX2" fmla="*/ 10774240 w 12834351"/>
              <a:gd name="connsiteY2" fmla="*/ 106826 h 12781101"/>
              <a:gd name="connsiteX3" fmla="*/ 12748711 w 12834351"/>
              <a:gd name="connsiteY3" fmla="*/ 2580475 h 12781101"/>
              <a:gd name="connsiteX4" fmla="*/ 12116943 w 12834351"/>
              <a:gd name="connsiteY4" fmla="*/ 8291714 h 12781101"/>
              <a:gd name="connsiteX5" fmla="*/ 9817089 w 12834351"/>
              <a:gd name="connsiteY5" fmla="*/ 12311116 h 12781101"/>
              <a:gd name="connsiteX6" fmla="*/ 7581361 w 12834351"/>
              <a:gd name="connsiteY6" fmla="*/ 12535213 h 12781101"/>
              <a:gd name="connsiteX7" fmla="*/ 3840634 w 12834351"/>
              <a:gd name="connsiteY7" fmla="*/ 10324770 h 12781101"/>
              <a:gd name="connsiteX8" fmla="*/ 727257 w 12834351"/>
              <a:gd name="connsiteY8" fmla="*/ 6490672 h 12781101"/>
              <a:gd name="connsiteX9" fmla="*/ 31822 w 12834351"/>
              <a:gd name="connsiteY9" fmla="*/ 4738617 h 12781101"/>
              <a:gd name="connsiteX10" fmla="*/ 663130 w 12834351"/>
              <a:gd name="connsiteY10" fmla="*/ 3175410 h 12781101"/>
              <a:gd name="connsiteX0" fmla="*/ 663130 w 12834351"/>
              <a:gd name="connsiteY0" fmla="*/ 3183351 h 12789042"/>
              <a:gd name="connsiteX1" fmla="*/ 5051125 w 12834351"/>
              <a:gd name="connsiteY1" fmla="*/ 679655 h 12789042"/>
              <a:gd name="connsiteX2" fmla="*/ 10774240 w 12834351"/>
              <a:gd name="connsiteY2" fmla="*/ 114767 h 12789042"/>
              <a:gd name="connsiteX3" fmla="*/ 12748711 w 12834351"/>
              <a:gd name="connsiteY3" fmla="*/ 2588416 h 12789042"/>
              <a:gd name="connsiteX4" fmla="*/ 12116943 w 12834351"/>
              <a:gd name="connsiteY4" fmla="*/ 8299655 h 12789042"/>
              <a:gd name="connsiteX5" fmla="*/ 9817089 w 12834351"/>
              <a:gd name="connsiteY5" fmla="*/ 12319057 h 12789042"/>
              <a:gd name="connsiteX6" fmla="*/ 7581361 w 12834351"/>
              <a:gd name="connsiteY6" fmla="*/ 12543154 h 12789042"/>
              <a:gd name="connsiteX7" fmla="*/ 3840634 w 12834351"/>
              <a:gd name="connsiteY7" fmla="*/ 10332711 h 12789042"/>
              <a:gd name="connsiteX8" fmla="*/ 727257 w 12834351"/>
              <a:gd name="connsiteY8" fmla="*/ 6498613 h 12789042"/>
              <a:gd name="connsiteX9" fmla="*/ 31822 w 12834351"/>
              <a:gd name="connsiteY9" fmla="*/ 4746558 h 12789042"/>
              <a:gd name="connsiteX10" fmla="*/ 663130 w 12834351"/>
              <a:gd name="connsiteY10" fmla="*/ 3183351 h 1278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solidFill>
            <a:schemeClr val="bg2"/>
          </a:solidFill>
          <a:ln w="12700">
            <a:miter lim="400000"/>
          </a:ln>
          <a:extLst>
            <a:ext uri="{C572A759-6A51-4108-AA02-DFA0A04FC94B}">
              <ma14:wrappingTextBoxFlag xmlns="" xmlns:ma14="http://schemas.microsoft.com/office/mac/drawingml/2011/main" val="1"/>
            </a:ext>
          </a:extLst>
        </p:spPr>
        <p:txBody>
          <a:bodyPr>
            <a:normAutofit/>
          </a:bodyPr>
          <a:lstStyle/>
          <a:p>
            <a:pPr lvl="0"/>
            <a:endParaRPr lang="en-US" noProof="0">
              <a:sym typeface="Open Sans"/>
            </a:endParaRPr>
          </a:p>
        </p:txBody>
      </p:sp>
      <p:sp>
        <p:nvSpPr>
          <p:cNvPr id="9" name="Picture Placeholder 2"/>
          <p:cNvSpPr>
            <a:spLocks noGrp="1"/>
          </p:cNvSpPr>
          <p:nvPr>
            <p:ph type="pic" sz="quarter" idx="16"/>
          </p:nvPr>
        </p:nvSpPr>
        <p:spPr>
          <a:xfrm>
            <a:off x="7211596" y="3570514"/>
            <a:ext cx="4276732" cy="4261634"/>
          </a:xfrm>
          <a:custGeom>
            <a:avLst/>
            <a:gdLst>
              <a:gd name="connsiteX0" fmla="*/ 0 w 9320213"/>
              <a:gd name="connsiteY0" fmla="*/ 0 h 11266188"/>
              <a:gd name="connsiteX1" fmla="*/ 9320213 w 9320213"/>
              <a:gd name="connsiteY1" fmla="*/ 0 h 11266188"/>
              <a:gd name="connsiteX2" fmla="*/ 9320213 w 9320213"/>
              <a:gd name="connsiteY2" fmla="*/ 11266188 h 11266188"/>
              <a:gd name="connsiteX3" fmla="*/ 0 w 9320213"/>
              <a:gd name="connsiteY3" fmla="*/ 11266188 h 11266188"/>
              <a:gd name="connsiteX4" fmla="*/ 0 w 9320213"/>
              <a:gd name="connsiteY4" fmla="*/ 0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1274618 w 10594831"/>
              <a:gd name="connsiteY3" fmla="*/ 11266188 h 11266188"/>
              <a:gd name="connsiteX4" fmla="*/ 0 w 10594831"/>
              <a:gd name="connsiteY4" fmla="*/ 2216727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55418 w 10594831"/>
              <a:gd name="connsiteY3" fmla="*/ 5558115 h 11266188"/>
              <a:gd name="connsiteX4" fmla="*/ 0 w 10594831"/>
              <a:gd name="connsiteY4" fmla="*/ 2216727 h 11266188"/>
              <a:gd name="connsiteX0" fmla="*/ 0 w 10594831"/>
              <a:gd name="connsiteY0" fmla="*/ 2216727 h 11515570"/>
              <a:gd name="connsiteX1" fmla="*/ 10594831 w 10594831"/>
              <a:gd name="connsiteY1" fmla="*/ 0 h 11515570"/>
              <a:gd name="connsiteX2" fmla="*/ 6909522 w 10594831"/>
              <a:gd name="connsiteY2" fmla="*/ 11515570 h 11515570"/>
              <a:gd name="connsiteX3" fmla="*/ 55418 w 10594831"/>
              <a:gd name="connsiteY3" fmla="*/ 5558115 h 11515570"/>
              <a:gd name="connsiteX4" fmla="*/ 0 w 10594831"/>
              <a:gd name="connsiteY4" fmla="*/ 2216727 h 11515570"/>
              <a:gd name="connsiteX0" fmla="*/ 0 w 10206904"/>
              <a:gd name="connsiteY0" fmla="*/ 3103418 h 12402261"/>
              <a:gd name="connsiteX1" fmla="*/ 10206904 w 10206904"/>
              <a:gd name="connsiteY1" fmla="*/ 0 h 12402261"/>
              <a:gd name="connsiteX2" fmla="*/ 6909522 w 10206904"/>
              <a:gd name="connsiteY2" fmla="*/ 12402261 h 12402261"/>
              <a:gd name="connsiteX3" fmla="*/ 55418 w 10206904"/>
              <a:gd name="connsiteY3" fmla="*/ 6444806 h 12402261"/>
              <a:gd name="connsiteX4" fmla="*/ 0 w 10206904"/>
              <a:gd name="connsiteY4" fmla="*/ 3103418 h 12402261"/>
              <a:gd name="connsiteX0" fmla="*/ 0 w 10206904"/>
              <a:gd name="connsiteY0" fmla="*/ 3103418 h 12402261"/>
              <a:gd name="connsiteX1" fmla="*/ 10206904 w 10206904"/>
              <a:gd name="connsiteY1" fmla="*/ 0 h 12402261"/>
              <a:gd name="connsiteX2" fmla="*/ 8821450 w 10206904"/>
              <a:gd name="connsiteY2" fmla="*/ 5116304 h 12402261"/>
              <a:gd name="connsiteX3" fmla="*/ 6909522 w 10206904"/>
              <a:gd name="connsiteY3" fmla="*/ 12402261 h 12402261"/>
              <a:gd name="connsiteX4" fmla="*/ 55418 w 10206904"/>
              <a:gd name="connsiteY4" fmla="*/ 6444806 h 12402261"/>
              <a:gd name="connsiteX5" fmla="*/ 0 w 10206904"/>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6909522 w 12146540"/>
              <a:gd name="connsiteY3" fmla="*/ 12402261 h 12402261"/>
              <a:gd name="connsiteX4" fmla="*/ 55418 w 12146540"/>
              <a:gd name="connsiteY4" fmla="*/ 6444806 h 12402261"/>
              <a:gd name="connsiteX5" fmla="*/ 0 w 12146540"/>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26250 w 12146540"/>
              <a:gd name="connsiteY3" fmla="*/ 8081177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53959 w 12146540"/>
              <a:gd name="connsiteY3" fmla="*/ 12265250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5080722 w 12146540"/>
              <a:gd name="connsiteY1" fmla="*/ 1569540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916941 w 12146540"/>
              <a:gd name="connsiteY6" fmla="*/ 9799140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168795 w 12146540"/>
              <a:gd name="connsiteY6" fmla="*/ 10270195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0733377 w 12146540"/>
              <a:gd name="connsiteY4" fmla="*/ 7249904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21834 w 12146540"/>
              <a:gd name="connsiteY9" fmla="*/ 4509871 h 12402261"/>
              <a:gd name="connsiteX10" fmla="*/ 0 w 12146540"/>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59947 w 12806487"/>
              <a:gd name="connsiteY0" fmla="*/ 3103418 h 12402261"/>
              <a:gd name="connsiteX1" fmla="*/ 5047942 w 12806487"/>
              <a:gd name="connsiteY1" fmla="*/ 599722 h 12402261"/>
              <a:gd name="connsiteX2" fmla="*/ 10866851 w 12806487"/>
              <a:gd name="connsiteY2" fmla="*/ 0 h 12402261"/>
              <a:gd name="connsiteX3" fmla="*/ 12806487 w 12806487"/>
              <a:gd name="connsiteY3" fmla="*/ 2456231 h 12402261"/>
              <a:gd name="connsiteX4" fmla="*/ 12113760 w 12806487"/>
              <a:gd name="connsiteY4" fmla="*/ 8219722 h 12402261"/>
              <a:gd name="connsiteX5" fmla="*/ 9813906 w 12806487"/>
              <a:gd name="connsiteY5" fmla="*/ 12265250 h 12402261"/>
              <a:gd name="connsiteX6" fmla="*/ 7569469 w 12806487"/>
              <a:gd name="connsiteY6" fmla="*/ 12402261 h 12402261"/>
              <a:gd name="connsiteX7" fmla="*/ 3828742 w 12806487"/>
              <a:gd name="connsiteY7" fmla="*/ 10270195 h 12402261"/>
              <a:gd name="connsiteX8" fmla="*/ 715365 w 12806487"/>
              <a:gd name="connsiteY8" fmla="*/ 6444806 h 12402261"/>
              <a:gd name="connsiteX9" fmla="*/ 28639 w 12806487"/>
              <a:gd name="connsiteY9" fmla="*/ 4666625 h 12402261"/>
              <a:gd name="connsiteX10" fmla="*/ 659947 w 12806487"/>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29423 w 12807168"/>
              <a:gd name="connsiteY7" fmla="*/ 10270195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39124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603400"/>
              <a:gd name="connsiteX1" fmla="*/ 5048623 w 12807168"/>
              <a:gd name="connsiteY1" fmla="*/ 599722 h 12603400"/>
              <a:gd name="connsiteX2" fmla="*/ 10867532 w 12807168"/>
              <a:gd name="connsiteY2" fmla="*/ 0 h 12603400"/>
              <a:gd name="connsiteX3" fmla="*/ 12807168 w 12807168"/>
              <a:gd name="connsiteY3" fmla="*/ 2456231 h 12603400"/>
              <a:gd name="connsiteX4" fmla="*/ 12114441 w 12807168"/>
              <a:gd name="connsiteY4" fmla="*/ 8219722 h 12603400"/>
              <a:gd name="connsiteX5" fmla="*/ 9814587 w 12807168"/>
              <a:gd name="connsiteY5" fmla="*/ 12239124 h 12603400"/>
              <a:gd name="connsiteX6" fmla="*/ 7552733 w 12807168"/>
              <a:gd name="connsiteY6" fmla="*/ 12463221 h 12603400"/>
              <a:gd name="connsiteX7" fmla="*/ 3838132 w 12807168"/>
              <a:gd name="connsiteY7" fmla="*/ 10252778 h 12603400"/>
              <a:gd name="connsiteX8" fmla="*/ 724755 w 12807168"/>
              <a:gd name="connsiteY8" fmla="*/ 6418680 h 12603400"/>
              <a:gd name="connsiteX9" fmla="*/ 29320 w 12807168"/>
              <a:gd name="connsiteY9" fmla="*/ 4666625 h 12603400"/>
              <a:gd name="connsiteX10" fmla="*/ 660628 w 12807168"/>
              <a:gd name="connsiteY10" fmla="*/ 3103418 h 1260340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746208"/>
              <a:gd name="connsiteY0" fmla="*/ 3103418 h 12713670"/>
              <a:gd name="connsiteX1" fmla="*/ 5048623 w 12746208"/>
              <a:gd name="connsiteY1" fmla="*/ 599722 h 12713670"/>
              <a:gd name="connsiteX2" fmla="*/ 10867532 w 12746208"/>
              <a:gd name="connsiteY2" fmla="*/ 0 h 12713670"/>
              <a:gd name="connsiteX3" fmla="*/ 12746208 w 12746208"/>
              <a:gd name="connsiteY3" fmla="*/ 2456231 h 12713670"/>
              <a:gd name="connsiteX4" fmla="*/ 12114441 w 12746208"/>
              <a:gd name="connsiteY4" fmla="*/ 8219722 h 12713670"/>
              <a:gd name="connsiteX5" fmla="*/ 9814587 w 12746208"/>
              <a:gd name="connsiteY5" fmla="*/ 12239124 h 12713670"/>
              <a:gd name="connsiteX6" fmla="*/ 7552733 w 12746208"/>
              <a:gd name="connsiteY6" fmla="*/ 12463221 h 12713670"/>
              <a:gd name="connsiteX7" fmla="*/ 3838132 w 12746208"/>
              <a:gd name="connsiteY7" fmla="*/ 10252778 h 12713670"/>
              <a:gd name="connsiteX8" fmla="*/ 724755 w 12746208"/>
              <a:gd name="connsiteY8" fmla="*/ 6418680 h 12713670"/>
              <a:gd name="connsiteX9" fmla="*/ 29320 w 12746208"/>
              <a:gd name="connsiteY9" fmla="*/ 4666625 h 12713670"/>
              <a:gd name="connsiteX10" fmla="*/ 660628 w 12746208"/>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153495 h 12763747"/>
              <a:gd name="connsiteX1" fmla="*/ 5048623 w 12819119"/>
              <a:gd name="connsiteY1" fmla="*/ 649799 h 12763747"/>
              <a:gd name="connsiteX2" fmla="*/ 10841407 w 12819119"/>
              <a:gd name="connsiteY2" fmla="*/ 84911 h 12763747"/>
              <a:gd name="connsiteX3" fmla="*/ 12746208 w 12819119"/>
              <a:gd name="connsiteY3" fmla="*/ 2506308 h 12763747"/>
              <a:gd name="connsiteX4" fmla="*/ 12114441 w 12819119"/>
              <a:gd name="connsiteY4" fmla="*/ 8269799 h 12763747"/>
              <a:gd name="connsiteX5" fmla="*/ 9814587 w 12819119"/>
              <a:gd name="connsiteY5" fmla="*/ 12289201 h 12763747"/>
              <a:gd name="connsiteX6" fmla="*/ 7552733 w 12819119"/>
              <a:gd name="connsiteY6" fmla="*/ 12513298 h 12763747"/>
              <a:gd name="connsiteX7" fmla="*/ 3838132 w 12819119"/>
              <a:gd name="connsiteY7" fmla="*/ 10302855 h 12763747"/>
              <a:gd name="connsiteX8" fmla="*/ 724755 w 12819119"/>
              <a:gd name="connsiteY8" fmla="*/ 6468757 h 12763747"/>
              <a:gd name="connsiteX9" fmla="*/ 29320 w 12819119"/>
              <a:gd name="connsiteY9" fmla="*/ 4716702 h 12763747"/>
              <a:gd name="connsiteX10" fmla="*/ 660628 w 12819119"/>
              <a:gd name="connsiteY10" fmla="*/ 3153495 h 12763747"/>
              <a:gd name="connsiteX0" fmla="*/ 660628 w 12819119"/>
              <a:gd name="connsiteY0" fmla="*/ 3201994 h 12812246"/>
              <a:gd name="connsiteX1" fmla="*/ 5048623 w 12819119"/>
              <a:gd name="connsiteY1" fmla="*/ 698298 h 12812246"/>
              <a:gd name="connsiteX2" fmla="*/ 10841407 w 12819119"/>
              <a:gd name="connsiteY2" fmla="*/ 133410 h 12812246"/>
              <a:gd name="connsiteX3" fmla="*/ 12746208 w 12819119"/>
              <a:gd name="connsiteY3" fmla="*/ 2554807 h 12812246"/>
              <a:gd name="connsiteX4" fmla="*/ 12114441 w 12819119"/>
              <a:gd name="connsiteY4" fmla="*/ 8318298 h 12812246"/>
              <a:gd name="connsiteX5" fmla="*/ 9814587 w 12819119"/>
              <a:gd name="connsiteY5" fmla="*/ 12337700 h 12812246"/>
              <a:gd name="connsiteX6" fmla="*/ 7552733 w 12819119"/>
              <a:gd name="connsiteY6" fmla="*/ 12561797 h 12812246"/>
              <a:gd name="connsiteX7" fmla="*/ 3838132 w 12819119"/>
              <a:gd name="connsiteY7" fmla="*/ 10351354 h 12812246"/>
              <a:gd name="connsiteX8" fmla="*/ 724755 w 12819119"/>
              <a:gd name="connsiteY8" fmla="*/ 6517256 h 12812246"/>
              <a:gd name="connsiteX9" fmla="*/ 29320 w 12819119"/>
              <a:gd name="connsiteY9" fmla="*/ 4765201 h 12812246"/>
              <a:gd name="connsiteX10" fmla="*/ 660628 w 12819119"/>
              <a:gd name="connsiteY10" fmla="*/ 3201994 h 12812246"/>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726445 w 12884936"/>
              <a:gd name="connsiteY0" fmla="*/ 3160459 h 12770711"/>
              <a:gd name="connsiteX1" fmla="*/ 5114440 w 12884936"/>
              <a:gd name="connsiteY1" fmla="*/ 656763 h 12770711"/>
              <a:gd name="connsiteX2" fmla="*/ 10837555 w 12884936"/>
              <a:gd name="connsiteY2" fmla="*/ 91875 h 12770711"/>
              <a:gd name="connsiteX3" fmla="*/ 12812025 w 12884936"/>
              <a:gd name="connsiteY3" fmla="*/ 2513272 h 12770711"/>
              <a:gd name="connsiteX4" fmla="*/ 12180258 w 12884936"/>
              <a:gd name="connsiteY4" fmla="*/ 8276763 h 12770711"/>
              <a:gd name="connsiteX5" fmla="*/ 9880404 w 12884936"/>
              <a:gd name="connsiteY5" fmla="*/ 12296165 h 12770711"/>
              <a:gd name="connsiteX6" fmla="*/ 7618550 w 12884936"/>
              <a:gd name="connsiteY6" fmla="*/ 12520262 h 12770711"/>
              <a:gd name="connsiteX7" fmla="*/ 3903949 w 12884936"/>
              <a:gd name="connsiteY7" fmla="*/ 10309819 h 12770711"/>
              <a:gd name="connsiteX8" fmla="*/ 790572 w 12884936"/>
              <a:gd name="connsiteY8" fmla="*/ 6475721 h 12770711"/>
              <a:gd name="connsiteX9" fmla="*/ 95137 w 12884936"/>
              <a:gd name="connsiteY9" fmla="*/ 4723666 h 12770711"/>
              <a:gd name="connsiteX10" fmla="*/ 726445 w 12884936"/>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83915 w 12842406"/>
              <a:gd name="connsiteY0" fmla="*/ 3160459 h 12770711"/>
              <a:gd name="connsiteX1" fmla="*/ 5071910 w 12842406"/>
              <a:gd name="connsiteY1" fmla="*/ 656763 h 12770711"/>
              <a:gd name="connsiteX2" fmla="*/ 10795025 w 12842406"/>
              <a:gd name="connsiteY2" fmla="*/ 91875 h 12770711"/>
              <a:gd name="connsiteX3" fmla="*/ 12769495 w 12842406"/>
              <a:gd name="connsiteY3" fmla="*/ 2513272 h 12770711"/>
              <a:gd name="connsiteX4" fmla="*/ 12137728 w 12842406"/>
              <a:gd name="connsiteY4" fmla="*/ 8276763 h 12770711"/>
              <a:gd name="connsiteX5" fmla="*/ 9837874 w 12842406"/>
              <a:gd name="connsiteY5" fmla="*/ 12296165 h 12770711"/>
              <a:gd name="connsiteX6" fmla="*/ 7576020 w 12842406"/>
              <a:gd name="connsiteY6" fmla="*/ 12520262 h 12770711"/>
              <a:gd name="connsiteX7" fmla="*/ 3861419 w 12842406"/>
              <a:gd name="connsiteY7" fmla="*/ 10309819 h 12770711"/>
              <a:gd name="connsiteX8" fmla="*/ 748042 w 12842406"/>
              <a:gd name="connsiteY8" fmla="*/ 6475721 h 12770711"/>
              <a:gd name="connsiteX9" fmla="*/ 52607 w 12842406"/>
              <a:gd name="connsiteY9" fmla="*/ 4723666 h 12770711"/>
              <a:gd name="connsiteX10" fmla="*/ 683915 w 12842406"/>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9497"/>
              <a:gd name="connsiteX1" fmla="*/ 5051125 w 12821621"/>
              <a:gd name="connsiteY1" fmla="*/ 656763 h 12779497"/>
              <a:gd name="connsiteX2" fmla="*/ 10774240 w 12821621"/>
              <a:gd name="connsiteY2" fmla="*/ 91875 h 12779497"/>
              <a:gd name="connsiteX3" fmla="*/ 12748710 w 12821621"/>
              <a:gd name="connsiteY3" fmla="*/ 2513272 h 12779497"/>
              <a:gd name="connsiteX4" fmla="*/ 12116943 w 12821621"/>
              <a:gd name="connsiteY4" fmla="*/ 8276763 h 12779497"/>
              <a:gd name="connsiteX5" fmla="*/ 9817089 w 12821621"/>
              <a:gd name="connsiteY5" fmla="*/ 12296165 h 12779497"/>
              <a:gd name="connsiteX6" fmla="*/ 7546527 w 12821621"/>
              <a:gd name="connsiteY6" fmla="*/ 12537679 h 12779497"/>
              <a:gd name="connsiteX7" fmla="*/ 3840634 w 12821621"/>
              <a:gd name="connsiteY7" fmla="*/ 10309819 h 12779497"/>
              <a:gd name="connsiteX8" fmla="*/ 727257 w 12821621"/>
              <a:gd name="connsiteY8" fmla="*/ 6475721 h 12779497"/>
              <a:gd name="connsiteX9" fmla="*/ 31822 w 12821621"/>
              <a:gd name="connsiteY9" fmla="*/ 4723666 h 12779497"/>
              <a:gd name="connsiteX10" fmla="*/ 663130 w 12821621"/>
              <a:gd name="connsiteY10" fmla="*/ 3160459 h 12779497"/>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81361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95017"/>
              <a:gd name="connsiteX1" fmla="*/ 5051125 w 12821621"/>
              <a:gd name="connsiteY1" fmla="*/ 656763 h 12795017"/>
              <a:gd name="connsiteX2" fmla="*/ 10774240 w 12821621"/>
              <a:gd name="connsiteY2" fmla="*/ 91875 h 12795017"/>
              <a:gd name="connsiteX3" fmla="*/ 12748710 w 12821621"/>
              <a:gd name="connsiteY3" fmla="*/ 2513272 h 12795017"/>
              <a:gd name="connsiteX4" fmla="*/ 12116943 w 12821621"/>
              <a:gd name="connsiteY4" fmla="*/ 8276763 h 12795017"/>
              <a:gd name="connsiteX5" fmla="*/ 9817089 w 12821621"/>
              <a:gd name="connsiteY5" fmla="*/ 12296165 h 12795017"/>
              <a:gd name="connsiteX6" fmla="*/ 7581361 w 12821621"/>
              <a:gd name="connsiteY6" fmla="*/ 12520262 h 12795017"/>
              <a:gd name="connsiteX7" fmla="*/ 3840634 w 12821621"/>
              <a:gd name="connsiteY7" fmla="*/ 10309819 h 12795017"/>
              <a:gd name="connsiteX8" fmla="*/ 727257 w 12821621"/>
              <a:gd name="connsiteY8" fmla="*/ 6475721 h 12795017"/>
              <a:gd name="connsiteX9" fmla="*/ 31822 w 12821621"/>
              <a:gd name="connsiteY9" fmla="*/ 4723666 h 12795017"/>
              <a:gd name="connsiteX10" fmla="*/ 663130 w 12821621"/>
              <a:gd name="connsiteY10" fmla="*/ 3160459 h 12795017"/>
              <a:gd name="connsiteX0" fmla="*/ 663130 w 12821621"/>
              <a:gd name="connsiteY0" fmla="*/ 3160459 h 12771849"/>
              <a:gd name="connsiteX1" fmla="*/ 5051125 w 12821621"/>
              <a:gd name="connsiteY1" fmla="*/ 656763 h 12771849"/>
              <a:gd name="connsiteX2" fmla="*/ 10774240 w 12821621"/>
              <a:gd name="connsiteY2" fmla="*/ 91875 h 12771849"/>
              <a:gd name="connsiteX3" fmla="*/ 12748710 w 12821621"/>
              <a:gd name="connsiteY3" fmla="*/ 2513272 h 12771849"/>
              <a:gd name="connsiteX4" fmla="*/ 12116943 w 12821621"/>
              <a:gd name="connsiteY4" fmla="*/ 8276763 h 12771849"/>
              <a:gd name="connsiteX5" fmla="*/ 9817089 w 12821621"/>
              <a:gd name="connsiteY5" fmla="*/ 12296165 h 12771849"/>
              <a:gd name="connsiteX6" fmla="*/ 7581361 w 12821621"/>
              <a:gd name="connsiteY6" fmla="*/ 12520262 h 12771849"/>
              <a:gd name="connsiteX7" fmla="*/ 3840634 w 12821621"/>
              <a:gd name="connsiteY7" fmla="*/ 10309819 h 12771849"/>
              <a:gd name="connsiteX8" fmla="*/ 727257 w 12821621"/>
              <a:gd name="connsiteY8" fmla="*/ 6475721 h 12771849"/>
              <a:gd name="connsiteX9" fmla="*/ 31822 w 12821621"/>
              <a:gd name="connsiteY9" fmla="*/ 4723666 h 12771849"/>
              <a:gd name="connsiteX10" fmla="*/ 663130 w 12821621"/>
              <a:gd name="connsiteY10" fmla="*/ 3160459 h 12771849"/>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66150"/>
              <a:gd name="connsiteX1" fmla="*/ 5051125 w 12821621"/>
              <a:gd name="connsiteY1" fmla="*/ 656763 h 12766150"/>
              <a:gd name="connsiteX2" fmla="*/ 10774240 w 12821621"/>
              <a:gd name="connsiteY2" fmla="*/ 91875 h 12766150"/>
              <a:gd name="connsiteX3" fmla="*/ 12748710 w 12821621"/>
              <a:gd name="connsiteY3" fmla="*/ 2513272 h 12766150"/>
              <a:gd name="connsiteX4" fmla="*/ 12116943 w 12821621"/>
              <a:gd name="connsiteY4" fmla="*/ 8276763 h 12766150"/>
              <a:gd name="connsiteX5" fmla="*/ 9817089 w 12821621"/>
              <a:gd name="connsiteY5" fmla="*/ 12296165 h 12766150"/>
              <a:gd name="connsiteX6" fmla="*/ 7581361 w 12821621"/>
              <a:gd name="connsiteY6" fmla="*/ 12520262 h 12766150"/>
              <a:gd name="connsiteX7" fmla="*/ 3840634 w 12821621"/>
              <a:gd name="connsiteY7" fmla="*/ 10309819 h 12766150"/>
              <a:gd name="connsiteX8" fmla="*/ 727257 w 12821621"/>
              <a:gd name="connsiteY8" fmla="*/ 6475721 h 12766150"/>
              <a:gd name="connsiteX9" fmla="*/ 31822 w 12821621"/>
              <a:gd name="connsiteY9" fmla="*/ 4723666 h 12766150"/>
              <a:gd name="connsiteX10" fmla="*/ 663130 w 12821621"/>
              <a:gd name="connsiteY10" fmla="*/ 3160459 h 12766150"/>
              <a:gd name="connsiteX0" fmla="*/ 663130 w 12843845"/>
              <a:gd name="connsiteY0" fmla="*/ 3160459 h 12766150"/>
              <a:gd name="connsiteX1" fmla="*/ 5051125 w 12843845"/>
              <a:gd name="connsiteY1" fmla="*/ 656763 h 12766150"/>
              <a:gd name="connsiteX2" fmla="*/ 10774240 w 12843845"/>
              <a:gd name="connsiteY2" fmla="*/ 91875 h 12766150"/>
              <a:gd name="connsiteX3" fmla="*/ 12748710 w 12843845"/>
              <a:gd name="connsiteY3" fmla="*/ 2513272 h 12766150"/>
              <a:gd name="connsiteX4" fmla="*/ 12116943 w 12843845"/>
              <a:gd name="connsiteY4" fmla="*/ 8276763 h 12766150"/>
              <a:gd name="connsiteX5" fmla="*/ 9817089 w 12843845"/>
              <a:gd name="connsiteY5" fmla="*/ 12296165 h 12766150"/>
              <a:gd name="connsiteX6" fmla="*/ 7581361 w 12843845"/>
              <a:gd name="connsiteY6" fmla="*/ 12520262 h 12766150"/>
              <a:gd name="connsiteX7" fmla="*/ 3840634 w 12843845"/>
              <a:gd name="connsiteY7" fmla="*/ 10309819 h 12766150"/>
              <a:gd name="connsiteX8" fmla="*/ 727257 w 12843845"/>
              <a:gd name="connsiteY8" fmla="*/ 6475721 h 12766150"/>
              <a:gd name="connsiteX9" fmla="*/ 31822 w 12843845"/>
              <a:gd name="connsiteY9" fmla="*/ 4723666 h 12766150"/>
              <a:gd name="connsiteX10" fmla="*/ 663130 w 12843845"/>
              <a:gd name="connsiteY10" fmla="*/ 3160459 h 12766150"/>
              <a:gd name="connsiteX0" fmla="*/ 663130 w 12804028"/>
              <a:gd name="connsiteY0" fmla="*/ 3160459 h 12766150"/>
              <a:gd name="connsiteX1" fmla="*/ 5051125 w 12804028"/>
              <a:gd name="connsiteY1" fmla="*/ 656763 h 12766150"/>
              <a:gd name="connsiteX2" fmla="*/ 10774240 w 12804028"/>
              <a:gd name="connsiteY2" fmla="*/ 91875 h 12766150"/>
              <a:gd name="connsiteX3" fmla="*/ 12748710 w 12804028"/>
              <a:gd name="connsiteY3" fmla="*/ 2513272 h 12766150"/>
              <a:gd name="connsiteX4" fmla="*/ 12116943 w 12804028"/>
              <a:gd name="connsiteY4" fmla="*/ 8276763 h 12766150"/>
              <a:gd name="connsiteX5" fmla="*/ 9817089 w 12804028"/>
              <a:gd name="connsiteY5" fmla="*/ 12296165 h 12766150"/>
              <a:gd name="connsiteX6" fmla="*/ 7581361 w 12804028"/>
              <a:gd name="connsiteY6" fmla="*/ 12520262 h 12766150"/>
              <a:gd name="connsiteX7" fmla="*/ 3840634 w 12804028"/>
              <a:gd name="connsiteY7" fmla="*/ 10309819 h 12766150"/>
              <a:gd name="connsiteX8" fmla="*/ 727257 w 12804028"/>
              <a:gd name="connsiteY8" fmla="*/ 6475721 h 12766150"/>
              <a:gd name="connsiteX9" fmla="*/ 31822 w 12804028"/>
              <a:gd name="connsiteY9" fmla="*/ 4723666 h 12766150"/>
              <a:gd name="connsiteX10" fmla="*/ 663130 w 12804028"/>
              <a:gd name="connsiteY10" fmla="*/ 3160459 h 12766150"/>
              <a:gd name="connsiteX0" fmla="*/ 663130 w 12790534"/>
              <a:gd name="connsiteY0" fmla="*/ 3160459 h 12766150"/>
              <a:gd name="connsiteX1" fmla="*/ 5051125 w 12790534"/>
              <a:gd name="connsiteY1" fmla="*/ 656763 h 12766150"/>
              <a:gd name="connsiteX2" fmla="*/ 10774240 w 12790534"/>
              <a:gd name="connsiteY2" fmla="*/ 91875 h 12766150"/>
              <a:gd name="connsiteX3" fmla="*/ 12740002 w 12790534"/>
              <a:gd name="connsiteY3" fmla="*/ 2530690 h 12766150"/>
              <a:gd name="connsiteX4" fmla="*/ 12116943 w 12790534"/>
              <a:gd name="connsiteY4" fmla="*/ 8276763 h 12766150"/>
              <a:gd name="connsiteX5" fmla="*/ 9817089 w 12790534"/>
              <a:gd name="connsiteY5" fmla="*/ 12296165 h 12766150"/>
              <a:gd name="connsiteX6" fmla="*/ 7581361 w 12790534"/>
              <a:gd name="connsiteY6" fmla="*/ 12520262 h 12766150"/>
              <a:gd name="connsiteX7" fmla="*/ 3840634 w 12790534"/>
              <a:gd name="connsiteY7" fmla="*/ 10309819 h 12766150"/>
              <a:gd name="connsiteX8" fmla="*/ 727257 w 12790534"/>
              <a:gd name="connsiteY8" fmla="*/ 6475721 h 12766150"/>
              <a:gd name="connsiteX9" fmla="*/ 31822 w 12790534"/>
              <a:gd name="connsiteY9" fmla="*/ 4723666 h 12766150"/>
              <a:gd name="connsiteX10" fmla="*/ 663130 w 12790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34351"/>
              <a:gd name="connsiteY0" fmla="*/ 3160459 h 12766150"/>
              <a:gd name="connsiteX1" fmla="*/ 5051125 w 12834351"/>
              <a:gd name="connsiteY1" fmla="*/ 656763 h 12766150"/>
              <a:gd name="connsiteX2" fmla="*/ 10774240 w 12834351"/>
              <a:gd name="connsiteY2" fmla="*/ 91875 h 12766150"/>
              <a:gd name="connsiteX3" fmla="*/ 12748711 w 12834351"/>
              <a:gd name="connsiteY3" fmla="*/ 2565524 h 12766150"/>
              <a:gd name="connsiteX4" fmla="*/ 12116943 w 12834351"/>
              <a:gd name="connsiteY4" fmla="*/ 8276763 h 12766150"/>
              <a:gd name="connsiteX5" fmla="*/ 9817089 w 12834351"/>
              <a:gd name="connsiteY5" fmla="*/ 12296165 h 12766150"/>
              <a:gd name="connsiteX6" fmla="*/ 7581361 w 12834351"/>
              <a:gd name="connsiteY6" fmla="*/ 12520262 h 12766150"/>
              <a:gd name="connsiteX7" fmla="*/ 3840634 w 12834351"/>
              <a:gd name="connsiteY7" fmla="*/ 10309819 h 12766150"/>
              <a:gd name="connsiteX8" fmla="*/ 727257 w 12834351"/>
              <a:gd name="connsiteY8" fmla="*/ 6475721 h 12766150"/>
              <a:gd name="connsiteX9" fmla="*/ 31822 w 12834351"/>
              <a:gd name="connsiteY9" fmla="*/ 4723666 h 12766150"/>
              <a:gd name="connsiteX10" fmla="*/ 663130 w 12834351"/>
              <a:gd name="connsiteY10" fmla="*/ 3160459 h 12766150"/>
              <a:gd name="connsiteX0" fmla="*/ 663130 w 12834351"/>
              <a:gd name="connsiteY0" fmla="*/ 3258559 h 12864250"/>
              <a:gd name="connsiteX1" fmla="*/ 5051125 w 12834351"/>
              <a:gd name="connsiteY1" fmla="*/ 754863 h 12864250"/>
              <a:gd name="connsiteX2" fmla="*/ 10774240 w 12834351"/>
              <a:gd name="connsiteY2" fmla="*/ 189975 h 12864250"/>
              <a:gd name="connsiteX3" fmla="*/ 12748711 w 12834351"/>
              <a:gd name="connsiteY3" fmla="*/ 2663624 h 12864250"/>
              <a:gd name="connsiteX4" fmla="*/ 12116943 w 12834351"/>
              <a:gd name="connsiteY4" fmla="*/ 8374863 h 12864250"/>
              <a:gd name="connsiteX5" fmla="*/ 9817089 w 12834351"/>
              <a:gd name="connsiteY5" fmla="*/ 12394265 h 12864250"/>
              <a:gd name="connsiteX6" fmla="*/ 7581361 w 12834351"/>
              <a:gd name="connsiteY6" fmla="*/ 12618362 h 12864250"/>
              <a:gd name="connsiteX7" fmla="*/ 3840634 w 12834351"/>
              <a:gd name="connsiteY7" fmla="*/ 10407919 h 12864250"/>
              <a:gd name="connsiteX8" fmla="*/ 727257 w 12834351"/>
              <a:gd name="connsiteY8" fmla="*/ 6573821 h 12864250"/>
              <a:gd name="connsiteX9" fmla="*/ 31822 w 12834351"/>
              <a:gd name="connsiteY9" fmla="*/ 4821766 h 12864250"/>
              <a:gd name="connsiteX10" fmla="*/ 663130 w 12834351"/>
              <a:gd name="connsiteY10" fmla="*/ 3258559 h 12864250"/>
              <a:gd name="connsiteX0" fmla="*/ 663130 w 12834351"/>
              <a:gd name="connsiteY0" fmla="*/ 3174915 h 12780606"/>
              <a:gd name="connsiteX1" fmla="*/ 5051125 w 12834351"/>
              <a:gd name="connsiteY1" fmla="*/ 671219 h 12780606"/>
              <a:gd name="connsiteX2" fmla="*/ 10774240 w 12834351"/>
              <a:gd name="connsiteY2" fmla="*/ 106331 h 12780606"/>
              <a:gd name="connsiteX3" fmla="*/ 12748711 w 12834351"/>
              <a:gd name="connsiteY3" fmla="*/ 2579980 h 12780606"/>
              <a:gd name="connsiteX4" fmla="*/ 12116943 w 12834351"/>
              <a:gd name="connsiteY4" fmla="*/ 8291219 h 12780606"/>
              <a:gd name="connsiteX5" fmla="*/ 9817089 w 12834351"/>
              <a:gd name="connsiteY5" fmla="*/ 12310621 h 12780606"/>
              <a:gd name="connsiteX6" fmla="*/ 7581361 w 12834351"/>
              <a:gd name="connsiteY6" fmla="*/ 12534718 h 12780606"/>
              <a:gd name="connsiteX7" fmla="*/ 3840634 w 12834351"/>
              <a:gd name="connsiteY7" fmla="*/ 10324275 h 12780606"/>
              <a:gd name="connsiteX8" fmla="*/ 727257 w 12834351"/>
              <a:gd name="connsiteY8" fmla="*/ 6490177 h 12780606"/>
              <a:gd name="connsiteX9" fmla="*/ 31822 w 12834351"/>
              <a:gd name="connsiteY9" fmla="*/ 4738122 h 12780606"/>
              <a:gd name="connsiteX10" fmla="*/ 663130 w 12834351"/>
              <a:gd name="connsiteY10" fmla="*/ 3174915 h 12780606"/>
              <a:gd name="connsiteX0" fmla="*/ 663130 w 12834351"/>
              <a:gd name="connsiteY0" fmla="*/ 3209491 h 12815182"/>
              <a:gd name="connsiteX1" fmla="*/ 5051125 w 12834351"/>
              <a:gd name="connsiteY1" fmla="*/ 705795 h 12815182"/>
              <a:gd name="connsiteX2" fmla="*/ 10774240 w 12834351"/>
              <a:gd name="connsiteY2" fmla="*/ 140907 h 12815182"/>
              <a:gd name="connsiteX3" fmla="*/ 12748711 w 12834351"/>
              <a:gd name="connsiteY3" fmla="*/ 2614556 h 12815182"/>
              <a:gd name="connsiteX4" fmla="*/ 12116943 w 12834351"/>
              <a:gd name="connsiteY4" fmla="*/ 8325795 h 12815182"/>
              <a:gd name="connsiteX5" fmla="*/ 9817089 w 12834351"/>
              <a:gd name="connsiteY5" fmla="*/ 12345197 h 12815182"/>
              <a:gd name="connsiteX6" fmla="*/ 7581361 w 12834351"/>
              <a:gd name="connsiteY6" fmla="*/ 12569294 h 12815182"/>
              <a:gd name="connsiteX7" fmla="*/ 3840634 w 12834351"/>
              <a:gd name="connsiteY7" fmla="*/ 10358851 h 12815182"/>
              <a:gd name="connsiteX8" fmla="*/ 727257 w 12834351"/>
              <a:gd name="connsiteY8" fmla="*/ 6524753 h 12815182"/>
              <a:gd name="connsiteX9" fmla="*/ 31822 w 12834351"/>
              <a:gd name="connsiteY9" fmla="*/ 4772698 h 12815182"/>
              <a:gd name="connsiteX10" fmla="*/ 663130 w 12834351"/>
              <a:gd name="connsiteY10" fmla="*/ 3209491 h 12815182"/>
              <a:gd name="connsiteX0" fmla="*/ 663130 w 12834351"/>
              <a:gd name="connsiteY0" fmla="*/ 3175410 h 12781101"/>
              <a:gd name="connsiteX1" fmla="*/ 5051125 w 12834351"/>
              <a:gd name="connsiteY1" fmla="*/ 671714 h 12781101"/>
              <a:gd name="connsiteX2" fmla="*/ 10774240 w 12834351"/>
              <a:gd name="connsiteY2" fmla="*/ 106826 h 12781101"/>
              <a:gd name="connsiteX3" fmla="*/ 12748711 w 12834351"/>
              <a:gd name="connsiteY3" fmla="*/ 2580475 h 12781101"/>
              <a:gd name="connsiteX4" fmla="*/ 12116943 w 12834351"/>
              <a:gd name="connsiteY4" fmla="*/ 8291714 h 12781101"/>
              <a:gd name="connsiteX5" fmla="*/ 9817089 w 12834351"/>
              <a:gd name="connsiteY5" fmla="*/ 12311116 h 12781101"/>
              <a:gd name="connsiteX6" fmla="*/ 7581361 w 12834351"/>
              <a:gd name="connsiteY6" fmla="*/ 12535213 h 12781101"/>
              <a:gd name="connsiteX7" fmla="*/ 3840634 w 12834351"/>
              <a:gd name="connsiteY7" fmla="*/ 10324770 h 12781101"/>
              <a:gd name="connsiteX8" fmla="*/ 727257 w 12834351"/>
              <a:gd name="connsiteY8" fmla="*/ 6490672 h 12781101"/>
              <a:gd name="connsiteX9" fmla="*/ 31822 w 12834351"/>
              <a:gd name="connsiteY9" fmla="*/ 4738617 h 12781101"/>
              <a:gd name="connsiteX10" fmla="*/ 663130 w 12834351"/>
              <a:gd name="connsiteY10" fmla="*/ 3175410 h 12781101"/>
              <a:gd name="connsiteX0" fmla="*/ 663130 w 12834351"/>
              <a:gd name="connsiteY0" fmla="*/ 3183351 h 12789042"/>
              <a:gd name="connsiteX1" fmla="*/ 5051125 w 12834351"/>
              <a:gd name="connsiteY1" fmla="*/ 679655 h 12789042"/>
              <a:gd name="connsiteX2" fmla="*/ 10774240 w 12834351"/>
              <a:gd name="connsiteY2" fmla="*/ 114767 h 12789042"/>
              <a:gd name="connsiteX3" fmla="*/ 12748711 w 12834351"/>
              <a:gd name="connsiteY3" fmla="*/ 2588416 h 12789042"/>
              <a:gd name="connsiteX4" fmla="*/ 12116943 w 12834351"/>
              <a:gd name="connsiteY4" fmla="*/ 8299655 h 12789042"/>
              <a:gd name="connsiteX5" fmla="*/ 9817089 w 12834351"/>
              <a:gd name="connsiteY5" fmla="*/ 12319057 h 12789042"/>
              <a:gd name="connsiteX6" fmla="*/ 7581361 w 12834351"/>
              <a:gd name="connsiteY6" fmla="*/ 12543154 h 12789042"/>
              <a:gd name="connsiteX7" fmla="*/ 3840634 w 12834351"/>
              <a:gd name="connsiteY7" fmla="*/ 10332711 h 12789042"/>
              <a:gd name="connsiteX8" fmla="*/ 727257 w 12834351"/>
              <a:gd name="connsiteY8" fmla="*/ 6498613 h 12789042"/>
              <a:gd name="connsiteX9" fmla="*/ 31822 w 12834351"/>
              <a:gd name="connsiteY9" fmla="*/ 4746558 h 12789042"/>
              <a:gd name="connsiteX10" fmla="*/ 663130 w 12834351"/>
              <a:gd name="connsiteY10" fmla="*/ 3183351 h 1278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solidFill>
            <a:schemeClr val="bg2"/>
          </a:solidFill>
          <a:ln w="12700">
            <a:miter lim="400000"/>
          </a:ln>
          <a:extLst>
            <a:ext uri="{C572A759-6A51-4108-AA02-DFA0A04FC94B}">
              <ma14:wrappingTextBoxFlag xmlns="" xmlns:ma14="http://schemas.microsoft.com/office/mac/drawingml/2011/main" val="1"/>
            </a:ext>
          </a:extLst>
        </p:spPr>
        <p:txBody>
          <a:bodyPr>
            <a:normAutofit/>
          </a:bodyPr>
          <a:lstStyle/>
          <a:p>
            <a:pPr lvl="0"/>
            <a:endParaRPr lang="en-US" noProof="0">
              <a:sym typeface="Open Sans"/>
            </a:endParaRPr>
          </a:p>
        </p:txBody>
      </p:sp>
      <p:sp>
        <p:nvSpPr>
          <p:cNvPr id="10" name="Picture Placeholder 2"/>
          <p:cNvSpPr>
            <a:spLocks noGrp="1"/>
          </p:cNvSpPr>
          <p:nvPr>
            <p:ph type="pic" sz="quarter" idx="17"/>
          </p:nvPr>
        </p:nvSpPr>
        <p:spPr>
          <a:xfrm>
            <a:off x="12505749" y="3570514"/>
            <a:ext cx="4276732" cy="4261634"/>
          </a:xfrm>
          <a:custGeom>
            <a:avLst/>
            <a:gdLst>
              <a:gd name="connsiteX0" fmla="*/ 0 w 9320213"/>
              <a:gd name="connsiteY0" fmla="*/ 0 h 11266188"/>
              <a:gd name="connsiteX1" fmla="*/ 9320213 w 9320213"/>
              <a:gd name="connsiteY1" fmla="*/ 0 h 11266188"/>
              <a:gd name="connsiteX2" fmla="*/ 9320213 w 9320213"/>
              <a:gd name="connsiteY2" fmla="*/ 11266188 h 11266188"/>
              <a:gd name="connsiteX3" fmla="*/ 0 w 9320213"/>
              <a:gd name="connsiteY3" fmla="*/ 11266188 h 11266188"/>
              <a:gd name="connsiteX4" fmla="*/ 0 w 9320213"/>
              <a:gd name="connsiteY4" fmla="*/ 0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1274618 w 10594831"/>
              <a:gd name="connsiteY3" fmla="*/ 11266188 h 11266188"/>
              <a:gd name="connsiteX4" fmla="*/ 0 w 10594831"/>
              <a:gd name="connsiteY4" fmla="*/ 2216727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55418 w 10594831"/>
              <a:gd name="connsiteY3" fmla="*/ 5558115 h 11266188"/>
              <a:gd name="connsiteX4" fmla="*/ 0 w 10594831"/>
              <a:gd name="connsiteY4" fmla="*/ 2216727 h 11266188"/>
              <a:gd name="connsiteX0" fmla="*/ 0 w 10594831"/>
              <a:gd name="connsiteY0" fmla="*/ 2216727 h 11515570"/>
              <a:gd name="connsiteX1" fmla="*/ 10594831 w 10594831"/>
              <a:gd name="connsiteY1" fmla="*/ 0 h 11515570"/>
              <a:gd name="connsiteX2" fmla="*/ 6909522 w 10594831"/>
              <a:gd name="connsiteY2" fmla="*/ 11515570 h 11515570"/>
              <a:gd name="connsiteX3" fmla="*/ 55418 w 10594831"/>
              <a:gd name="connsiteY3" fmla="*/ 5558115 h 11515570"/>
              <a:gd name="connsiteX4" fmla="*/ 0 w 10594831"/>
              <a:gd name="connsiteY4" fmla="*/ 2216727 h 11515570"/>
              <a:gd name="connsiteX0" fmla="*/ 0 w 10206904"/>
              <a:gd name="connsiteY0" fmla="*/ 3103418 h 12402261"/>
              <a:gd name="connsiteX1" fmla="*/ 10206904 w 10206904"/>
              <a:gd name="connsiteY1" fmla="*/ 0 h 12402261"/>
              <a:gd name="connsiteX2" fmla="*/ 6909522 w 10206904"/>
              <a:gd name="connsiteY2" fmla="*/ 12402261 h 12402261"/>
              <a:gd name="connsiteX3" fmla="*/ 55418 w 10206904"/>
              <a:gd name="connsiteY3" fmla="*/ 6444806 h 12402261"/>
              <a:gd name="connsiteX4" fmla="*/ 0 w 10206904"/>
              <a:gd name="connsiteY4" fmla="*/ 3103418 h 12402261"/>
              <a:gd name="connsiteX0" fmla="*/ 0 w 10206904"/>
              <a:gd name="connsiteY0" fmla="*/ 3103418 h 12402261"/>
              <a:gd name="connsiteX1" fmla="*/ 10206904 w 10206904"/>
              <a:gd name="connsiteY1" fmla="*/ 0 h 12402261"/>
              <a:gd name="connsiteX2" fmla="*/ 8821450 w 10206904"/>
              <a:gd name="connsiteY2" fmla="*/ 5116304 h 12402261"/>
              <a:gd name="connsiteX3" fmla="*/ 6909522 w 10206904"/>
              <a:gd name="connsiteY3" fmla="*/ 12402261 h 12402261"/>
              <a:gd name="connsiteX4" fmla="*/ 55418 w 10206904"/>
              <a:gd name="connsiteY4" fmla="*/ 6444806 h 12402261"/>
              <a:gd name="connsiteX5" fmla="*/ 0 w 10206904"/>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6909522 w 12146540"/>
              <a:gd name="connsiteY3" fmla="*/ 12402261 h 12402261"/>
              <a:gd name="connsiteX4" fmla="*/ 55418 w 12146540"/>
              <a:gd name="connsiteY4" fmla="*/ 6444806 h 12402261"/>
              <a:gd name="connsiteX5" fmla="*/ 0 w 12146540"/>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26250 w 12146540"/>
              <a:gd name="connsiteY3" fmla="*/ 8081177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53959 w 12146540"/>
              <a:gd name="connsiteY3" fmla="*/ 12265250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5080722 w 12146540"/>
              <a:gd name="connsiteY1" fmla="*/ 1569540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916941 w 12146540"/>
              <a:gd name="connsiteY6" fmla="*/ 9799140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168795 w 12146540"/>
              <a:gd name="connsiteY6" fmla="*/ 10270195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0733377 w 12146540"/>
              <a:gd name="connsiteY4" fmla="*/ 7249904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21834 w 12146540"/>
              <a:gd name="connsiteY9" fmla="*/ 4509871 h 12402261"/>
              <a:gd name="connsiteX10" fmla="*/ 0 w 12146540"/>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59947 w 12806487"/>
              <a:gd name="connsiteY0" fmla="*/ 3103418 h 12402261"/>
              <a:gd name="connsiteX1" fmla="*/ 5047942 w 12806487"/>
              <a:gd name="connsiteY1" fmla="*/ 599722 h 12402261"/>
              <a:gd name="connsiteX2" fmla="*/ 10866851 w 12806487"/>
              <a:gd name="connsiteY2" fmla="*/ 0 h 12402261"/>
              <a:gd name="connsiteX3" fmla="*/ 12806487 w 12806487"/>
              <a:gd name="connsiteY3" fmla="*/ 2456231 h 12402261"/>
              <a:gd name="connsiteX4" fmla="*/ 12113760 w 12806487"/>
              <a:gd name="connsiteY4" fmla="*/ 8219722 h 12402261"/>
              <a:gd name="connsiteX5" fmla="*/ 9813906 w 12806487"/>
              <a:gd name="connsiteY5" fmla="*/ 12265250 h 12402261"/>
              <a:gd name="connsiteX6" fmla="*/ 7569469 w 12806487"/>
              <a:gd name="connsiteY6" fmla="*/ 12402261 h 12402261"/>
              <a:gd name="connsiteX7" fmla="*/ 3828742 w 12806487"/>
              <a:gd name="connsiteY7" fmla="*/ 10270195 h 12402261"/>
              <a:gd name="connsiteX8" fmla="*/ 715365 w 12806487"/>
              <a:gd name="connsiteY8" fmla="*/ 6444806 h 12402261"/>
              <a:gd name="connsiteX9" fmla="*/ 28639 w 12806487"/>
              <a:gd name="connsiteY9" fmla="*/ 4666625 h 12402261"/>
              <a:gd name="connsiteX10" fmla="*/ 659947 w 12806487"/>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29423 w 12807168"/>
              <a:gd name="connsiteY7" fmla="*/ 10270195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39124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603400"/>
              <a:gd name="connsiteX1" fmla="*/ 5048623 w 12807168"/>
              <a:gd name="connsiteY1" fmla="*/ 599722 h 12603400"/>
              <a:gd name="connsiteX2" fmla="*/ 10867532 w 12807168"/>
              <a:gd name="connsiteY2" fmla="*/ 0 h 12603400"/>
              <a:gd name="connsiteX3" fmla="*/ 12807168 w 12807168"/>
              <a:gd name="connsiteY3" fmla="*/ 2456231 h 12603400"/>
              <a:gd name="connsiteX4" fmla="*/ 12114441 w 12807168"/>
              <a:gd name="connsiteY4" fmla="*/ 8219722 h 12603400"/>
              <a:gd name="connsiteX5" fmla="*/ 9814587 w 12807168"/>
              <a:gd name="connsiteY5" fmla="*/ 12239124 h 12603400"/>
              <a:gd name="connsiteX6" fmla="*/ 7552733 w 12807168"/>
              <a:gd name="connsiteY6" fmla="*/ 12463221 h 12603400"/>
              <a:gd name="connsiteX7" fmla="*/ 3838132 w 12807168"/>
              <a:gd name="connsiteY7" fmla="*/ 10252778 h 12603400"/>
              <a:gd name="connsiteX8" fmla="*/ 724755 w 12807168"/>
              <a:gd name="connsiteY8" fmla="*/ 6418680 h 12603400"/>
              <a:gd name="connsiteX9" fmla="*/ 29320 w 12807168"/>
              <a:gd name="connsiteY9" fmla="*/ 4666625 h 12603400"/>
              <a:gd name="connsiteX10" fmla="*/ 660628 w 12807168"/>
              <a:gd name="connsiteY10" fmla="*/ 3103418 h 1260340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746208"/>
              <a:gd name="connsiteY0" fmla="*/ 3103418 h 12713670"/>
              <a:gd name="connsiteX1" fmla="*/ 5048623 w 12746208"/>
              <a:gd name="connsiteY1" fmla="*/ 599722 h 12713670"/>
              <a:gd name="connsiteX2" fmla="*/ 10867532 w 12746208"/>
              <a:gd name="connsiteY2" fmla="*/ 0 h 12713670"/>
              <a:gd name="connsiteX3" fmla="*/ 12746208 w 12746208"/>
              <a:gd name="connsiteY3" fmla="*/ 2456231 h 12713670"/>
              <a:gd name="connsiteX4" fmla="*/ 12114441 w 12746208"/>
              <a:gd name="connsiteY4" fmla="*/ 8219722 h 12713670"/>
              <a:gd name="connsiteX5" fmla="*/ 9814587 w 12746208"/>
              <a:gd name="connsiteY5" fmla="*/ 12239124 h 12713670"/>
              <a:gd name="connsiteX6" fmla="*/ 7552733 w 12746208"/>
              <a:gd name="connsiteY6" fmla="*/ 12463221 h 12713670"/>
              <a:gd name="connsiteX7" fmla="*/ 3838132 w 12746208"/>
              <a:gd name="connsiteY7" fmla="*/ 10252778 h 12713670"/>
              <a:gd name="connsiteX8" fmla="*/ 724755 w 12746208"/>
              <a:gd name="connsiteY8" fmla="*/ 6418680 h 12713670"/>
              <a:gd name="connsiteX9" fmla="*/ 29320 w 12746208"/>
              <a:gd name="connsiteY9" fmla="*/ 4666625 h 12713670"/>
              <a:gd name="connsiteX10" fmla="*/ 660628 w 12746208"/>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153495 h 12763747"/>
              <a:gd name="connsiteX1" fmla="*/ 5048623 w 12819119"/>
              <a:gd name="connsiteY1" fmla="*/ 649799 h 12763747"/>
              <a:gd name="connsiteX2" fmla="*/ 10841407 w 12819119"/>
              <a:gd name="connsiteY2" fmla="*/ 84911 h 12763747"/>
              <a:gd name="connsiteX3" fmla="*/ 12746208 w 12819119"/>
              <a:gd name="connsiteY3" fmla="*/ 2506308 h 12763747"/>
              <a:gd name="connsiteX4" fmla="*/ 12114441 w 12819119"/>
              <a:gd name="connsiteY4" fmla="*/ 8269799 h 12763747"/>
              <a:gd name="connsiteX5" fmla="*/ 9814587 w 12819119"/>
              <a:gd name="connsiteY5" fmla="*/ 12289201 h 12763747"/>
              <a:gd name="connsiteX6" fmla="*/ 7552733 w 12819119"/>
              <a:gd name="connsiteY6" fmla="*/ 12513298 h 12763747"/>
              <a:gd name="connsiteX7" fmla="*/ 3838132 w 12819119"/>
              <a:gd name="connsiteY7" fmla="*/ 10302855 h 12763747"/>
              <a:gd name="connsiteX8" fmla="*/ 724755 w 12819119"/>
              <a:gd name="connsiteY8" fmla="*/ 6468757 h 12763747"/>
              <a:gd name="connsiteX9" fmla="*/ 29320 w 12819119"/>
              <a:gd name="connsiteY9" fmla="*/ 4716702 h 12763747"/>
              <a:gd name="connsiteX10" fmla="*/ 660628 w 12819119"/>
              <a:gd name="connsiteY10" fmla="*/ 3153495 h 12763747"/>
              <a:gd name="connsiteX0" fmla="*/ 660628 w 12819119"/>
              <a:gd name="connsiteY0" fmla="*/ 3201994 h 12812246"/>
              <a:gd name="connsiteX1" fmla="*/ 5048623 w 12819119"/>
              <a:gd name="connsiteY1" fmla="*/ 698298 h 12812246"/>
              <a:gd name="connsiteX2" fmla="*/ 10841407 w 12819119"/>
              <a:gd name="connsiteY2" fmla="*/ 133410 h 12812246"/>
              <a:gd name="connsiteX3" fmla="*/ 12746208 w 12819119"/>
              <a:gd name="connsiteY3" fmla="*/ 2554807 h 12812246"/>
              <a:gd name="connsiteX4" fmla="*/ 12114441 w 12819119"/>
              <a:gd name="connsiteY4" fmla="*/ 8318298 h 12812246"/>
              <a:gd name="connsiteX5" fmla="*/ 9814587 w 12819119"/>
              <a:gd name="connsiteY5" fmla="*/ 12337700 h 12812246"/>
              <a:gd name="connsiteX6" fmla="*/ 7552733 w 12819119"/>
              <a:gd name="connsiteY6" fmla="*/ 12561797 h 12812246"/>
              <a:gd name="connsiteX7" fmla="*/ 3838132 w 12819119"/>
              <a:gd name="connsiteY7" fmla="*/ 10351354 h 12812246"/>
              <a:gd name="connsiteX8" fmla="*/ 724755 w 12819119"/>
              <a:gd name="connsiteY8" fmla="*/ 6517256 h 12812246"/>
              <a:gd name="connsiteX9" fmla="*/ 29320 w 12819119"/>
              <a:gd name="connsiteY9" fmla="*/ 4765201 h 12812246"/>
              <a:gd name="connsiteX10" fmla="*/ 660628 w 12819119"/>
              <a:gd name="connsiteY10" fmla="*/ 3201994 h 12812246"/>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726445 w 12884936"/>
              <a:gd name="connsiteY0" fmla="*/ 3160459 h 12770711"/>
              <a:gd name="connsiteX1" fmla="*/ 5114440 w 12884936"/>
              <a:gd name="connsiteY1" fmla="*/ 656763 h 12770711"/>
              <a:gd name="connsiteX2" fmla="*/ 10837555 w 12884936"/>
              <a:gd name="connsiteY2" fmla="*/ 91875 h 12770711"/>
              <a:gd name="connsiteX3" fmla="*/ 12812025 w 12884936"/>
              <a:gd name="connsiteY3" fmla="*/ 2513272 h 12770711"/>
              <a:gd name="connsiteX4" fmla="*/ 12180258 w 12884936"/>
              <a:gd name="connsiteY4" fmla="*/ 8276763 h 12770711"/>
              <a:gd name="connsiteX5" fmla="*/ 9880404 w 12884936"/>
              <a:gd name="connsiteY5" fmla="*/ 12296165 h 12770711"/>
              <a:gd name="connsiteX6" fmla="*/ 7618550 w 12884936"/>
              <a:gd name="connsiteY6" fmla="*/ 12520262 h 12770711"/>
              <a:gd name="connsiteX7" fmla="*/ 3903949 w 12884936"/>
              <a:gd name="connsiteY7" fmla="*/ 10309819 h 12770711"/>
              <a:gd name="connsiteX8" fmla="*/ 790572 w 12884936"/>
              <a:gd name="connsiteY8" fmla="*/ 6475721 h 12770711"/>
              <a:gd name="connsiteX9" fmla="*/ 95137 w 12884936"/>
              <a:gd name="connsiteY9" fmla="*/ 4723666 h 12770711"/>
              <a:gd name="connsiteX10" fmla="*/ 726445 w 12884936"/>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83915 w 12842406"/>
              <a:gd name="connsiteY0" fmla="*/ 3160459 h 12770711"/>
              <a:gd name="connsiteX1" fmla="*/ 5071910 w 12842406"/>
              <a:gd name="connsiteY1" fmla="*/ 656763 h 12770711"/>
              <a:gd name="connsiteX2" fmla="*/ 10795025 w 12842406"/>
              <a:gd name="connsiteY2" fmla="*/ 91875 h 12770711"/>
              <a:gd name="connsiteX3" fmla="*/ 12769495 w 12842406"/>
              <a:gd name="connsiteY3" fmla="*/ 2513272 h 12770711"/>
              <a:gd name="connsiteX4" fmla="*/ 12137728 w 12842406"/>
              <a:gd name="connsiteY4" fmla="*/ 8276763 h 12770711"/>
              <a:gd name="connsiteX5" fmla="*/ 9837874 w 12842406"/>
              <a:gd name="connsiteY5" fmla="*/ 12296165 h 12770711"/>
              <a:gd name="connsiteX6" fmla="*/ 7576020 w 12842406"/>
              <a:gd name="connsiteY6" fmla="*/ 12520262 h 12770711"/>
              <a:gd name="connsiteX7" fmla="*/ 3861419 w 12842406"/>
              <a:gd name="connsiteY7" fmla="*/ 10309819 h 12770711"/>
              <a:gd name="connsiteX8" fmla="*/ 748042 w 12842406"/>
              <a:gd name="connsiteY8" fmla="*/ 6475721 h 12770711"/>
              <a:gd name="connsiteX9" fmla="*/ 52607 w 12842406"/>
              <a:gd name="connsiteY9" fmla="*/ 4723666 h 12770711"/>
              <a:gd name="connsiteX10" fmla="*/ 683915 w 12842406"/>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9497"/>
              <a:gd name="connsiteX1" fmla="*/ 5051125 w 12821621"/>
              <a:gd name="connsiteY1" fmla="*/ 656763 h 12779497"/>
              <a:gd name="connsiteX2" fmla="*/ 10774240 w 12821621"/>
              <a:gd name="connsiteY2" fmla="*/ 91875 h 12779497"/>
              <a:gd name="connsiteX3" fmla="*/ 12748710 w 12821621"/>
              <a:gd name="connsiteY3" fmla="*/ 2513272 h 12779497"/>
              <a:gd name="connsiteX4" fmla="*/ 12116943 w 12821621"/>
              <a:gd name="connsiteY4" fmla="*/ 8276763 h 12779497"/>
              <a:gd name="connsiteX5" fmla="*/ 9817089 w 12821621"/>
              <a:gd name="connsiteY5" fmla="*/ 12296165 h 12779497"/>
              <a:gd name="connsiteX6" fmla="*/ 7546527 w 12821621"/>
              <a:gd name="connsiteY6" fmla="*/ 12537679 h 12779497"/>
              <a:gd name="connsiteX7" fmla="*/ 3840634 w 12821621"/>
              <a:gd name="connsiteY7" fmla="*/ 10309819 h 12779497"/>
              <a:gd name="connsiteX8" fmla="*/ 727257 w 12821621"/>
              <a:gd name="connsiteY8" fmla="*/ 6475721 h 12779497"/>
              <a:gd name="connsiteX9" fmla="*/ 31822 w 12821621"/>
              <a:gd name="connsiteY9" fmla="*/ 4723666 h 12779497"/>
              <a:gd name="connsiteX10" fmla="*/ 663130 w 12821621"/>
              <a:gd name="connsiteY10" fmla="*/ 3160459 h 12779497"/>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81361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95017"/>
              <a:gd name="connsiteX1" fmla="*/ 5051125 w 12821621"/>
              <a:gd name="connsiteY1" fmla="*/ 656763 h 12795017"/>
              <a:gd name="connsiteX2" fmla="*/ 10774240 w 12821621"/>
              <a:gd name="connsiteY2" fmla="*/ 91875 h 12795017"/>
              <a:gd name="connsiteX3" fmla="*/ 12748710 w 12821621"/>
              <a:gd name="connsiteY3" fmla="*/ 2513272 h 12795017"/>
              <a:gd name="connsiteX4" fmla="*/ 12116943 w 12821621"/>
              <a:gd name="connsiteY4" fmla="*/ 8276763 h 12795017"/>
              <a:gd name="connsiteX5" fmla="*/ 9817089 w 12821621"/>
              <a:gd name="connsiteY5" fmla="*/ 12296165 h 12795017"/>
              <a:gd name="connsiteX6" fmla="*/ 7581361 w 12821621"/>
              <a:gd name="connsiteY6" fmla="*/ 12520262 h 12795017"/>
              <a:gd name="connsiteX7" fmla="*/ 3840634 w 12821621"/>
              <a:gd name="connsiteY7" fmla="*/ 10309819 h 12795017"/>
              <a:gd name="connsiteX8" fmla="*/ 727257 w 12821621"/>
              <a:gd name="connsiteY8" fmla="*/ 6475721 h 12795017"/>
              <a:gd name="connsiteX9" fmla="*/ 31822 w 12821621"/>
              <a:gd name="connsiteY9" fmla="*/ 4723666 h 12795017"/>
              <a:gd name="connsiteX10" fmla="*/ 663130 w 12821621"/>
              <a:gd name="connsiteY10" fmla="*/ 3160459 h 12795017"/>
              <a:gd name="connsiteX0" fmla="*/ 663130 w 12821621"/>
              <a:gd name="connsiteY0" fmla="*/ 3160459 h 12771849"/>
              <a:gd name="connsiteX1" fmla="*/ 5051125 w 12821621"/>
              <a:gd name="connsiteY1" fmla="*/ 656763 h 12771849"/>
              <a:gd name="connsiteX2" fmla="*/ 10774240 w 12821621"/>
              <a:gd name="connsiteY2" fmla="*/ 91875 h 12771849"/>
              <a:gd name="connsiteX3" fmla="*/ 12748710 w 12821621"/>
              <a:gd name="connsiteY3" fmla="*/ 2513272 h 12771849"/>
              <a:gd name="connsiteX4" fmla="*/ 12116943 w 12821621"/>
              <a:gd name="connsiteY4" fmla="*/ 8276763 h 12771849"/>
              <a:gd name="connsiteX5" fmla="*/ 9817089 w 12821621"/>
              <a:gd name="connsiteY5" fmla="*/ 12296165 h 12771849"/>
              <a:gd name="connsiteX6" fmla="*/ 7581361 w 12821621"/>
              <a:gd name="connsiteY6" fmla="*/ 12520262 h 12771849"/>
              <a:gd name="connsiteX7" fmla="*/ 3840634 w 12821621"/>
              <a:gd name="connsiteY7" fmla="*/ 10309819 h 12771849"/>
              <a:gd name="connsiteX8" fmla="*/ 727257 w 12821621"/>
              <a:gd name="connsiteY8" fmla="*/ 6475721 h 12771849"/>
              <a:gd name="connsiteX9" fmla="*/ 31822 w 12821621"/>
              <a:gd name="connsiteY9" fmla="*/ 4723666 h 12771849"/>
              <a:gd name="connsiteX10" fmla="*/ 663130 w 12821621"/>
              <a:gd name="connsiteY10" fmla="*/ 3160459 h 12771849"/>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66150"/>
              <a:gd name="connsiteX1" fmla="*/ 5051125 w 12821621"/>
              <a:gd name="connsiteY1" fmla="*/ 656763 h 12766150"/>
              <a:gd name="connsiteX2" fmla="*/ 10774240 w 12821621"/>
              <a:gd name="connsiteY2" fmla="*/ 91875 h 12766150"/>
              <a:gd name="connsiteX3" fmla="*/ 12748710 w 12821621"/>
              <a:gd name="connsiteY3" fmla="*/ 2513272 h 12766150"/>
              <a:gd name="connsiteX4" fmla="*/ 12116943 w 12821621"/>
              <a:gd name="connsiteY4" fmla="*/ 8276763 h 12766150"/>
              <a:gd name="connsiteX5" fmla="*/ 9817089 w 12821621"/>
              <a:gd name="connsiteY5" fmla="*/ 12296165 h 12766150"/>
              <a:gd name="connsiteX6" fmla="*/ 7581361 w 12821621"/>
              <a:gd name="connsiteY6" fmla="*/ 12520262 h 12766150"/>
              <a:gd name="connsiteX7" fmla="*/ 3840634 w 12821621"/>
              <a:gd name="connsiteY7" fmla="*/ 10309819 h 12766150"/>
              <a:gd name="connsiteX8" fmla="*/ 727257 w 12821621"/>
              <a:gd name="connsiteY8" fmla="*/ 6475721 h 12766150"/>
              <a:gd name="connsiteX9" fmla="*/ 31822 w 12821621"/>
              <a:gd name="connsiteY9" fmla="*/ 4723666 h 12766150"/>
              <a:gd name="connsiteX10" fmla="*/ 663130 w 12821621"/>
              <a:gd name="connsiteY10" fmla="*/ 3160459 h 12766150"/>
              <a:gd name="connsiteX0" fmla="*/ 663130 w 12843845"/>
              <a:gd name="connsiteY0" fmla="*/ 3160459 h 12766150"/>
              <a:gd name="connsiteX1" fmla="*/ 5051125 w 12843845"/>
              <a:gd name="connsiteY1" fmla="*/ 656763 h 12766150"/>
              <a:gd name="connsiteX2" fmla="*/ 10774240 w 12843845"/>
              <a:gd name="connsiteY2" fmla="*/ 91875 h 12766150"/>
              <a:gd name="connsiteX3" fmla="*/ 12748710 w 12843845"/>
              <a:gd name="connsiteY3" fmla="*/ 2513272 h 12766150"/>
              <a:gd name="connsiteX4" fmla="*/ 12116943 w 12843845"/>
              <a:gd name="connsiteY4" fmla="*/ 8276763 h 12766150"/>
              <a:gd name="connsiteX5" fmla="*/ 9817089 w 12843845"/>
              <a:gd name="connsiteY5" fmla="*/ 12296165 h 12766150"/>
              <a:gd name="connsiteX6" fmla="*/ 7581361 w 12843845"/>
              <a:gd name="connsiteY6" fmla="*/ 12520262 h 12766150"/>
              <a:gd name="connsiteX7" fmla="*/ 3840634 w 12843845"/>
              <a:gd name="connsiteY7" fmla="*/ 10309819 h 12766150"/>
              <a:gd name="connsiteX8" fmla="*/ 727257 w 12843845"/>
              <a:gd name="connsiteY8" fmla="*/ 6475721 h 12766150"/>
              <a:gd name="connsiteX9" fmla="*/ 31822 w 12843845"/>
              <a:gd name="connsiteY9" fmla="*/ 4723666 h 12766150"/>
              <a:gd name="connsiteX10" fmla="*/ 663130 w 12843845"/>
              <a:gd name="connsiteY10" fmla="*/ 3160459 h 12766150"/>
              <a:gd name="connsiteX0" fmla="*/ 663130 w 12804028"/>
              <a:gd name="connsiteY0" fmla="*/ 3160459 h 12766150"/>
              <a:gd name="connsiteX1" fmla="*/ 5051125 w 12804028"/>
              <a:gd name="connsiteY1" fmla="*/ 656763 h 12766150"/>
              <a:gd name="connsiteX2" fmla="*/ 10774240 w 12804028"/>
              <a:gd name="connsiteY2" fmla="*/ 91875 h 12766150"/>
              <a:gd name="connsiteX3" fmla="*/ 12748710 w 12804028"/>
              <a:gd name="connsiteY3" fmla="*/ 2513272 h 12766150"/>
              <a:gd name="connsiteX4" fmla="*/ 12116943 w 12804028"/>
              <a:gd name="connsiteY4" fmla="*/ 8276763 h 12766150"/>
              <a:gd name="connsiteX5" fmla="*/ 9817089 w 12804028"/>
              <a:gd name="connsiteY5" fmla="*/ 12296165 h 12766150"/>
              <a:gd name="connsiteX6" fmla="*/ 7581361 w 12804028"/>
              <a:gd name="connsiteY6" fmla="*/ 12520262 h 12766150"/>
              <a:gd name="connsiteX7" fmla="*/ 3840634 w 12804028"/>
              <a:gd name="connsiteY7" fmla="*/ 10309819 h 12766150"/>
              <a:gd name="connsiteX8" fmla="*/ 727257 w 12804028"/>
              <a:gd name="connsiteY8" fmla="*/ 6475721 h 12766150"/>
              <a:gd name="connsiteX9" fmla="*/ 31822 w 12804028"/>
              <a:gd name="connsiteY9" fmla="*/ 4723666 h 12766150"/>
              <a:gd name="connsiteX10" fmla="*/ 663130 w 12804028"/>
              <a:gd name="connsiteY10" fmla="*/ 3160459 h 12766150"/>
              <a:gd name="connsiteX0" fmla="*/ 663130 w 12790534"/>
              <a:gd name="connsiteY0" fmla="*/ 3160459 h 12766150"/>
              <a:gd name="connsiteX1" fmla="*/ 5051125 w 12790534"/>
              <a:gd name="connsiteY1" fmla="*/ 656763 h 12766150"/>
              <a:gd name="connsiteX2" fmla="*/ 10774240 w 12790534"/>
              <a:gd name="connsiteY2" fmla="*/ 91875 h 12766150"/>
              <a:gd name="connsiteX3" fmla="*/ 12740002 w 12790534"/>
              <a:gd name="connsiteY3" fmla="*/ 2530690 h 12766150"/>
              <a:gd name="connsiteX4" fmla="*/ 12116943 w 12790534"/>
              <a:gd name="connsiteY4" fmla="*/ 8276763 h 12766150"/>
              <a:gd name="connsiteX5" fmla="*/ 9817089 w 12790534"/>
              <a:gd name="connsiteY5" fmla="*/ 12296165 h 12766150"/>
              <a:gd name="connsiteX6" fmla="*/ 7581361 w 12790534"/>
              <a:gd name="connsiteY6" fmla="*/ 12520262 h 12766150"/>
              <a:gd name="connsiteX7" fmla="*/ 3840634 w 12790534"/>
              <a:gd name="connsiteY7" fmla="*/ 10309819 h 12766150"/>
              <a:gd name="connsiteX8" fmla="*/ 727257 w 12790534"/>
              <a:gd name="connsiteY8" fmla="*/ 6475721 h 12766150"/>
              <a:gd name="connsiteX9" fmla="*/ 31822 w 12790534"/>
              <a:gd name="connsiteY9" fmla="*/ 4723666 h 12766150"/>
              <a:gd name="connsiteX10" fmla="*/ 663130 w 12790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34351"/>
              <a:gd name="connsiteY0" fmla="*/ 3160459 h 12766150"/>
              <a:gd name="connsiteX1" fmla="*/ 5051125 w 12834351"/>
              <a:gd name="connsiteY1" fmla="*/ 656763 h 12766150"/>
              <a:gd name="connsiteX2" fmla="*/ 10774240 w 12834351"/>
              <a:gd name="connsiteY2" fmla="*/ 91875 h 12766150"/>
              <a:gd name="connsiteX3" fmla="*/ 12748711 w 12834351"/>
              <a:gd name="connsiteY3" fmla="*/ 2565524 h 12766150"/>
              <a:gd name="connsiteX4" fmla="*/ 12116943 w 12834351"/>
              <a:gd name="connsiteY4" fmla="*/ 8276763 h 12766150"/>
              <a:gd name="connsiteX5" fmla="*/ 9817089 w 12834351"/>
              <a:gd name="connsiteY5" fmla="*/ 12296165 h 12766150"/>
              <a:gd name="connsiteX6" fmla="*/ 7581361 w 12834351"/>
              <a:gd name="connsiteY6" fmla="*/ 12520262 h 12766150"/>
              <a:gd name="connsiteX7" fmla="*/ 3840634 w 12834351"/>
              <a:gd name="connsiteY7" fmla="*/ 10309819 h 12766150"/>
              <a:gd name="connsiteX8" fmla="*/ 727257 w 12834351"/>
              <a:gd name="connsiteY8" fmla="*/ 6475721 h 12766150"/>
              <a:gd name="connsiteX9" fmla="*/ 31822 w 12834351"/>
              <a:gd name="connsiteY9" fmla="*/ 4723666 h 12766150"/>
              <a:gd name="connsiteX10" fmla="*/ 663130 w 12834351"/>
              <a:gd name="connsiteY10" fmla="*/ 3160459 h 12766150"/>
              <a:gd name="connsiteX0" fmla="*/ 663130 w 12834351"/>
              <a:gd name="connsiteY0" fmla="*/ 3258559 h 12864250"/>
              <a:gd name="connsiteX1" fmla="*/ 5051125 w 12834351"/>
              <a:gd name="connsiteY1" fmla="*/ 754863 h 12864250"/>
              <a:gd name="connsiteX2" fmla="*/ 10774240 w 12834351"/>
              <a:gd name="connsiteY2" fmla="*/ 189975 h 12864250"/>
              <a:gd name="connsiteX3" fmla="*/ 12748711 w 12834351"/>
              <a:gd name="connsiteY3" fmla="*/ 2663624 h 12864250"/>
              <a:gd name="connsiteX4" fmla="*/ 12116943 w 12834351"/>
              <a:gd name="connsiteY4" fmla="*/ 8374863 h 12864250"/>
              <a:gd name="connsiteX5" fmla="*/ 9817089 w 12834351"/>
              <a:gd name="connsiteY5" fmla="*/ 12394265 h 12864250"/>
              <a:gd name="connsiteX6" fmla="*/ 7581361 w 12834351"/>
              <a:gd name="connsiteY6" fmla="*/ 12618362 h 12864250"/>
              <a:gd name="connsiteX7" fmla="*/ 3840634 w 12834351"/>
              <a:gd name="connsiteY7" fmla="*/ 10407919 h 12864250"/>
              <a:gd name="connsiteX8" fmla="*/ 727257 w 12834351"/>
              <a:gd name="connsiteY8" fmla="*/ 6573821 h 12864250"/>
              <a:gd name="connsiteX9" fmla="*/ 31822 w 12834351"/>
              <a:gd name="connsiteY9" fmla="*/ 4821766 h 12864250"/>
              <a:gd name="connsiteX10" fmla="*/ 663130 w 12834351"/>
              <a:gd name="connsiteY10" fmla="*/ 3258559 h 12864250"/>
              <a:gd name="connsiteX0" fmla="*/ 663130 w 12834351"/>
              <a:gd name="connsiteY0" fmla="*/ 3174915 h 12780606"/>
              <a:gd name="connsiteX1" fmla="*/ 5051125 w 12834351"/>
              <a:gd name="connsiteY1" fmla="*/ 671219 h 12780606"/>
              <a:gd name="connsiteX2" fmla="*/ 10774240 w 12834351"/>
              <a:gd name="connsiteY2" fmla="*/ 106331 h 12780606"/>
              <a:gd name="connsiteX3" fmla="*/ 12748711 w 12834351"/>
              <a:gd name="connsiteY3" fmla="*/ 2579980 h 12780606"/>
              <a:gd name="connsiteX4" fmla="*/ 12116943 w 12834351"/>
              <a:gd name="connsiteY4" fmla="*/ 8291219 h 12780606"/>
              <a:gd name="connsiteX5" fmla="*/ 9817089 w 12834351"/>
              <a:gd name="connsiteY5" fmla="*/ 12310621 h 12780606"/>
              <a:gd name="connsiteX6" fmla="*/ 7581361 w 12834351"/>
              <a:gd name="connsiteY6" fmla="*/ 12534718 h 12780606"/>
              <a:gd name="connsiteX7" fmla="*/ 3840634 w 12834351"/>
              <a:gd name="connsiteY7" fmla="*/ 10324275 h 12780606"/>
              <a:gd name="connsiteX8" fmla="*/ 727257 w 12834351"/>
              <a:gd name="connsiteY8" fmla="*/ 6490177 h 12780606"/>
              <a:gd name="connsiteX9" fmla="*/ 31822 w 12834351"/>
              <a:gd name="connsiteY9" fmla="*/ 4738122 h 12780606"/>
              <a:gd name="connsiteX10" fmla="*/ 663130 w 12834351"/>
              <a:gd name="connsiteY10" fmla="*/ 3174915 h 12780606"/>
              <a:gd name="connsiteX0" fmla="*/ 663130 w 12834351"/>
              <a:gd name="connsiteY0" fmla="*/ 3209491 h 12815182"/>
              <a:gd name="connsiteX1" fmla="*/ 5051125 w 12834351"/>
              <a:gd name="connsiteY1" fmla="*/ 705795 h 12815182"/>
              <a:gd name="connsiteX2" fmla="*/ 10774240 w 12834351"/>
              <a:gd name="connsiteY2" fmla="*/ 140907 h 12815182"/>
              <a:gd name="connsiteX3" fmla="*/ 12748711 w 12834351"/>
              <a:gd name="connsiteY3" fmla="*/ 2614556 h 12815182"/>
              <a:gd name="connsiteX4" fmla="*/ 12116943 w 12834351"/>
              <a:gd name="connsiteY4" fmla="*/ 8325795 h 12815182"/>
              <a:gd name="connsiteX5" fmla="*/ 9817089 w 12834351"/>
              <a:gd name="connsiteY5" fmla="*/ 12345197 h 12815182"/>
              <a:gd name="connsiteX6" fmla="*/ 7581361 w 12834351"/>
              <a:gd name="connsiteY6" fmla="*/ 12569294 h 12815182"/>
              <a:gd name="connsiteX7" fmla="*/ 3840634 w 12834351"/>
              <a:gd name="connsiteY7" fmla="*/ 10358851 h 12815182"/>
              <a:gd name="connsiteX8" fmla="*/ 727257 w 12834351"/>
              <a:gd name="connsiteY8" fmla="*/ 6524753 h 12815182"/>
              <a:gd name="connsiteX9" fmla="*/ 31822 w 12834351"/>
              <a:gd name="connsiteY9" fmla="*/ 4772698 h 12815182"/>
              <a:gd name="connsiteX10" fmla="*/ 663130 w 12834351"/>
              <a:gd name="connsiteY10" fmla="*/ 3209491 h 12815182"/>
              <a:gd name="connsiteX0" fmla="*/ 663130 w 12834351"/>
              <a:gd name="connsiteY0" fmla="*/ 3175410 h 12781101"/>
              <a:gd name="connsiteX1" fmla="*/ 5051125 w 12834351"/>
              <a:gd name="connsiteY1" fmla="*/ 671714 h 12781101"/>
              <a:gd name="connsiteX2" fmla="*/ 10774240 w 12834351"/>
              <a:gd name="connsiteY2" fmla="*/ 106826 h 12781101"/>
              <a:gd name="connsiteX3" fmla="*/ 12748711 w 12834351"/>
              <a:gd name="connsiteY3" fmla="*/ 2580475 h 12781101"/>
              <a:gd name="connsiteX4" fmla="*/ 12116943 w 12834351"/>
              <a:gd name="connsiteY4" fmla="*/ 8291714 h 12781101"/>
              <a:gd name="connsiteX5" fmla="*/ 9817089 w 12834351"/>
              <a:gd name="connsiteY5" fmla="*/ 12311116 h 12781101"/>
              <a:gd name="connsiteX6" fmla="*/ 7581361 w 12834351"/>
              <a:gd name="connsiteY6" fmla="*/ 12535213 h 12781101"/>
              <a:gd name="connsiteX7" fmla="*/ 3840634 w 12834351"/>
              <a:gd name="connsiteY7" fmla="*/ 10324770 h 12781101"/>
              <a:gd name="connsiteX8" fmla="*/ 727257 w 12834351"/>
              <a:gd name="connsiteY8" fmla="*/ 6490672 h 12781101"/>
              <a:gd name="connsiteX9" fmla="*/ 31822 w 12834351"/>
              <a:gd name="connsiteY9" fmla="*/ 4738617 h 12781101"/>
              <a:gd name="connsiteX10" fmla="*/ 663130 w 12834351"/>
              <a:gd name="connsiteY10" fmla="*/ 3175410 h 12781101"/>
              <a:gd name="connsiteX0" fmla="*/ 663130 w 12834351"/>
              <a:gd name="connsiteY0" fmla="*/ 3183351 h 12789042"/>
              <a:gd name="connsiteX1" fmla="*/ 5051125 w 12834351"/>
              <a:gd name="connsiteY1" fmla="*/ 679655 h 12789042"/>
              <a:gd name="connsiteX2" fmla="*/ 10774240 w 12834351"/>
              <a:gd name="connsiteY2" fmla="*/ 114767 h 12789042"/>
              <a:gd name="connsiteX3" fmla="*/ 12748711 w 12834351"/>
              <a:gd name="connsiteY3" fmla="*/ 2588416 h 12789042"/>
              <a:gd name="connsiteX4" fmla="*/ 12116943 w 12834351"/>
              <a:gd name="connsiteY4" fmla="*/ 8299655 h 12789042"/>
              <a:gd name="connsiteX5" fmla="*/ 9817089 w 12834351"/>
              <a:gd name="connsiteY5" fmla="*/ 12319057 h 12789042"/>
              <a:gd name="connsiteX6" fmla="*/ 7581361 w 12834351"/>
              <a:gd name="connsiteY6" fmla="*/ 12543154 h 12789042"/>
              <a:gd name="connsiteX7" fmla="*/ 3840634 w 12834351"/>
              <a:gd name="connsiteY7" fmla="*/ 10332711 h 12789042"/>
              <a:gd name="connsiteX8" fmla="*/ 727257 w 12834351"/>
              <a:gd name="connsiteY8" fmla="*/ 6498613 h 12789042"/>
              <a:gd name="connsiteX9" fmla="*/ 31822 w 12834351"/>
              <a:gd name="connsiteY9" fmla="*/ 4746558 h 12789042"/>
              <a:gd name="connsiteX10" fmla="*/ 663130 w 12834351"/>
              <a:gd name="connsiteY10" fmla="*/ 3183351 h 1278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solidFill>
            <a:schemeClr val="bg2"/>
          </a:solidFill>
          <a:ln w="12700">
            <a:miter lim="400000"/>
          </a:ln>
          <a:extLst>
            <a:ext uri="{C572A759-6A51-4108-AA02-DFA0A04FC94B}">
              <ma14:wrappingTextBoxFlag xmlns="" xmlns:ma14="http://schemas.microsoft.com/office/mac/drawingml/2011/main" val="1"/>
            </a:ext>
          </a:extLst>
        </p:spPr>
        <p:txBody>
          <a:bodyPr>
            <a:normAutofit/>
          </a:bodyPr>
          <a:lstStyle/>
          <a:p>
            <a:pPr lvl="0"/>
            <a:endParaRPr lang="en-US" noProof="0">
              <a:sym typeface="Open Sans"/>
            </a:endParaRPr>
          </a:p>
        </p:txBody>
      </p:sp>
      <p:sp>
        <p:nvSpPr>
          <p:cNvPr id="17" name="Picture Placeholder 2"/>
          <p:cNvSpPr>
            <a:spLocks noGrp="1"/>
          </p:cNvSpPr>
          <p:nvPr>
            <p:ph type="pic" sz="quarter" idx="18"/>
          </p:nvPr>
        </p:nvSpPr>
        <p:spPr>
          <a:xfrm>
            <a:off x="17799903" y="3570514"/>
            <a:ext cx="4276732" cy="4261634"/>
          </a:xfrm>
          <a:custGeom>
            <a:avLst/>
            <a:gdLst>
              <a:gd name="connsiteX0" fmla="*/ 0 w 9320213"/>
              <a:gd name="connsiteY0" fmla="*/ 0 h 11266188"/>
              <a:gd name="connsiteX1" fmla="*/ 9320213 w 9320213"/>
              <a:gd name="connsiteY1" fmla="*/ 0 h 11266188"/>
              <a:gd name="connsiteX2" fmla="*/ 9320213 w 9320213"/>
              <a:gd name="connsiteY2" fmla="*/ 11266188 h 11266188"/>
              <a:gd name="connsiteX3" fmla="*/ 0 w 9320213"/>
              <a:gd name="connsiteY3" fmla="*/ 11266188 h 11266188"/>
              <a:gd name="connsiteX4" fmla="*/ 0 w 9320213"/>
              <a:gd name="connsiteY4" fmla="*/ 0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1274618 w 10594831"/>
              <a:gd name="connsiteY3" fmla="*/ 11266188 h 11266188"/>
              <a:gd name="connsiteX4" fmla="*/ 0 w 10594831"/>
              <a:gd name="connsiteY4" fmla="*/ 2216727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55418 w 10594831"/>
              <a:gd name="connsiteY3" fmla="*/ 5558115 h 11266188"/>
              <a:gd name="connsiteX4" fmla="*/ 0 w 10594831"/>
              <a:gd name="connsiteY4" fmla="*/ 2216727 h 11266188"/>
              <a:gd name="connsiteX0" fmla="*/ 0 w 10594831"/>
              <a:gd name="connsiteY0" fmla="*/ 2216727 h 11515570"/>
              <a:gd name="connsiteX1" fmla="*/ 10594831 w 10594831"/>
              <a:gd name="connsiteY1" fmla="*/ 0 h 11515570"/>
              <a:gd name="connsiteX2" fmla="*/ 6909522 w 10594831"/>
              <a:gd name="connsiteY2" fmla="*/ 11515570 h 11515570"/>
              <a:gd name="connsiteX3" fmla="*/ 55418 w 10594831"/>
              <a:gd name="connsiteY3" fmla="*/ 5558115 h 11515570"/>
              <a:gd name="connsiteX4" fmla="*/ 0 w 10594831"/>
              <a:gd name="connsiteY4" fmla="*/ 2216727 h 11515570"/>
              <a:gd name="connsiteX0" fmla="*/ 0 w 10206904"/>
              <a:gd name="connsiteY0" fmla="*/ 3103418 h 12402261"/>
              <a:gd name="connsiteX1" fmla="*/ 10206904 w 10206904"/>
              <a:gd name="connsiteY1" fmla="*/ 0 h 12402261"/>
              <a:gd name="connsiteX2" fmla="*/ 6909522 w 10206904"/>
              <a:gd name="connsiteY2" fmla="*/ 12402261 h 12402261"/>
              <a:gd name="connsiteX3" fmla="*/ 55418 w 10206904"/>
              <a:gd name="connsiteY3" fmla="*/ 6444806 h 12402261"/>
              <a:gd name="connsiteX4" fmla="*/ 0 w 10206904"/>
              <a:gd name="connsiteY4" fmla="*/ 3103418 h 12402261"/>
              <a:gd name="connsiteX0" fmla="*/ 0 w 10206904"/>
              <a:gd name="connsiteY0" fmla="*/ 3103418 h 12402261"/>
              <a:gd name="connsiteX1" fmla="*/ 10206904 w 10206904"/>
              <a:gd name="connsiteY1" fmla="*/ 0 h 12402261"/>
              <a:gd name="connsiteX2" fmla="*/ 8821450 w 10206904"/>
              <a:gd name="connsiteY2" fmla="*/ 5116304 h 12402261"/>
              <a:gd name="connsiteX3" fmla="*/ 6909522 w 10206904"/>
              <a:gd name="connsiteY3" fmla="*/ 12402261 h 12402261"/>
              <a:gd name="connsiteX4" fmla="*/ 55418 w 10206904"/>
              <a:gd name="connsiteY4" fmla="*/ 6444806 h 12402261"/>
              <a:gd name="connsiteX5" fmla="*/ 0 w 10206904"/>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6909522 w 12146540"/>
              <a:gd name="connsiteY3" fmla="*/ 12402261 h 12402261"/>
              <a:gd name="connsiteX4" fmla="*/ 55418 w 12146540"/>
              <a:gd name="connsiteY4" fmla="*/ 6444806 h 12402261"/>
              <a:gd name="connsiteX5" fmla="*/ 0 w 12146540"/>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26250 w 12146540"/>
              <a:gd name="connsiteY3" fmla="*/ 8081177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53959 w 12146540"/>
              <a:gd name="connsiteY3" fmla="*/ 12265250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5080722 w 12146540"/>
              <a:gd name="connsiteY1" fmla="*/ 1569540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916941 w 12146540"/>
              <a:gd name="connsiteY6" fmla="*/ 9799140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168795 w 12146540"/>
              <a:gd name="connsiteY6" fmla="*/ 10270195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0733377 w 12146540"/>
              <a:gd name="connsiteY4" fmla="*/ 7249904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21834 w 12146540"/>
              <a:gd name="connsiteY9" fmla="*/ 4509871 h 12402261"/>
              <a:gd name="connsiteX10" fmla="*/ 0 w 12146540"/>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59947 w 12806487"/>
              <a:gd name="connsiteY0" fmla="*/ 3103418 h 12402261"/>
              <a:gd name="connsiteX1" fmla="*/ 5047942 w 12806487"/>
              <a:gd name="connsiteY1" fmla="*/ 599722 h 12402261"/>
              <a:gd name="connsiteX2" fmla="*/ 10866851 w 12806487"/>
              <a:gd name="connsiteY2" fmla="*/ 0 h 12402261"/>
              <a:gd name="connsiteX3" fmla="*/ 12806487 w 12806487"/>
              <a:gd name="connsiteY3" fmla="*/ 2456231 h 12402261"/>
              <a:gd name="connsiteX4" fmla="*/ 12113760 w 12806487"/>
              <a:gd name="connsiteY4" fmla="*/ 8219722 h 12402261"/>
              <a:gd name="connsiteX5" fmla="*/ 9813906 w 12806487"/>
              <a:gd name="connsiteY5" fmla="*/ 12265250 h 12402261"/>
              <a:gd name="connsiteX6" fmla="*/ 7569469 w 12806487"/>
              <a:gd name="connsiteY6" fmla="*/ 12402261 h 12402261"/>
              <a:gd name="connsiteX7" fmla="*/ 3828742 w 12806487"/>
              <a:gd name="connsiteY7" fmla="*/ 10270195 h 12402261"/>
              <a:gd name="connsiteX8" fmla="*/ 715365 w 12806487"/>
              <a:gd name="connsiteY8" fmla="*/ 6444806 h 12402261"/>
              <a:gd name="connsiteX9" fmla="*/ 28639 w 12806487"/>
              <a:gd name="connsiteY9" fmla="*/ 4666625 h 12402261"/>
              <a:gd name="connsiteX10" fmla="*/ 659947 w 12806487"/>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29423 w 12807168"/>
              <a:gd name="connsiteY7" fmla="*/ 10270195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39124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603400"/>
              <a:gd name="connsiteX1" fmla="*/ 5048623 w 12807168"/>
              <a:gd name="connsiteY1" fmla="*/ 599722 h 12603400"/>
              <a:gd name="connsiteX2" fmla="*/ 10867532 w 12807168"/>
              <a:gd name="connsiteY2" fmla="*/ 0 h 12603400"/>
              <a:gd name="connsiteX3" fmla="*/ 12807168 w 12807168"/>
              <a:gd name="connsiteY3" fmla="*/ 2456231 h 12603400"/>
              <a:gd name="connsiteX4" fmla="*/ 12114441 w 12807168"/>
              <a:gd name="connsiteY4" fmla="*/ 8219722 h 12603400"/>
              <a:gd name="connsiteX5" fmla="*/ 9814587 w 12807168"/>
              <a:gd name="connsiteY5" fmla="*/ 12239124 h 12603400"/>
              <a:gd name="connsiteX6" fmla="*/ 7552733 w 12807168"/>
              <a:gd name="connsiteY6" fmla="*/ 12463221 h 12603400"/>
              <a:gd name="connsiteX7" fmla="*/ 3838132 w 12807168"/>
              <a:gd name="connsiteY7" fmla="*/ 10252778 h 12603400"/>
              <a:gd name="connsiteX8" fmla="*/ 724755 w 12807168"/>
              <a:gd name="connsiteY8" fmla="*/ 6418680 h 12603400"/>
              <a:gd name="connsiteX9" fmla="*/ 29320 w 12807168"/>
              <a:gd name="connsiteY9" fmla="*/ 4666625 h 12603400"/>
              <a:gd name="connsiteX10" fmla="*/ 660628 w 12807168"/>
              <a:gd name="connsiteY10" fmla="*/ 3103418 h 1260340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746208"/>
              <a:gd name="connsiteY0" fmla="*/ 3103418 h 12713670"/>
              <a:gd name="connsiteX1" fmla="*/ 5048623 w 12746208"/>
              <a:gd name="connsiteY1" fmla="*/ 599722 h 12713670"/>
              <a:gd name="connsiteX2" fmla="*/ 10867532 w 12746208"/>
              <a:gd name="connsiteY2" fmla="*/ 0 h 12713670"/>
              <a:gd name="connsiteX3" fmla="*/ 12746208 w 12746208"/>
              <a:gd name="connsiteY3" fmla="*/ 2456231 h 12713670"/>
              <a:gd name="connsiteX4" fmla="*/ 12114441 w 12746208"/>
              <a:gd name="connsiteY4" fmla="*/ 8219722 h 12713670"/>
              <a:gd name="connsiteX5" fmla="*/ 9814587 w 12746208"/>
              <a:gd name="connsiteY5" fmla="*/ 12239124 h 12713670"/>
              <a:gd name="connsiteX6" fmla="*/ 7552733 w 12746208"/>
              <a:gd name="connsiteY6" fmla="*/ 12463221 h 12713670"/>
              <a:gd name="connsiteX7" fmla="*/ 3838132 w 12746208"/>
              <a:gd name="connsiteY7" fmla="*/ 10252778 h 12713670"/>
              <a:gd name="connsiteX8" fmla="*/ 724755 w 12746208"/>
              <a:gd name="connsiteY8" fmla="*/ 6418680 h 12713670"/>
              <a:gd name="connsiteX9" fmla="*/ 29320 w 12746208"/>
              <a:gd name="connsiteY9" fmla="*/ 4666625 h 12713670"/>
              <a:gd name="connsiteX10" fmla="*/ 660628 w 12746208"/>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153495 h 12763747"/>
              <a:gd name="connsiteX1" fmla="*/ 5048623 w 12819119"/>
              <a:gd name="connsiteY1" fmla="*/ 649799 h 12763747"/>
              <a:gd name="connsiteX2" fmla="*/ 10841407 w 12819119"/>
              <a:gd name="connsiteY2" fmla="*/ 84911 h 12763747"/>
              <a:gd name="connsiteX3" fmla="*/ 12746208 w 12819119"/>
              <a:gd name="connsiteY3" fmla="*/ 2506308 h 12763747"/>
              <a:gd name="connsiteX4" fmla="*/ 12114441 w 12819119"/>
              <a:gd name="connsiteY4" fmla="*/ 8269799 h 12763747"/>
              <a:gd name="connsiteX5" fmla="*/ 9814587 w 12819119"/>
              <a:gd name="connsiteY5" fmla="*/ 12289201 h 12763747"/>
              <a:gd name="connsiteX6" fmla="*/ 7552733 w 12819119"/>
              <a:gd name="connsiteY6" fmla="*/ 12513298 h 12763747"/>
              <a:gd name="connsiteX7" fmla="*/ 3838132 w 12819119"/>
              <a:gd name="connsiteY7" fmla="*/ 10302855 h 12763747"/>
              <a:gd name="connsiteX8" fmla="*/ 724755 w 12819119"/>
              <a:gd name="connsiteY8" fmla="*/ 6468757 h 12763747"/>
              <a:gd name="connsiteX9" fmla="*/ 29320 w 12819119"/>
              <a:gd name="connsiteY9" fmla="*/ 4716702 h 12763747"/>
              <a:gd name="connsiteX10" fmla="*/ 660628 w 12819119"/>
              <a:gd name="connsiteY10" fmla="*/ 3153495 h 12763747"/>
              <a:gd name="connsiteX0" fmla="*/ 660628 w 12819119"/>
              <a:gd name="connsiteY0" fmla="*/ 3201994 h 12812246"/>
              <a:gd name="connsiteX1" fmla="*/ 5048623 w 12819119"/>
              <a:gd name="connsiteY1" fmla="*/ 698298 h 12812246"/>
              <a:gd name="connsiteX2" fmla="*/ 10841407 w 12819119"/>
              <a:gd name="connsiteY2" fmla="*/ 133410 h 12812246"/>
              <a:gd name="connsiteX3" fmla="*/ 12746208 w 12819119"/>
              <a:gd name="connsiteY3" fmla="*/ 2554807 h 12812246"/>
              <a:gd name="connsiteX4" fmla="*/ 12114441 w 12819119"/>
              <a:gd name="connsiteY4" fmla="*/ 8318298 h 12812246"/>
              <a:gd name="connsiteX5" fmla="*/ 9814587 w 12819119"/>
              <a:gd name="connsiteY5" fmla="*/ 12337700 h 12812246"/>
              <a:gd name="connsiteX6" fmla="*/ 7552733 w 12819119"/>
              <a:gd name="connsiteY6" fmla="*/ 12561797 h 12812246"/>
              <a:gd name="connsiteX7" fmla="*/ 3838132 w 12819119"/>
              <a:gd name="connsiteY7" fmla="*/ 10351354 h 12812246"/>
              <a:gd name="connsiteX8" fmla="*/ 724755 w 12819119"/>
              <a:gd name="connsiteY8" fmla="*/ 6517256 h 12812246"/>
              <a:gd name="connsiteX9" fmla="*/ 29320 w 12819119"/>
              <a:gd name="connsiteY9" fmla="*/ 4765201 h 12812246"/>
              <a:gd name="connsiteX10" fmla="*/ 660628 w 12819119"/>
              <a:gd name="connsiteY10" fmla="*/ 3201994 h 12812246"/>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726445 w 12884936"/>
              <a:gd name="connsiteY0" fmla="*/ 3160459 h 12770711"/>
              <a:gd name="connsiteX1" fmla="*/ 5114440 w 12884936"/>
              <a:gd name="connsiteY1" fmla="*/ 656763 h 12770711"/>
              <a:gd name="connsiteX2" fmla="*/ 10837555 w 12884936"/>
              <a:gd name="connsiteY2" fmla="*/ 91875 h 12770711"/>
              <a:gd name="connsiteX3" fmla="*/ 12812025 w 12884936"/>
              <a:gd name="connsiteY3" fmla="*/ 2513272 h 12770711"/>
              <a:gd name="connsiteX4" fmla="*/ 12180258 w 12884936"/>
              <a:gd name="connsiteY4" fmla="*/ 8276763 h 12770711"/>
              <a:gd name="connsiteX5" fmla="*/ 9880404 w 12884936"/>
              <a:gd name="connsiteY5" fmla="*/ 12296165 h 12770711"/>
              <a:gd name="connsiteX6" fmla="*/ 7618550 w 12884936"/>
              <a:gd name="connsiteY6" fmla="*/ 12520262 h 12770711"/>
              <a:gd name="connsiteX7" fmla="*/ 3903949 w 12884936"/>
              <a:gd name="connsiteY7" fmla="*/ 10309819 h 12770711"/>
              <a:gd name="connsiteX8" fmla="*/ 790572 w 12884936"/>
              <a:gd name="connsiteY8" fmla="*/ 6475721 h 12770711"/>
              <a:gd name="connsiteX9" fmla="*/ 95137 w 12884936"/>
              <a:gd name="connsiteY9" fmla="*/ 4723666 h 12770711"/>
              <a:gd name="connsiteX10" fmla="*/ 726445 w 12884936"/>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83915 w 12842406"/>
              <a:gd name="connsiteY0" fmla="*/ 3160459 h 12770711"/>
              <a:gd name="connsiteX1" fmla="*/ 5071910 w 12842406"/>
              <a:gd name="connsiteY1" fmla="*/ 656763 h 12770711"/>
              <a:gd name="connsiteX2" fmla="*/ 10795025 w 12842406"/>
              <a:gd name="connsiteY2" fmla="*/ 91875 h 12770711"/>
              <a:gd name="connsiteX3" fmla="*/ 12769495 w 12842406"/>
              <a:gd name="connsiteY3" fmla="*/ 2513272 h 12770711"/>
              <a:gd name="connsiteX4" fmla="*/ 12137728 w 12842406"/>
              <a:gd name="connsiteY4" fmla="*/ 8276763 h 12770711"/>
              <a:gd name="connsiteX5" fmla="*/ 9837874 w 12842406"/>
              <a:gd name="connsiteY5" fmla="*/ 12296165 h 12770711"/>
              <a:gd name="connsiteX6" fmla="*/ 7576020 w 12842406"/>
              <a:gd name="connsiteY6" fmla="*/ 12520262 h 12770711"/>
              <a:gd name="connsiteX7" fmla="*/ 3861419 w 12842406"/>
              <a:gd name="connsiteY7" fmla="*/ 10309819 h 12770711"/>
              <a:gd name="connsiteX8" fmla="*/ 748042 w 12842406"/>
              <a:gd name="connsiteY8" fmla="*/ 6475721 h 12770711"/>
              <a:gd name="connsiteX9" fmla="*/ 52607 w 12842406"/>
              <a:gd name="connsiteY9" fmla="*/ 4723666 h 12770711"/>
              <a:gd name="connsiteX10" fmla="*/ 683915 w 12842406"/>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9497"/>
              <a:gd name="connsiteX1" fmla="*/ 5051125 w 12821621"/>
              <a:gd name="connsiteY1" fmla="*/ 656763 h 12779497"/>
              <a:gd name="connsiteX2" fmla="*/ 10774240 w 12821621"/>
              <a:gd name="connsiteY2" fmla="*/ 91875 h 12779497"/>
              <a:gd name="connsiteX3" fmla="*/ 12748710 w 12821621"/>
              <a:gd name="connsiteY3" fmla="*/ 2513272 h 12779497"/>
              <a:gd name="connsiteX4" fmla="*/ 12116943 w 12821621"/>
              <a:gd name="connsiteY4" fmla="*/ 8276763 h 12779497"/>
              <a:gd name="connsiteX5" fmla="*/ 9817089 w 12821621"/>
              <a:gd name="connsiteY5" fmla="*/ 12296165 h 12779497"/>
              <a:gd name="connsiteX6" fmla="*/ 7546527 w 12821621"/>
              <a:gd name="connsiteY6" fmla="*/ 12537679 h 12779497"/>
              <a:gd name="connsiteX7" fmla="*/ 3840634 w 12821621"/>
              <a:gd name="connsiteY7" fmla="*/ 10309819 h 12779497"/>
              <a:gd name="connsiteX8" fmla="*/ 727257 w 12821621"/>
              <a:gd name="connsiteY8" fmla="*/ 6475721 h 12779497"/>
              <a:gd name="connsiteX9" fmla="*/ 31822 w 12821621"/>
              <a:gd name="connsiteY9" fmla="*/ 4723666 h 12779497"/>
              <a:gd name="connsiteX10" fmla="*/ 663130 w 12821621"/>
              <a:gd name="connsiteY10" fmla="*/ 3160459 h 12779497"/>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81361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95017"/>
              <a:gd name="connsiteX1" fmla="*/ 5051125 w 12821621"/>
              <a:gd name="connsiteY1" fmla="*/ 656763 h 12795017"/>
              <a:gd name="connsiteX2" fmla="*/ 10774240 w 12821621"/>
              <a:gd name="connsiteY2" fmla="*/ 91875 h 12795017"/>
              <a:gd name="connsiteX3" fmla="*/ 12748710 w 12821621"/>
              <a:gd name="connsiteY3" fmla="*/ 2513272 h 12795017"/>
              <a:gd name="connsiteX4" fmla="*/ 12116943 w 12821621"/>
              <a:gd name="connsiteY4" fmla="*/ 8276763 h 12795017"/>
              <a:gd name="connsiteX5" fmla="*/ 9817089 w 12821621"/>
              <a:gd name="connsiteY5" fmla="*/ 12296165 h 12795017"/>
              <a:gd name="connsiteX6" fmla="*/ 7581361 w 12821621"/>
              <a:gd name="connsiteY6" fmla="*/ 12520262 h 12795017"/>
              <a:gd name="connsiteX7" fmla="*/ 3840634 w 12821621"/>
              <a:gd name="connsiteY7" fmla="*/ 10309819 h 12795017"/>
              <a:gd name="connsiteX8" fmla="*/ 727257 w 12821621"/>
              <a:gd name="connsiteY8" fmla="*/ 6475721 h 12795017"/>
              <a:gd name="connsiteX9" fmla="*/ 31822 w 12821621"/>
              <a:gd name="connsiteY9" fmla="*/ 4723666 h 12795017"/>
              <a:gd name="connsiteX10" fmla="*/ 663130 w 12821621"/>
              <a:gd name="connsiteY10" fmla="*/ 3160459 h 12795017"/>
              <a:gd name="connsiteX0" fmla="*/ 663130 w 12821621"/>
              <a:gd name="connsiteY0" fmla="*/ 3160459 h 12771849"/>
              <a:gd name="connsiteX1" fmla="*/ 5051125 w 12821621"/>
              <a:gd name="connsiteY1" fmla="*/ 656763 h 12771849"/>
              <a:gd name="connsiteX2" fmla="*/ 10774240 w 12821621"/>
              <a:gd name="connsiteY2" fmla="*/ 91875 h 12771849"/>
              <a:gd name="connsiteX3" fmla="*/ 12748710 w 12821621"/>
              <a:gd name="connsiteY3" fmla="*/ 2513272 h 12771849"/>
              <a:gd name="connsiteX4" fmla="*/ 12116943 w 12821621"/>
              <a:gd name="connsiteY4" fmla="*/ 8276763 h 12771849"/>
              <a:gd name="connsiteX5" fmla="*/ 9817089 w 12821621"/>
              <a:gd name="connsiteY5" fmla="*/ 12296165 h 12771849"/>
              <a:gd name="connsiteX6" fmla="*/ 7581361 w 12821621"/>
              <a:gd name="connsiteY6" fmla="*/ 12520262 h 12771849"/>
              <a:gd name="connsiteX7" fmla="*/ 3840634 w 12821621"/>
              <a:gd name="connsiteY7" fmla="*/ 10309819 h 12771849"/>
              <a:gd name="connsiteX8" fmla="*/ 727257 w 12821621"/>
              <a:gd name="connsiteY8" fmla="*/ 6475721 h 12771849"/>
              <a:gd name="connsiteX9" fmla="*/ 31822 w 12821621"/>
              <a:gd name="connsiteY9" fmla="*/ 4723666 h 12771849"/>
              <a:gd name="connsiteX10" fmla="*/ 663130 w 12821621"/>
              <a:gd name="connsiteY10" fmla="*/ 3160459 h 12771849"/>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66150"/>
              <a:gd name="connsiteX1" fmla="*/ 5051125 w 12821621"/>
              <a:gd name="connsiteY1" fmla="*/ 656763 h 12766150"/>
              <a:gd name="connsiteX2" fmla="*/ 10774240 w 12821621"/>
              <a:gd name="connsiteY2" fmla="*/ 91875 h 12766150"/>
              <a:gd name="connsiteX3" fmla="*/ 12748710 w 12821621"/>
              <a:gd name="connsiteY3" fmla="*/ 2513272 h 12766150"/>
              <a:gd name="connsiteX4" fmla="*/ 12116943 w 12821621"/>
              <a:gd name="connsiteY4" fmla="*/ 8276763 h 12766150"/>
              <a:gd name="connsiteX5" fmla="*/ 9817089 w 12821621"/>
              <a:gd name="connsiteY5" fmla="*/ 12296165 h 12766150"/>
              <a:gd name="connsiteX6" fmla="*/ 7581361 w 12821621"/>
              <a:gd name="connsiteY6" fmla="*/ 12520262 h 12766150"/>
              <a:gd name="connsiteX7" fmla="*/ 3840634 w 12821621"/>
              <a:gd name="connsiteY7" fmla="*/ 10309819 h 12766150"/>
              <a:gd name="connsiteX8" fmla="*/ 727257 w 12821621"/>
              <a:gd name="connsiteY8" fmla="*/ 6475721 h 12766150"/>
              <a:gd name="connsiteX9" fmla="*/ 31822 w 12821621"/>
              <a:gd name="connsiteY9" fmla="*/ 4723666 h 12766150"/>
              <a:gd name="connsiteX10" fmla="*/ 663130 w 12821621"/>
              <a:gd name="connsiteY10" fmla="*/ 3160459 h 12766150"/>
              <a:gd name="connsiteX0" fmla="*/ 663130 w 12843845"/>
              <a:gd name="connsiteY0" fmla="*/ 3160459 h 12766150"/>
              <a:gd name="connsiteX1" fmla="*/ 5051125 w 12843845"/>
              <a:gd name="connsiteY1" fmla="*/ 656763 h 12766150"/>
              <a:gd name="connsiteX2" fmla="*/ 10774240 w 12843845"/>
              <a:gd name="connsiteY2" fmla="*/ 91875 h 12766150"/>
              <a:gd name="connsiteX3" fmla="*/ 12748710 w 12843845"/>
              <a:gd name="connsiteY3" fmla="*/ 2513272 h 12766150"/>
              <a:gd name="connsiteX4" fmla="*/ 12116943 w 12843845"/>
              <a:gd name="connsiteY4" fmla="*/ 8276763 h 12766150"/>
              <a:gd name="connsiteX5" fmla="*/ 9817089 w 12843845"/>
              <a:gd name="connsiteY5" fmla="*/ 12296165 h 12766150"/>
              <a:gd name="connsiteX6" fmla="*/ 7581361 w 12843845"/>
              <a:gd name="connsiteY6" fmla="*/ 12520262 h 12766150"/>
              <a:gd name="connsiteX7" fmla="*/ 3840634 w 12843845"/>
              <a:gd name="connsiteY7" fmla="*/ 10309819 h 12766150"/>
              <a:gd name="connsiteX8" fmla="*/ 727257 w 12843845"/>
              <a:gd name="connsiteY8" fmla="*/ 6475721 h 12766150"/>
              <a:gd name="connsiteX9" fmla="*/ 31822 w 12843845"/>
              <a:gd name="connsiteY9" fmla="*/ 4723666 h 12766150"/>
              <a:gd name="connsiteX10" fmla="*/ 663130 w 12843845"/>
              <a:gd name="connsiteY10" fmla="*/ 3160459 h 12766150"/>
              <a:gd name="connsiteX0" fmla="*/ 663130 w 12804028"/>
              <a:gd name="connsiteY0" fmla="*/ 3160459 h 12766150"/>
              <a:gd name="connsiteX1" fmla="*/ 5051125 w 12804028"/>
              <a:gd name="connsiteY1" fmla="*/ 656763 h 12766150"/>
              <a:gd name="connsiteX2" fmla="*/ 10774240 w 12804028"/>
              <a:gd name="connsiteY2" fmla="*/ 91875 h 12766150"/>
              <a:gd name="connsiteX3" fmla="*/ 12748710 w 12804028"/>
              <a:gd name="connsiteY3" fmla="*/ 2513272 h 12766150"/>
              <a:gd name="connsiteX4" fmla="*/ 12116943 w 12804028"/>
              <a:gd name="connsiteY4" fmla="*/ 8276763 h 12766150"/>
              <a:gd name="connsiteX5" fmla="*/ 9817089 w 12804028"/>
              <a:gd name="connsiteY5" fmla="*/ 12296165 h 12766150"/>
              <a:gd name="connsiteX6" fmla="*/ 7581361 w 12804028"/>
              <a:gd name="connsiteY6" fmla="*/ 12520262 h 12766150"/>
              <a:gd name="connsiteX7" fmla="*/ 3840634 w 12804028"/>
              <a:gd name="connsiteY7" fmla="*/ 10309819 h 12766150"/>
              <a:gd name="connsiteX8" fmla="*/ 727257 w 12804028"/>
              <a:gd name="connsiteY8" fmla="*/ 6475721 h 12766150"/>
              <a:gd name="connsiteX9" fmla="*/ 31822 w 12804028"/>
              <a:gd name="connsiteY9" fmla="*/ 4723666 h 12766150"/>
              <a:gd name="connsiteX10" fmla="*/ 663130 w 12804028"/>
              <a:gd name="connsiteY10" fmla="*/ 3160459 h 12766150"/>
              <a:gd name="connsiteX0" fmla="*/ 663130 w 12790534"/>
              <a:gd name="connsiteY0" fmla="*/ 3160459 h 12766150"/>
              <a:gd name="connsiteX1" fmla="*/ 5051125 w 12790534"/>
              <a:gd name="connsiteY1" fmla="*/ 656763 h 12766150"/>
              <a:gd name="connsiteX2" fmla="*/ 10774240 w 12790534"/>
              <a:gd name="connsiteY2" fmla="*/ 91875 h 12766150"/>
              <a:gd name="connsiteX3" fmla="*/ 12740002 w 12790534"/>
              <a:gd name="connsiteY3" fmla="*/ 2530690 h 12766150"/>
              <a:gd name="connsiteX4" fmla="*/ 12116943 w 12790534"/>
              <a:gd name="connsiteY4" fmla="*/ 8276763 h 12766150"/>
              <a:gd name="connsiteX5" fmla="*/ 9817089 w 12790534"/>
              <a:gd name="connsiteY5" fmla="*/ 12296165 h 12766150"/>
              <a:gd name="connsiteX6" fmla="*/ 7581361 w 12790534"/>
              <a:gd name="connsiteY6" fmla="*/ 12520262 h 12766150"/>
              <a:gd name="connsiteX7" fmla="*/ 3840634 w 12790534"/>
              <a:gd name="connsiteY7" fmla="*/ 10309819 h 12766150"/>
              <a:gd name="connsiteX8" fmla="*/ 727257 w 12790534"/>
              <a:gd name="connsiteY8" fmla="*/ 6475721 h 12766150"/>
              <a:gd name="connsiteX9" fmla="*/ 31822 w 12790534"/>
              <a:gd name="connsiteY9" fmla="*/ 4723666 h 12766150"/>
              <a:gd name="connsiteX10" fmla="*/ 663130 w 12790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34351"/>
              <a:gd name="connsiteY0" fmla="*/ 3160459 h 12766150"/>
              <a:gd name="connsiteX1" fmla="*/ 5051125 w 12834351"/>
              <a:gd name="connsiteY1" fmla="*/ 656763 h 12766150"/>
              <a:gd name="connsiteX2" fmla="*/ 10774240 w 12834351"/>
              <a:gd name="connsiteY2" fmla="*/ 91875 h 12766150"/>
              <a:gd name="connsiteX3" fmla="*/ 12748711 w 12834351"/>
              <a:gd name="connsiteY3" fmla="*/ 2565524 h 12766150"/>
              <a:gd name="connsiteX4" fmla="*/ 12116943 w 12834351"/>
              <a:gd name="connsiteY4" fmla="*/ 8276763 h 12766150"/>
              <a:gd name="connsiteX5" fmla="*/ 9817089 w 12834351"/>
              <a:gd name="connsiteY5" fmla="*/ 12296165 h 12766150"/>
              <a:gd name="connsiteX6" fmla="*/ 7581361 w 12834351"/>
              <a:gd name="connsiteY6" fmla="*/ 12520262 h 12766150"/>
              <a:gd name="connsiteX7" fmla="*/ 3840634 w 12834351"/>
              <a:gd name="connsiteY7" fmla="*/ 10309819 h 12766150"/>
              <a:gd name="connsiteX8" fmla="*/ 727257 w 12834351"/>
              <a:gd name="connsiteY8" fmla="*/ 6475721 h 12766150"/>
              <a:gd name="connsiteX9" fmla="*/ 31822 w 12834351"/>
              <a:gd name="connsiteY9" fmla="*/ 4723666 h 12766150"/>
              <a:gd name="connsiteX10" fmla="*/ 663130 w 12834351"/>
              <a:gd name="connsiteY10" fmla="*/ 3160459 h 12766150"/>
              <a:gd name="connsiteX0" fmla="*/ 663130 w 12834351"/>
              <a:gd name="connsiteY0" fmla="*/ 3258559 h 12864250"/>
              <a:gd name="connsiteX1" fmla="*/ 5051125 w 12834351"/>
              <a:gd name="connsiteY1" fmla="*/ 754863 h 12864250"/>
              <a:gd name="connsiteX2" fmla="*/ 10774240 w 12834351"/>
              <a:gd name="connsiteY2" fmla="*/ 189975 h 12864250"/>
              <a:gd name="connsiteX3" fmla="*/ 12748711 w 12834351"/>
              <a:gd name="connsiteY3" fmla="*/ 2663624 h 12864250"/>
              <a:gd name="connsiteX4" fmla="*/ 12116943 w 12834351"/>
              <a:gd name="connsiteY4" fmla="*/ 8374863 h 12864250"/>
              <a:gd name="connsiteX5" fmla="*/ 9817089 w 12834351"/>
              <a:gd name="connsiteY5" fmla="*/ 12394265 h 12864250"/>
              <a:gd name="connsiteX6" fmla="*/ 7581361 w 12834351"/>
              <a:gd name="connsiteY6" fmla="*/ 12618362 h 12864250"/>
              <a:gd name="connsiteX7" fmla="*/ 3840634 w 12834351"/>
              <a:gd name="connsiteY7" fmla="*/ 10407919 h 12864250"/>
              <a:gd name="connsiteX8" fmla="*/ 727257 w 12834351"/>
              <a:gd name="connsiteY8" fmla="*/ 6573821 h 12864250"/>
              <a:gd name="connsiteX9" fmla="*/ 31822 w 12834351"/>
              <a:gd name="connsiteY9" fmla="*/ 4821766 h 12864250"/>
              <a:gd name="connsiteX10" fmla="*/ 663130 w 12834351"/>
              <a:gd name="connsiteY10" fmla="*/ 3258559 h 12864250"/>
              <a:gd name="connsiteX0" fmla="*/ 663130 w 12834351"/>
              <a:gd name="connsiteY0" fmla="*/ 3174915 h 12780606"/>
              <a:gd name="connsiteX1" fmla="*/ 5051125 w 12834351"/>
              <a:gd name="connsiteY1" fmla="*/ 671219 h 12780606"/>
              <a:gd name="connsiteX2" fmla="*/ 10774240 w 12834351"/>
              <a:gd name="connsiteY2" fmla="*/ 106331 h 12780606"/>
              <a:gd name="connsiteX3" fmla="*/ 12748711 w 12834351"/>
              <a:gd name="connsiteY3" fmla="*/ 2579980 h 12780606"/>
              <a:gd name="connsiteX4" fmla="*/ 12116943 w 12834351"/>
              <a:gd name="connsiteY4" fmla="*/ 8291219 h 12780606"/>
              <a:gd name="connsiteX5" fmla="*/ 9817089 w 12834351"/>
              <a:gd name="connsiteY5" fmla="*/ 12310621 h 12780606"/>
              <a:gd name="connsiteX6" fmla="*/ 7581361 w 12834351"/>
              <a:gd name="connsiteY6" fmla="*/ 12534718 h 12780606"/>
              <a:gd name="connsiteX7" fmla="*/ 3840634 w 12834351"/>
              <a:gd name="connsiteY7" fmla="*/ 10324275 h 12780606"/>
              <a:gd name="connsiteX8" fmla="*/ 727257 w 12834351"/>
              <a:gd name="connsiteY8" fmla="*/ 6490177 h 12780606"/>
              <a:gd name="connsiteX9" fmla="*/ 31822 w 12834351"/>
              <a:gd name="connsiteY9" fmla="*/ 4738122 h 12780606"/>
              <a:gd name="connsiteX10" fmla="*/ 663130 w 12834351"/>
              <a:gd name="connsiteY10" fmla="*/ 3174915 h 12780606"/>
              <a:gd name="connsiteX0" fmla="*/ 663130 w 12834351"/>
              <a:gd name="connsiteY0" fmla="*/ 3209491 h 12815182"/>
              <a:gd name="connsiteX1" fmla="*/ 5051125 w 12834351"/>
              <a:gd name="connsiteY1" fmla="*/ 705795 h 12815182"/>
              <a:gd name="connsiteX2" fmla="*/ 10774240 w 12834351"/>
              <a:gd name="connsiteY2" fmla="*/ 140907 h 12815182"/>
              <a:gd name="connsiteX3" fmla="*/ 12748711 w 12834351"/>
              <a:gd name="connsiteY3" fmla="*/ 2614556 h 12815182"/>
              <a:gd name="connsiteX4" fmla="*/ 12116943 w 12834351"/>
              <a:gd name="connsiteY4" fmla="*/ 8325795 h 12815182"/>
              <a:gd name="connsiteX5" fmla="*/ 9817089 w 12834351"/>
              <a:gd name="connsiteY5" fmla="*/ 12345197 h 12815182"/>
              <a:gd name="connsiteX6" fmla="*/ 7581361 w 12834351"/>
              <a:gd name="connsiteY6" fmla="*/ 12569294 h 12815182"/>
              <a:gd name="connsiteX7" fmla="*/ 3840634 w 12834351"/>
              <a:gd name="connsiteY7" fmla="*/ 10358851 h 12815182"/>
              <a:gd name="connsiteX8" fmla="*/ 727257 w 12834351"/>
              <a:gd name="connsiteY8" fmla="*/ 6524753 h 12815182"/>
              <a:gd name="connsiteX9" fmla="*/ 31822 w 12834351"/>
              <a:gd name="connsiteY9" fmla="*/ 4772698 h 12815182"/>
              <a:gd name="connsiteX10" fmla="*/ 663130 w 12834351"/>
              <a:gd name="connsiteY10" fmla="*/ 3209491 h 12815182"/>
              <a:gd name="connsiteX0" fmla="*/ 663130 w 12834351"/>
              <a:gd name="connsiteY0" fmla="*/ 3175410 h 12781101"/>
              <a:gd name="connsiteX1" fmla="*/ 5051125 w 12834351"/>
              <a:gd name="connsiteY1" fmla="*/ 671714 h 12781101"/>
              <a:gd name="connsiteX2" fmla="*/ 10774240 w 12834351"/>
              <a:gd name="connsiteY2" fmla="*/ 106826 h 12781101"/>
              <a:gd name="connsiteX3" fmla="*/ 12748711 w 12834351"/>
              <a:gd name="connsiteY3" fmla="*/ 2580475 h 12781101"/>
              <a:gd name="connsiteX4" fmla="*/ 12116943 w 12834351"/>
              <a:gd name="connsiteY4" fmla="*/ 8291714 h 12781101"/>
              <a:gd name="connsiteX5" fmla="*/ 9817089 w 12834351"/>
              <a:gd name="connsiteY5" fmla="*/ 12311116 h 12781101"/>
              <a:gd name="connsiteX6" fmla="*/ 7581361 w 12834351"/>
              <a:gd name="connsiteY6" fmla="*/ 12535213 h 12781101"/>
              <a:gd name="connsiteX7" fmla="*/ 3840634 w 12834351"/>
              <a:gd name="connsiteY7" fmla="*/ 10324770 h 12781101"/>
              <a:gd name="connsiteX8" fmla="*/ 727257 w 12834351"/>
              <a:gd name="connsiteY8" fmla="*/ 6490672 h 12781101"/>
              <a:gd name="connsiteX9" fmla="*/ 31822 w 12834351"/>
              <a:gd name="connsiteY9" fmla="*/ 4738617 h 12781101"/>
              <a:gd name="connsiteX10" fmla="*/ 663130 w 12834351"/>
              <a:gd name="connsiteY10" fmla="*/ 3175410 h 12781101"/>
              <a:gd name="connsiteX0" fmla="*/ 663130 w 12834351"/>
              <a:gd name="connsiteY0" fmla="*/ 3183351 h 12789042"/>
              <a:gd name="connsiteX1" fmla="*/ 5051125 w 12834351"/>
              <a:gd name="connsiteY1" fmla="*/ 679655 h 12789042"/>
              <a:gd name="connsiteX2" fmla="*/ 10774240 w 12834351"/>
              <a:gd name="connsiteY2" fmla="*/ 114767 h 12789042"/>
              <a:gd name="connsiteX3" fmla="*/ 12748711 w 12834351"/>
              <a:gd name="connsiteY3" fmla="*/ 2588416 h 12789042"/>
              <a:gd name="connsiteX4" fmla="*/ 12116943 w 12834351"/>
              <a:gd name="connsiteY4" fmla="*/ 8299655 h 12789042"/>
              <a:gd name="connsiteX5" fmla="*/ 9817089 w 12834351"/>
              <a:gd name="connsiteY5" fmla="*/ 12319057 h 12789042"/>
              <a:gd name="connsiteX6" fmla="*/ 7581361 w 12834351"/>
              <a:gd name="connsiteY6" fmla="*/ 12543154 h 12789042"/>
              <a:gd name="connsiteX7" fmla="*/ 3840634 w 12834351"/>
              <a:gd name="connsiteY7" fmla="*/ 10332711 h 12789042"/>
              <a:gd name="connsiteX8" fmla="*/ 727257 w 12834351"/>
              <a:gd name="connsiteY8" fmla="*/ 6498613 h 12789042"/>
              <a:gd name="connsiteX9" fmla="*/ 31822 w 12834351"/>
              <a:gd name="connsiteY9" fmla="*/ 4746558 h 12789042"/>
              <a:gd name="connsiteX10" fmla="*/ 663130 w 12834351"/>
              <a:gd name="connsiteY10" fmla="*/ 3183351 h 1278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solidFill>
            <a:schemeClr val="bg2"/>
          </a:solidFill>
          <a:ln w="12700">
            <a:miter lim="400000"/>
          </a:ln>
          <a:extLst>
            <a:ext uri="{C572A759-6A51-4108-AA02-DFA0A04FC94B}">
              <ma14:wrappingTextBoxFlag xmlns="" xmlns:ma14="http://schemas.microsoft.com/office/mac/drawingml/2011/main" val="1"/>
            </a:ext>
          </a:extLst>
        </p:spPr>
        <p:txBody>
          <a:bodyPr>
            <a:normAutofit/>
          </a:bodyPr>
          <a:lstStyle/>
          <a:p>
            <a:pPr lvl="0"/>
            <a:endParaRPr lang="en-US" noProof="0">
              <a:sym typeface="Open Sans"/>
            </a:endParaRPr>
          </a:p>
        </p:txBody>
      </p:sp>
    </p:spTree>
    <p:extLst>
      <p:ext uri="{BB962C8B-B14F-4D97-AF65-F5344CB8AC3E}">
        <p14:creationId xmlns:p14="http://schemas.microsoft.com/office/powerpoint/2010/main" val="27197259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60864" y="1008282"/>
            <a:ext cx="5113337" cy="5111750"/>
          </a:xfrm>
          <a:solidFill>
            <a:schemeClr val="accent1"/>
          </a:solidFill>
        </p:spPr>
        <p:txBody>
          <a:bodyPr/>
          <a:lstStyle/>
          <a:p>
            <a:pPr lvl="0"/>
            <a:endParaRPr lang="en-US" noProof="0">
              <a:sym typeface="Poppins" charset="0"/>
            </a:endParaRPr>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pPr lvl="0"/>
            <a:endParaRPr lang="en-US" noProof="0">
              <a:sym typeface="Poppins" charset="0"/>
            </a:endParaRPr>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pPr lvl="0"/>
            <a:endParaRPr lang="en-US" noProof="0">
              <a:sym typeface="Poppins" charset="0"/>
            </a:endParaRPr>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pPr lvl="0"/>
            <a:endParaRPr lang="en-US" noProof="0">
              <a:sym typeface="Poppins" charset="0"/>
            </a:endParaRPr>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pPr lvl="0"/>
            <a:endParaRPr lang="en-US" noProof="0">
              <a:sym typeface="Poppins" charset="0"/>
            </a:endParaRPr>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pPr lvl="0"/>
            <a:endParaRPr lang="en-US" noProof="0">
              <a:sym typeface="Poppins" charset="0"/>
            </a:endParaRPr>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pPr lvl="0"/>
            <a:endParaRPr lang="en-US" noProof="0">
              <a:sym typeface="Poppins" charset="0"/>
            </a:endParaRPr>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pPr lvl="0"/>
            <a:endParaRPr lang="en-US" noProof="0">
              <a:sym typeface="Poppins" charset="0"/>
            </a:endParaRPr>
          </a:p>
        </p:txBody>
      </p:sp>
    </p:spTree>
    <p:extLst>
      <p:ext uri="{BB962C8B-B14F-4D97-AF65-F5344CB8AC3E}">
        <p14:creationId xmlns:p14="http://schemas.microsoft.com/office/powerpoint/2010/main" val="888276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 cur photo">
    <p:spTree>
      <p:nvGrpSpPr>
        <p:cNvPr id="1" name=""/>
        <p:cNvGrpSpPr/>
        <p:nvPr/>
      </p:nvGrpSpPr>
      <p:grpSpPr>
        <a:xfrm>
          <a:off x="0" y="0"/>
          <a:ext cx="0" cy="0"/>
          <a:chOff x="0" y="0"/>
          <a:chExt cx="0" cy="0"/>
        </a:xfrm>
      </p:grpSpPr>
      <p:sp>
        <p:nvSpPr>
          <p:cNvPr id="21" name="Picture Placeholder 2"/>
          <p:cNvSpPr>
            <a:spLocks noGrp="1"/>
          </p:cNvSpPr>
          <p:nvPr>
            <p:ph type="pic" sz="quarter" idx="15"/>
          </p:nvPr>
        </p:nvSpPr>
        <p:spPr>
          <a:xfrm>
            <a:off x="5323948" y="482467"/>
            <a:ext cx="12834351" cy="12789042"/>
          </a:xfrm>
          <a:custGeom>
            <a:avLst/>
            <a:gdLst>
              <a:gd name="connsiteX0" fmla="*/ 0 w 9320213"/>
              <a:gd name="connsiteY0" fmla="*/ 0 h 11266188"/>
              <a:gd name="connsiteX1" fmla="*/ 9320213 w 9320213"/>
              <a:gd name="connsiteY1" fmla="*/ 0 h 11266188"/>
              <a:gd name="connsiteX2" fmla="*/ 9320213 w 9320213"/>
              <a:gd name="connsiteY2" fmla="*/ 11266188 h 11266188"/>
              <a:gd name="connsiteX3" fmla="*/ 0 w 9320213"/>
              <a:gd name="connsiteY3" fmla="*/ 11266188 h 11266188"/>
              <a:gd name="connsiteX4" fmla="*/ 0 w 9320213"/>
              <a:gd name="connsiteY4" fmla="*/ 0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1274618 w 10594831"/>
              <a:gd name="connsiteY3" fmla="*/ 11266188 h 11266188"/>
              <a:gd name="connsiteX4" fmla="*/ 0 w 10594831"/>
              <a:gd name="connsiteY4" fmla="*/ 2216727 h 11266188"/>
              <a:gd name="connsiteX0" fmla="*/ 0 w 10594831"/>
              <a:gd name="connsiteY0" fmla="*/ 2216727 h 11266188"/>
              <a:gd name="connsiteX1" fmla="*/ 10594831 w 10594831"/>
              <a:gd name="connsiteY1" fmla="*/ 0 h 11266188"/>
              <a:gd name="connsiteX2" fmla="*/ 10594831 w 10594831"/>
              <a:gd name="connsiteY2" fmla="*/ 11266188 h 11266188"/>
              <a:gd name="connsiteX3" fmla="*/ 55418 w 10594831"/>
              <a:gd name="connsiteY3" fmla="*/ 5558115 h 11266188"/>
              <a:gd name="connsiteX4" fmla="*/ 0 w 10594831"/>
              <a:gd name="connsiteY4" fmla="*/ 2216727 h 11266188"/>
              <a:gd name="connsiteX0" fmla="*/ 0 w 10594831"/>
              <a:gd name="connsiteY0" fmla="*/ 2216727 h 11515570"/>
              <a:gd name="connsiteX1" fmla="*/ 10594831 w 10594831"/>
              <a:gd name="connsiteY1" fmla="*/ 0 h 11515570"/>
              <a:gd name="connsiteX2" fmla="*/ 6909522 w 10594831"/>
              <a:gd name="connsiteY2" fmla="*/ 11515570 h 11515570"/>
              <a:gd name="connsiteX3" fmla="*/ 55418 w 10594831"/>
              <a:gd name="connsiteY3" fmla="*/ 5558115 h 11515570"/>
              <a:gd name="connsiteX4" fmla="*/ 0 w 10594831"/>
              <a:gd name="connsiteY4" fmla="*/ 2216727 h 11515570"/>
              <a:gd name="connsiteX0" fmla="*/ 0 w 10206904"/>
              <a:gd name="connsiteY0" fmla="*/ 3103418 h 12402261"/>
              <a:gd name="connsiteX1" fmla="*/ 10206904 w 10206904"/>
              <a:gd name="connsiteY1" fmla="*/ 0 h 12402261"/>
              <a:gd name="connsiteX2" fmla="*/ 6909522 w 10206904"/>
              <a:gd name="connsiteY2" fmla="*/ 12402261 h 12402261"/>
              <a:gd name="connsiteX3" fmla="*/ 55418 w 10206904"/>
              <a:gd name="connsiteY3" fmla="*/ 6444806 h 12402261"/>
              <a:gd name="connsiteX4" fmla="*/ 0 w 10206904"/>
              <a:gd name="connsiteY4" fmla="*/ 3103418 h 12402261"/>
              <a:gd name="connsiteX0" fmla="*/ 0 w 10206904"/>
              <a:gd name="connsiteY0" fmla="*/ 3103418 h 12402261"/>
              <a:gd name="connsiteX1" fmla="*/ 10206904 w 10206904"/>
              <a:gd name="connsiteY1" fmla="*/ 0 h 12402261"/>
              <a:gd name="connsiteX2" fmla="*/ 8821450 w 10206904"/>
              <a:gd name="connsiteY2" fmla="*/ 5116304 h 12402261"/>
              <a:gd name="connsiteX3" fmla="*/ 6909522 w 10206904"/>
              <a:gd name="connsiteY3" fmla="*/ 12402261 h 12402261"/>
              <a:gd name="connsiteX4" fmla="*/ 55418 w 10206904"/>
              <a:gd name="connsiteY4" fmla="*/ 6444806 h 12402261"/>
              <a:gd name="connsiteX5" fmla="*/ 0 w 10206904"/>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6909522 w 12146540"/>
              <a:gd name="connsiteY3" fmla="*/ 12402261 h 12402261"/>
              <a:gd name="connsiteX4" fmla="*/ 55418 w 12146540"/>
              <a:gd name="connsiteY4" fmla="*/ 6444806 h 12402261"/>
              <a:gd name="connsiteX5" fmla="*/ 0 w 12146540"/>
              <a:gd name="connsiteY5"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26250 w 12146540"/>
              <a:gd name="connsiteY3" fmla="*/ 8081177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10206904 w 12146540"/>
              <a:gd name="connsiteY1" fmla="*/ 0 h 12402261"/>
              <a:gd name="connsiteX2" fmla="*/ 12146540 w 12146540"/>
              <a:gd name="connsiteY2" fmla="*/ 2456231 h 12402261"/>
              <a:gd name="connsiteX3" fmla="*/ 9153959 w 12146540"/>
              <a:gd name="connsiteY3" fmla="*/ 12265250 h 12402261"/>
              <a:gd name="connsiteX4" fmla="*/ 6909522 w 12146540"/>
              <a:gd name="connsiteY4" fmla="*/ 12402261 h 12402261"/>
              <a:gd name="connsiteX5" fmla="*/ 55418 w 12146540"/>
              <a:gd name="connsiteY5" fmla="*/ 6444806 h 12402261"/>
              <a:gd name="connsiteX6" fmla="*/ 0 w 12146540"/>
              <a:gd name="connsiteY6" fmla="*/ 3103418 h 12402261"/>
              <a:gd name="connsiteX0" fmla="*/ 0 w 12146540"/>
              <a:gd name="connsiteY0" fmla="*/ 3103418 h 12402261"/>
              <a:gd name="connsiteX1" fmla="*/ 5080722 w 12146540"/>
              <a:gd name="connsiteY1" fmla="*/ 1569540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55418 w 12146540"/>
              <a:gd name="connsiteY6" fmla="*/ 6444806 h 12402261"/>
              <a:gd name="connsiteX7" fmla="*/ 0 w 12146540"/>
              <a:gd name="connsiteY7"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916941 w 12146540"/>
              <a:gd name="connsiteY6" fmla="*/ 9799140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9153959 w 12146540"/>
              <a:gd name="connsiteY4" fmla="*/ 12265250 h 12402261"/>
              <a:gd name="connsiteX5" fmla="*/ 6909522 w 12146540"/>
              <a:gd name="connsiteY5" fmla="*/ 12402261 h 12402261"/>
              <a:gd name="connsiteX6" fmla="*/ 3168795 w 12146540"/>
              <a:gd name="connsiteY6" fmla="*/ 10270195 h 12402261"/>
              <a:gd name="connsiteX7" fmla="*/ 55418 w 12146540"/>
              <a:gd name="connsiteY7" fmla="*/ 6444806 h 12402261"/>
              <a:gd name="connsiteX8" fmla="*/ 0 w 12146540"/>
              <a:gd name="connsiteY8"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0733377 w 12146540"/>
              <a:gd name="connsiteY4" fmla="*/ 7249904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0 w 12146540"/>
              <a:gd name="connsiteY9" fmla="*/ 3103418 h 12402261"/>
              <a:gd name="connsiteX0" fmla="*/ 0 w 12146540"/>
              <a:gd name="connsiteY0" fmla="*/ 3103418 h 12402261"/>
              <a:gd name="connsiteX1" fmla="*/ 4387995 w 12146540"/>
              <a:gd name="connsiteY1" fmla="*/ 599722 h 12402261"/>
              <a:gd name="connsiteX2" fmla="*/ 10206904 w 12146540"/>
              <a:gd name="connsiteY2" fmla="*/ 0 h 12402261"/>
              <a:gd name="connsiteX3" fmla="*/ 12146540 w 12146540"/>
              <a:gd name="connsiteY3" fmla="*/ 2456231 h 12402261"/>
              <a:gd name="connsiteX4" fmla="*/ 11453813 w 12146540"/>
              <a:gd name="connsiteY4" fmla="*/ 8219722 h 12402261"/>
              <a:gd name="connsiteX5" fmla="*/ 9153959 w 12146540"/>
              <a:gd name="connsiteY5" fmla="*/ 12265250 h 12402261"/>
              <a:gd name="connsiteX6" fmla="*/ 6909522 w 12146540"/>
              <a:gd name="connsiteY6" fmla="*/ 12402261 h 12402261"/>
              <a:gd name="connsiteX7" fmla="*/ 3168795 w 12146540"/>
              <a:gd name="connsiteY7" fmla="*/ 10270195 h 12402261"/>
              <a:gd name="connsiteX8" fmla="*/ 55418 w 12146540"/>
              <a:gd name="connsiteY8" fmla="*/ 6444806 h 12402261"/>
              <a:gd name="connsiteX9" fmla="*/ 21834 w 12146540"/>
              <a:gd name="connsiteY9" fmla="*/ 4509871 h 12402261"/>
              <a:gd name="connsiteX10" fmla="*/ 0 w 12146540"/>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31308 w 12777848"/>
              <a:gd name="connsiteY0" fmla="*/ 3103418 h 12402261"/>
              <a:gd name="connsiteX1" fmla="*/ 5019303 w 12777848"/>
              <a:gd name="connsiteY1" fmla="*/ 599722 h 12402261"/>
              <a:gd name="connsiteX2" fmla="*/ 10838212 w 12777848"/>
              <a:gd name="connsiteY2" fmla="*/ 0 h 12402261"/>
              <a:gd name="connsiteX3" fmla="*/ 12777848 w 12777848"/>
              <a:gd name="connsiteY3" fmla="*/ 2456231 h 12402261"/>
              <a:gd name="connsiteX4" fmla="*/ 12085121 w 12777848"/>
              <a:gd name="connsiteY4" fmla="*/ 8219722 h 12402261"/>
              <a:gd name="connsiteX5" fmla="*/ 9785267 w 12777848"/>
              <a:gd name="connsiteY5" fmla="*/ 12265250 h 12402261"/>
              <a:gd name="connsiteX6" fmla="*/ 7540830 w 12777848"/>
              <a:gd name="connsiteY6" fmla="*/ 12402261 h 12402261"/>
              <a:gd name="connsiteX7" fmla="*/ 3800103 w 12777848"/>
              <a:gd name="connsiteY7" fmla="*/ 10270195 h 12402261"/>
              <a:gd name="connsiteX8" fmla="*/ 686726 w 12777848"/>
              <a:gd name="connsiteY8" fmla="*/ 6444806 h 12402261"/>
              <a:gd name="connsiteX9" fmla="*/ 0 w 12777848"/>
              <a:gd name="connsiteY9" fmla="*/ 4666625 h 12402261"/>
              <a:gd name="connsiteX10" fmla="*/ 631308 w 12777848"/>
              <a:gd name="connsiteY10" fmla="*/ 3103418 h 12402261"/>
              <a:gd name="connsiteX0" fmla="*/ 659947 w 12806487"/>
              <a:gd name="connsiteY0" fmla="*/ 3103418 h 12402261"/>
              <a:gd name="connsiteX1" fmla="*/ 5047942 w 12806487"/>
              <a:gd name="connsiteY1" fmla="*/ 599722 h 12402261"/>
              <a:gd name="connsiteX2" fmla="*/ 10866851 w 12806487"/>
              <a:gd name="connsiteY2" fmla="*/ 0 h 12402261"/>
              <a:gd name="connsiteX3" fmla="*/ 12806487 w 12806487"/>
              <a:gd name="connsiteY3" fmla="*/ 2456231 h 12402261"/>
              <a:gd name="connsiteX4" fmla="*/ 12113760 w 12806487"/>
              <a:gd name="connsiteY4" fmla="*/ 8219722 h 12402261"/>
              <a:gd name="connsiteX5" fmla="*/ 9813906 w 12806487"/>
              <a:gd name="connsiteY5" fmla="*/ 12265250 h 12402261"/>
              <a:gd name="connsiteX6" fmla="*/ 7569469 w 12806487"/>
              <a:gd name="connsiteY6" fmla="*/ 12402261 h 12402261"/>
              <a:gd name="connsiteX7" fmla="*/ 3828742 w 12806487"/>
              <a:gd name="connsiteY7" fmla="*/ 10270195 h 12402261"/>
              <a:gd name="connsiteX8" fmla="*/ 715365 w 12806487"/>
              <a:gd name="connsiteY8" fmla="*/ 6444806 h 12402261"/>
              <a:gd name="connsiteX9" fmla="*/ 28639 w 12806487"/>
              <a:gd name="connsiteY9" fmla="*/ 4666625 h 12402261"/>
              <a:gd name="connsiteX10" fmla="*/ 659947 w 12806487"/>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29423 w 12807168"/>
              <a:gd name="connsiteY7" fmla="*/ 10270195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16046 w 12807168"/>
              <a:gd name="connsiteY8" fmla="*/ 6444806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02261"/>
              <a:gd name="connsiteX1" fmla="*/ 5048623 w 12807168"/>
              <a:gd name="connsiteY1" fmla="*/ 599722 h 12402261"/>
              <a:gd name="connsiteX2" fmla="*/ 10867532 w 12807168"/>
              <a:gd name="connsiteY2" fmla="*/ 0 h 12402261"/>
              <a:gd name="connsiteX3" fmla="*/ 12807168 w 12807168"/>
              <a:gd name="connsiteY3" fmla="*/ 2456231 h 12402261"/>
              <a:gd name="connsiteX4" fmla="*/ 12114441 w 12807168"/>
              <a:gd name="connsiteY4" fmla="*/ 8219722 h 12402261"/>
              <a:gd name="connsiteX5" fmla="*/ 9814587 w 12807168"/>
              <a:gd name="connsiteY5" fmla="*/ 12265250 h 12402261"/>
              <a:gd name="connsiteX6" fmla="*/ 7570150 w 12807168"/>
              <a:gd name="connsiteY6" fmla="*/ 12402261 h 12402261"/>
              <a:gd name="connsiteX7" fmla="*/ 3838132 w 12807168"/>
              <a:gd name="connsiteY7" fmla="*/ 10252778 h 12402261"/>
              <a:gd name="connsiteX8" fmla="*/ 724755 w 12807168"/>
              <a:gd name="connsiteY8" fmla="*/ 6418680 h 12402261"/>
              <a:gd name="connsiteX9" fmla="*/ 29320 w 12807168"/>
              <a:gd name="connsiteY9" fmla="*/ 4666625 h 12402261"/>
              <a:gd name="connsiteX10" fmla="*/ 660628 w 12807168"/>
              <a:gd name="connsiteY10" fmla="*/ 3103418 h 1240226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65250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463221"/>
              <a:gd name="connsiteX1" fmla="*/ 5048623 w 12807168"/>
              <a:gd name="connsiteY1" fmla="*/ 599722 h 12463221"/>
              <a:gd name="connsiteX2" fmla="*/ 10867532 w 12807168"/>
              <a:gd name="connsiteY2" fmla="*/ 0 h 12463221"/>
              <a:gd name="connsiteX3" fmla="*/ 12807168 w 12807168"/>
              <a:gd name="connsiteY3" fmla="*/ 2456231 h 12463221"/>
              <a:gd name="connsiteX4" fmla="*/ 12114441 w 12807168"/>
              <a:gd name="connsiteY4" fmla="*/ 8219722 h 12463221"/>
              <a:gd name="connsiteX5" fmla="*/ 9814587 w 12807168"/>
              <a:gd name="connsiteY5" fmla="*/ 12239124 h 12463221"/>
              <a:gd name="connsiteX6" fmla="*/ 7552733 w 12807168"/>
              <a:gd name="connsiteY6" fmla="*/ 12463221 h 12463221"/>
              <a:gd name="connsiteX7" fmla="*/ 3838132 w 12807168"/>
              <a:gd name="connsiteY7" fmla="*/ 10252778 h 12463221"/>
              <a:gd name="connsiteX8" fmla="*/ 724755 w 12807168"/>
              <a:gd name="connsiteY8" fmla="*/ 6418680 h 12463221"/>
              <a:gd name="connsiteX9" fmla="*/ 29320 w 12807168"/>
              <a:gd name="connsiteY9" fmla="*/ 4666625 h 12463221"/>
              <a:gd name="connsiteX10" fmla="*/ 660628 w 12807168"/>
              <a:gd name="connsiteY10" fmla="*/ 3103418 h 12463221"/>
              <a:gd name="connsiteX0" fmla="*/ 660628 w 12807168"/>
              <a:gd name="connsiteY0" fmla="*/ 3103418 h 12603400"/>
              <a:gd name="connsiteX1" fmla="*/ 5048623 w 12807168"/>
              <a:gd name="connsiteY1" fmla="*/ 599722 h 12603400"/>
              <a:gd name="connsiteX2" fmla="*/ 10867532 w 12807168"/>
              <a:gd name="connsiteY2" fmla="*/ 0 h 12603400"/>
              <a:gd name="connsiteX3" fmla="*/ 12807168 w 12807168"/>
              <a:gd name="connsiteY3" fmla="*/ 2456231 h 12603400"/>
              <a:gd name="connsiteX4" fmla="*/ 12114441 w 12807168"/>
              <a:gd name="connsiteY4" fmla="*/ 8219722 h 12603400"/>
              <a:gd name="connsiteX5" fmla="*/ 9814587 w 12807168"/>
              <a:gd name="connsiteY5" fmla="*/ 12239124 h 12603400"/>
              <a:gd name="connsiteX6" fmla="*/ 7552733 w 12807168"/>
              <a:gd name="connsiteY6" fmla="*/ 12463221 h 12603400"/>
              <a:gd name="connsiteX7" fmla="*/ 3838132 w 12807168"/>
              <a:gd name="connsiteY7" fmla="*/ 10252778 h 12603400"/>
              <a:gd name="connsiteX8" fmla="*/ 724755 w 12807168"/>
              <a:gd name="connsiteY8" fmla="*/ 6418680 h 12603400"/>
              <a:gd name="connsiteX9" fmla="*/ 29320 w 12807168"/>
              <a:gd name="connsiteY9" fmla="*/ 4666625 h 12603400"/>
              <a:gd name="connsiteX10" fmla="*/ 660628 w 12807168"/>
              <a:gd name="connsiteY10" fmla="*/ 3103418 h 1260340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807168"/>
              <a:gd name="connsiteY0" fmla="*/ 3103418 h 12713670"/>
              <a:gd name="connsiteX1" fmla="*/ 5048623 w 12807168"/>
              <a:gd name="connsiteY1" fmla="*/ 599722 h 12713670"/>
              <a:gd name="connsiteX2" fmla="*/ 10867532 w 12807168"/>
              <a:gd name="connsiteY2" fmla="*/ 0 h 12713670"/>
              <a:gd name="connsiteX3" fmla="*/ 12807168 w 12807168"/>
              <a:gd name="connsiteY3" fmla="*/ 2456231 h 12713670"/>
              <a:gd name="connsiteX4" fmla="*/ 12114441 w 12807168"/>
              <a:gd name="connsiteY4" fmla="*/ 8219722 h 12713670"/>
              <a:gd name="connsiteX5" fmla="*/ 9814587 w 12807168"/>
              <a:gd name="connsiteY5" fmla="*/ 12239124 h 12713670"/>
              <a:gd name="connsiteX6" fmla="*/ 7552733 w 12807168"/>
              <a:gd name="connsiteY6" fmla="*/ 12463221 h 12713670"/>
              <a:gd name="connsiteX7" fmla="*/ 3838132 w 12807168"/>
              <a:gd name="connsiteY7" fmla="*/ 10252778 h 12713670"/>
              <a:gd name="connsiteX8" fmla="*/ 724755 w 12807168"/>
              <a:gd name="connsiteY8" fmla="*/ 6418680 h 12713670"/>
              <a:gd name="connsiteX9" fmla="*/ 29320 w 12807168"/>
              <a:gd name="connsiteY9" fmla="*/ 4666625 h 12713670"/>
              <a:gd name="connsiteX10" fmla="*/ 660628 w 12807168"/>
              <a:gd name="connsiteY10" fmla="*/ 3103418 h 12713670"/>
              <a:gd name="connsiteX0" fmla="*/ 660628 w 12746208"/>
              <a:gd name="connsiteY0" fmla="*/ 3103418 h 12713670"/>
              <a:gd name="connsiteX1" fmla="*/ 5048623 w 12746208"/>
              <a:gd name="connsiteY1" fmla="*/ 599722 h 12713670"/>
              <a:gd name="connsiteX2" fmla="*/ 10867532 w 12746208"/>
              <a:gd name="connsiteY2" fmla="*/ 0 h 12713670"/>
              <a:gd name="connsiteX3" fmla="*/ 12746208 w 12746208"/>
              <a:gd name="connsiteY3" fmla="*/ 2456231 h 12713670"/>
              <a:gd name="connsiteX4" fmla="*/ 12114441 w 12746208"/>
              <a:gd name="connsiteY4" fmla="*/ 8219722 h 12713670"/>
              <a:gd name="connsiteX5" fmla="*/ 9814587 w 12746208"/>
              <a:gd name="connsiteY5" fmla="*/ 12239124 h 12713670"/>
              <a:gd name="connsiteX6" fmla="*/ 7552733 w 12746208"/>
              <a:gd name="connsiteY6" fmla="*/ 12463221 h 12713670"/>
              <a:gd name="connsiteX7" fmla="*/ 3838132 w 12746208"/>
              <a:gd name="connsiteY7" fmla="*/ 10252778 h 12713670"/>
              <a:gd name="connsiteX8" fmla="*/ 724755 w 12746208"/>
              <a:gd name="connsiteY8" fmla="*/ 6418680 h 12713670"/>
              <a:gd name="connsiteX9" fmla="*/ 29320 w 12746208"/>
              <a:gd name="connsiteY9" fmla="*/ 4666625 h 12713670"/>
              <a:gd name="connsiteX10" fmla="*/ 660628 w 12746208"/>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103418 h 12713670"/>
              <a:gd name="connsiteX1" fmla="*/ 5048623 w 12819119"/>
              <a:gd name="connsiteY1" fmla="*/ 599722 h 12713670"/>
              <a:gd name="connsiteX2" fmla="*/ 10867532 w 12819119"/>
              <a:gd name="connsiteY2" fmla="*/ 0 h 12713670"/>
              <a:gd name="connsiteX3" fmla="*/ 12746208 w 12819119"/>
              <a:gd name="connsiteY3" fmla="*/ 2456231 h 12713670"/>
              <a:gd name="connsiteX4" fmla="*/ 12114441 w 12819119"/>
              <a:gd name="connsiteY4" fmla="*/ 8219722 h 12713670"/>
              <a:gd name="connsiteX5" fmla="*/ 9814587 w 12819119"/>
              <a:gd name="connsiteY5" fmla="*/ 12239124 h 12713670"/>
              <a:gd name="connsiteX6" fmla="*/ 7552733 w 12819119"/>
              <a:gd name="connsiteY6" fmla="*/ 12463221 h 12713670"/>
              <a:gd name="connsiteX7" fmla="*/ 3838132 w 12819119"/>
              <a:gd name="connsiteY7" fmla="*/ 10252778 h 12713670"/>
              <a:gd name="connsiteX8" fmla="*/ 724755 w 12819119"/>
              <a:gd name="connsiteY8" fmla="*/ 6418680 h 12713670"/>
              <a:gd name="connsiteX9" fmla="*/ 29320 w 12819119"/>
              <a:gd name="connsiteY9" fmla="*/ 4666625 h 12713670"/>
              <a:gd name="connsiteX10" fmla="*/ 660628 w 12819119"/>
              <a:gd name="connsiteY10" fmla="*/ 3103418 h 12713670"/>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068584 h 12678836"/>
              <a:gd name="connsiteX1" fmla="*/ 5048623 w 12819119"/>
              <a:gd name="connsiteY1" fmla="*/ 564888 h 12678836"/>
              <a:gd name="connsiteX2" fmla="*/ 10841407 w 12819119"/>
              <a:gd name="connsiteY2" fmla="*/ 0 h 12678836"/>
              <a:gd name="connsiteX3" fmla="*/ 12746208 w 12819119"/>
              <a:gd name="connsiteY3" fmla="*/ 2421397 h 12678836"/>
              <a:gd name="connsiteX4" fmla="*/ 12114441 w 12819119"/>
              <a:gd name="connsiteY4" fmla="*/ 8184888 h 12678836"/>
              <a:gd name="connsiteX5" fmla="*/ 9814587 w 12819119"/>
              <a:gd name="connsiteY5" fmla="*/ 12204290 h 12678836"/>
              <a:gd name="connsiteX6" fmla="*/ 7552733 w 12819119"/>
              <a:gd name="connsiteY6" fmla="*/ 12428387 h 12678836"/>
              <a:gd name="connsiteX7" fmla="*/ 3838132 w 12819119"/>
              <a:gd name="connsiteY7" fmla="*/ 10217944 h 12678836"/>
              <a:gd name="connsiteX8" fmla="*/ 724755 w 12819119"/>
              <a:gd name="connsiteY8" fmla="*/ 6383846 h 12678836"/>
              <a:gd name="connsiteX9" fmla="*/ 29320 w 12819119"/>
              <a:gd name="connsiteY9" fmla="*/ 4631791 h 12678836"/>
              <a:gd name="connsiteX10" fmla="*/ 660628 w 12819119"/>
              <a:gd name="connsiteY10" fmla="*/ 3068584 h 12678836"/>
              <a:gd name="connsiteX0" fmla="*/ 660628 w 12819119"/>
              <a:gd name="connsiteY0" fmla="*/ 3153495 h 12763747"/>
              <a:gd name="connsiteX1" fmla="*/ 5048623 w 12819119"/>
              <a:gd name="connsiteY1" fmla="*/ 649799 h 12763747"/>
              <a:gd name="connsiteX2" fmla="*/ 10841407 w 12819119"/>
              <a:gd name="connsiteY2" fmla="*/ 84911 h 12763747"/>
              <a:gd name="connsiteX3" fmla="*/ 12746208 w 12819119"/>
              <a:gd name="connsiteY3" fmla="*/ 2506308 h 12763747"/>
              <a:gd name="connsiteX4" fmla="*/ 12114441 w 12819119"/>
              <a:gd name="connsiteY4" fmla="*/ 8269799 h 12763747"/>
              <a:gd name="connsiteX5" fmla="*/ 9814587 w 12819119"/>
              <a:gd name="connsiteY5" fmla="*/ 12289201 h 12763747"/>
              <a:gd name="connsiteX6" fmla="*/ 7552733 w 12819119"/>
              <a:gd name="connsiteY6" fmla="*/ 12513298 h 12763747"/>
              <a:gd name="connsiteX7" fmla="*/ 3838132 w 12819119"/>
              <a:gd name="connsiteY7" fmla="*/ 10302855 h 12763747"/>
              <a:gd name="connsiteX8" fmla="*/ 724755 w 12819119"/>
              <a:gd name="connsiteY8" fmla="*/ 6468757 h 12763747"/>
              <a:gd name="connsiteX9" fmla="*/ 29320 w 12819119"/>
              <a:gd name="connsiteY9" fmla="*/ 4716702 h 12763747"/>
              <a:gd name="connsiteX10" fmla="*/ 660628 w 12819119"/>
              <a:gd name="connsiteY10" fmla="*/ 3153495 h 12763747"/>
              <a:gd name="connsiteX0" fmla="*/ 660628 w 12819119"/>
              <a:gd name="connsiteY0" fmla="*/ 3201994 h 12812246"/>
              <a:gd name="connsiteX1" fmla="*/ 5048623 w 12819119"/>
              <a:gd name="connsiteY1" fmla="*/ 698298 h 12812246"/>
              <a:gd name="connsiteX2" fmla="*/ 10841407 w 12819119"/>
              <a:gd name="connsiteY2" fmla="*/ 133410 h 12812246"/>
              <a:gd name="connsiteX3" fmla="*/ 12746208 w 12819119"/>
              <a:gd name="connsiteY3" fmla="*/ 2554807 h 12812246"/>
              <a:gd name="connsiteX4" fmla="*/ 12114441 w 12819119"/>
              <a:gd name="connsiteY4" fmla="*/ 8318298 h 12812246"/>
              <a:gd name="connsiteX5" fmla="*/ 9814587 w 12819119"/>
              <a:gd name="connsiteY5" fmla="*/ 12337700 h 12812246"/>
              <a:gd name="connsiteX6" fmla="*/ 7552733 w 12819119"/>
              <a:gd name="connsiteY6" fmla="*/ 12561797 h 12812246"/>
              <a:gd name="connsiteX7" fmla="*/ 3838132 w 12819119"/>
              <a:gd name="connsiteY7" fmla="*/ 10351354 h 12812246"/>
              <a:gd name="connsiteX8" fmla="*/ 724755 w 12819119"/>
              <a:gd name="connsiteY8" fmla="*/ 6517256 h 12812246"/>
              <a:gd name="connsiteX9" fmla="*/ 29320 w 12819119"/>
              <a:gd name="connsiteY9" fmla="*/ 4765201 h 12812246"/>
              <a:gd name="connsiteX10" fmla="*/ 660628 w 12819119"/>
              <a:gd name="connsiteY10" fmla="*/ 3201994 h 12812246"/>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841407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660628 w 12819119"/>
              <a:gd name="connsiteY0" fmla="*/ 3160459 h 12770711"/>
              <a:gd name="connsiteX1" fmla="*/ 5048623 w 12819119"/>
              <a:gd name="connsiteY1" fmla="*/ 656763 h 12770711"/>
              <a:gd name="connsiteX2" fmla="*/ 10771738 w 12819119"/>
              <a:gd name="connsiteY2" fmla="*/ 91875 h 12770711"/>
              <a:gd name="connsiteX3" fmla="*/ 12746208 w 12819119"/>
              <a:gd name="connsiteY3" fmla="*/ 2513272 h 12770711"/>
              <a:gd name="connsiteX4" fmla="*/ 12114441 w 12819119"/>
              <a:gd name="connsiteY4" fmla="*/ 8276763 h 12770711"/>
              <a:gd name="connsiteX5" fmla="*/ 9814587 w 12819119"/>
              <a:gd name="connsiteY5" fmla="*/ 12296165 h 12770711"/>
              <a:gd name="connsiteX6" fmla="*/ 7552733 w 12819119"/>
              <a:gd name="connsiteY6" fmla="*/ 12520262 h 12770711"/>
              <a:gd name="connsiteX7" fmla="*/ 3838132 w 12819119"/>
              <a:gd name="connsiteY7" fmla="*/ 10309819 h 12770711"/>
              <a:gd name="connsiteX8" fmla="*/ 724755 w 12819119"/>
              <a:gd name="connsiteY8" fmla="*/ 6475721 h 12770711"/>
              <a:gd name="connsiteX9" fmla="*/ 29320 w 12819119"/>
              <a:gd name="connsiteY9" fmla="*/ 4723666 h 12770711"/>
              <a:gd name="connsiteX10" fmla="*/ 660628 w 12819119"/>
              <a:gd name="connsiteY10" fmla="*/ 3160459 h 12770711"/>
              <a:gd name="connsiteX0" fmla="*/ 726445 w 12884936"/>
              <a:gd name="connsiteY0" fmla="*/ 3160459 h 12770711"/>
              <a:gd name="connsiteX1" fmla="*/ 5114440 w 12884936"/>
              <a:gd name="connsiteY1" fmla="*/ 656763 h 12770711"/>
              <a:gd name="connsiteX2" fmla="*/ 10837555 w 12884936"/>
              <a:gd name="connsiteY2" fmla="*/ 91875 h 12770711"/>
              <a:gd name="connsiteX3" fmla="*/ 12812025 w 12884936"/>
              <a:gd name="connsiteY3" fmla="*/ 2513272 h 12770711"/>
              <a:gd name="connsiteX4" fmla="*/ 12180258 w 12884936"/>
              <a:gd name="connsiteY4" fmla="*/ 8276763 h 12770711"/>
              <a:gd name="connsiteX5" fmla="*/ 9880404 w 12884936"/>
              <a:gd name="connsiteY5" fmla="*/ 12296165 h 12770711"/>
              <a:gd name="connsiteX6" fmla="*/ 7618550 w 12884936"/>
              <a:gd name="connsiteY6" fmla="*/ 12520262 h 12770711"/>
              <a:gd name="connsiteX7" fmla="*/ 3903949 w 12884936"/>
              <a:gd name="connsiteY7" fmla="*/ 10309819 h 12770711"/>
              <a:gd name="connsiteX8" fmla="*/ 790572 w 12884936"/>
              <a:gd name="connsiteY8" fmla="*/ 6475721 h 12770711"/>
              <a:gd name="connsiteX9" fmla="*/ 95137 w 12884936"/>
              <a:gd name="connsiteY9" fmla="*/ 4723666 h 12770711"/>
              <a:gd name="connsiteX10" fmla="*/ 726445 w 12884936"/>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77298 w 12835789"/>
              <a:gd name="connsiteY0" fmla="*/ 3160459 h 12770711"/>
              <a:gd name="connsiteX1" fmla="*/ 5065293 w 12835789"/>
              <a:gd name="connsiteY1" fmla="*/ 656763 h 12770711"/>
              <a:gd name="connsiteX2" fmla="*/ 10788408 w 12835789"/>
              <a:gd name="connsiteY2" fmla="*/ 91875 h 12770711"/>
              <a:gd name="connsiteX3" fmla="*/ 12762878 w 12835789"/>
              <a:gd name="connsiteY3" fmla="*/ 2513272 h 12770711"/>
              <a:gd name="connsiteX4" fmla="*/ 12131111 w 12835789"/>
              <a:gd name="connsiteY4" fmla="*/ 8276763 h 12770711"/>
              <a:gd name="connsiteX5" fmla="*/ 9831257 w 12835789"/>
              <a:gd name="connsiteY5" fmla="*/ 12296165 h 12770711"/>
              <a:gd name="connsiteX6" fmla="*/ 7569403 w 12835789"/>
              <a:gd name="connsiteY6" fmla="*/ 12520262 h 12770711"/>
              <a:gd name="connsiteX7" fmla="*/ 3854802 w 12835789"/>
              <a:gd name="connsiteY7" fmla="*/ 10309819 h 12770711"/>
              <a:gd name="connsiteX8" fmla="*/ 741425 w 12835789"/>
              <a:gd name="connsiteY8" fmla="*/ 6475721 h 12770711"/>
              <a:gd name="connsiteX9" fmla="*/ 45990 w 12835789"/>
              <a:gd name="connsiteY9" fmla="*/ 4723666 h 12770711"/>
              <a:gd name="connsiteX10" fmla="*/ 677298 w 12835789"/>
              <a:gd name="connsiteY10" fmla="*/ 3160459 h 12770711"/>
              <a:gd name="connsiteX0" fmla="*/ 683915 w 12842406"/>
              <a:gd name="connsiteY0" fmla="*/ 3160459 h 12770711"/>
              <a:gd name="connsiteX1" fmla="*/ 5071910 w 12842406"/>
              <a:gd name="connsiteY1" fmla="*/ 656763 h 12770711"/>
              <a:gd name="connsiteX2" fmla="*/ 10795025 w 12842406"/>
              <a:gd name="connsiteY2" fmla="*/ 91875 h 12770711"/>
              <a:gd name="connsiteX3" fmla="*/ 12769495 w 12842406"/>
              <a:gd name="connsiteY3" fmla="*/ 2513272 h 12770711"/>
              <a:gd name="connsiteX4" fmla="*/ 12137728 w 12842406"/>
              <a:gd name="connsiteY4" fmla="*/ 8276763 h 12770711"/>
              <a:gd name="connsiteX5" fmla="*/ 9837874 w 12842406"/>
              <a:gd name="connsiteY5" fmla="*/ 12296165 h 12770711"/>
              <a:gd name="connsiteX6" fmla="*/ 7576020 w 12842406"/>
              <a:gd name="connsiteY6" fmla="*/ 12520262 h 12770711"/>
              <a:gd name="connsiteX7" fmla="*/ 3861419 w 12842406"/>
              <a:gd name="connsiteY7" fmla="*/ 10309819 h 12770711"/>
              <a:gd name="connsiteX8" fmla="*/ 748042 w 12842406"/>
              <a:gd name="connsiteY8" fmla="*/ 6475721 h 12770711"/>
              <a:gd name="connsiteX9" fmla="*/ 52607 w 12842406"/>
              <a:gd name="connsiteY9" fmla="*/ 4723666 h 12770711"/>
              <a:gd name="connsiteX10" fmla="*/ 683915 w 12842406"/>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55235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79497"/>
              <a:gd name="connsiteX1" fmla="*/ 5051125 w 12821621"/>
              <a:gd name="connsiteY1" fmla="*/ 656763 h 12779497"/>
              <a:gd name="connsiteX2" fmla="*/ 10774240 w 12821621"/>
              <a:gd name="connsiteY2" fmla="*/ 91875 h 12779497"/>
              <a:gd name="connsiteX3" fmla="*/ 12748710 w 12821621"/>
              <a:gd name="connsiteY3" fmla="*/ 2513272 h 12779497"/>
              <a:gd name="connsiteX4" fmla="*/ 12116943 w 12821621"/>
              <a:gd name="connsiteY4" fmla="*/ 8276763 h 12779497"/>
              <a:gd name="connsiteX5" fmla="*/ 9817089 w 12821621"/>
              <a:gd name="connsiteY5" fmla="*/ 12296165 h 12779497"/>
              <a:gd name="connsiteX6" fmla="*/ 7546527 w 12821621"/>
              <a:gd name="connsiteY6" fmla="*/ 12537679 h 12779497"/>
              <a:gd name="connsiteX7" fmla="*/ 3840634 w 12821621"/>
              <a:gd name="connsiteY7" fmla="*/ 10309819 h 12779497"/>
              <a:gd name="connsiteX8" fmla="*/ 727257 w 12821621"/>
              <a:gd name="connsiteY8" fmla="*/ 6475721 h 12779497"/>
              <a:gd name="connsiteX9" fmla="*/ 31822 w 12821621"/>
              <a:gd name="connsiteY9" fmla="*/ 4723666 h 12779497"/>
              <a:gd name="connsiteX10" fmla="*/ 663130 w 12821621"/>
              <a:gd name="connsiteY10" fmla="*/ 3160459 h 12779497"/>
              <a:gd name="connsiteX0" fmla="*/ 663130 w 12821621"/>
              <a:gd name="connsiteY0" fmla="*/ 3160459 h 12770711"/>
              <a:gd name="connsiteX1" fmla="*/ 5051125 w 12821621"/>
              <a:gd name="connsiteY1" fmla="*/ 656763 h 12770711"/>
              <a:gd name="connsiteX2" fmla="*/ 10774240 w 12821621"/>
              <a:gd name="connsiteY2" fmla="*/ 91875 h 12770711"/>
              <a:gd name="connsiteX3" fmla="*/ 12748710 w 12821621"/>
              <a:gd name="connsiteY3" fmla="*/ 2513272 h 12770711"/>
              <a:gd name="connsiteX4" fmla="*/ 12116943 w 12821621"/>
              <a:gd name="connsiteY4" fmla="*/ 8276763 h 12770711"/>
              <a:gd name="connsiteX5" fmla="*/ 9817089 w 12821621"/>
              <a:gd name="connsiteY5" fmla="*/ 12296165 h 12770711"/>
              <a:gd name="connsiteX6" fmla="*/ 7581361 w 12821621"/>
              <a:gd name="connsiteY6" fmla="*/ 12520262 h 12770711"/>
              <a:gd name="connsiteX7" fmla="*/ 3840634 w 12821621"/>
              <a:gd name="connsiteY7" fmla="*/ 10309819 h 12770711"/>
              <a:gd name="connsiteX8" fmla="*/ 727257 w 12821621"/>
              <a:gd name="connsiteY8" fmla="*/ 6475721 h 12770711"/>
              <a:gd name="connsiteX9" fmla="*/ 31822 w 12821621"/>
              <a:gd name="connsiteY9" fmla="*/ 4723666 h 12770711"/>
              <a:gd name="connsiteX10" fmla="*/ 663130 w 12821621"/>
              <a:gd name="connsiteY10" fmla="*/ 3160459 h 12770711"/>
              <a:gd name="connsiteX0" fmla="*/ 663130 w 12821621"/>
              <a:gd name="connsiteY0" fmla="*/ 3160459 h 12795017"/>
              <a:gd name="connsiteX1" fmla="*/ 5051125 w 12821621"/>
              <a:gd name="connsiteY1" fmla="*/ 656763 h 12795017"/>
              <a:gd name="connsiteX2" fmla="*/ 10774240 w 12821621"/>
              <a:gd name="connsiteY2" fmla="*/ 91875 h 12795017"/>
              <a:gd name="connsiteX3" fmla="*/ 12748710 w 12821621"/>
              <a:gd name="connsiteY3" fmla="*/ 2513272 h 12795017"/>
              <a:gd name="connsiteX4" fmla="*/ 12116943 w 12821621"/>
              <a:gd name="connsiteY4" fmla="*/ 8276763 h 12795017"/>
              <a:gd name="connsiteX5" fmla="*/ 9817089 w 12821621"/>
              <a:gd name="connsiteY5" fmla="*/ 12296165 h 12795017"/>
              <a:gd name="connsiteX6" fmla="*/ 7581361 w 12821621"/>
              <a:gd name="connsiteY6" fmla="*/ 12520262 h 12795017"/>
              <a:gd name="connsiteX7" fmla="*/ 3840634 w 12821621"/>
              <a:gd name="connsiteY7" fmla="*/ 10309819 h 12795017"/>
              <a:gd name="connsiteX8" fmla="*/ 727257 w 12821621"/>
              <a:gd name="connsiteY8" fmla="*/ 6475721 h 12795017"/>
              <a:gd name="connsiteX9" fmla="*/ 31822 w 12821621"/>
              <a:gd name="connsiteY9" fmla="*/ 4723666 h 12795017"/>
              <a:gd name="connsiteX10" fmla="*/ 663130 w 12821621"/>
              <a:gd name="connsiteY10" fmla="*/ 3160459 h 12795017"/>
              <a:gd name="connsiteX0" fmla="*/ 663130 w 12821621"/>
              <a:gd name="connsiteY0" fmla="*/ 3160459 h 12771849"/>
              <a:gd name="connsiteX1" fmla="*/ 5051125 w 12821621"/>
              <a:gd name="connsiteY1" fmla="*/ 656763 h 12771849"/>
              <a:gd name="connsiteX2" fmla="*/ 10774240 w 12821621"/>
              <a:gd name="connsiteY2" fmla="*/ 91875 h 12771849"/>
              <a:gd name="connsiteX3" fmla="*/ 12748710 w 12821621"/>
              <a:gd name="connsiteY3" fmla="*/ 2513272 h 12771849"/>
              <a:gd name="connsiteX4" fmla="*/ 12116943 w 12821621"/>
              <a:gd name="connsiteY4" fmla="*/ 8276763 h 12771849"/>
              <a:gd name="connsiteX5" fmla="*/ 9817089 w 12821621"/>
              <a:gd name="connsiteY5" fmla="*/ 12296165 h 12771849"/>
              <a:gd name="connsiteX6" fmla="*/ 7581361 w 12821621"/>
              <a:gd name="connsiteY6" fmla="*/ 12520262 h 12771849"/>
              <a:gd name="connsiteX7" fmla="*/ 3840634 w 12821621"/>
              <a:gd name="connsiteY7" fmla="*/ 10309819 h 12771849"/>
              <a:gd name="connsiteX8" fmla="*/ 727257 w 12821621"/>
              <a:gd name="connsiteY8" fmla="*/ 6475721 h 12771849"/>
              <a:gd name="connsiteX9" fmla="*/ 31822 w 12821621"/>
              <a:gd name="connsiteY9" fmla="*/ 4723666 h 12771849"/>
              <a:gd name="connsiteX10" fmla="*/ 663130 w 12821621"/>
              <a:gd name="connsiteY10" fmla="*/ 3160459 h 12771849"/>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82507"/>
              <a:gd name="connsiteX1" fmla="*/ 5051125 w 12821621"/>
              <a:gd name="connsiteY1" fmla="*/ 656763 h 12782507"/>
              <a:gd name="connsiteX2" fmla="*/ 10774240 w 12821621"/>
              <a:gd name="connsiteY2" fmla="*/ 91875 h 12782507"/>
              <a:gd name="connsiteX3" fmla="*/ 12748710 w 12821621"/>
              <a:gd name="connsiteY3" fmla="*/ 2513272 h 12782507"/>
              <a:gd name="connsiteX4" fmla="*/ 12116943 w 12821621"/>
              <a:gd name="connsiteY4" fmla="*/ 8276763 h 12782507"/>
              <a:gd name="connsiteX5" fmla="*/ 9817089 w 12821621"/>
              <a:gd name="connsiteY5" fmla="*/ 12296165 h 12782507"/>
              <a:gd name="connsiteX6" fmla="*/ 7581361 w 12821621"/>
              <a:gd name="connsiteY6" fmla="*/ 12520262 h 12782507"/>
              <a:gd name="connsiteX7" fmla="*/ 3840634 w 12821621"/>
              <a:gd name="connsiteY7" fmla="*/ 10309819 h 12782507"/>
              <a:gd name="connsiteX8" fmla="*/ 727257 w 12821621"/>
              <a:gd name="connsiteY8" fmla="*/ 6475721 h 12782507"/>
              <a:gd name="connsiteX9" fmla="*/ 31822 w 12821621"/>
              <a:gd name="connsiteY9" fmla="*/ 4723666 h 12782507"/>
              <a:gd name="connsiteX10" fmla="*/ 663130 w 12821621"/>
              <a:gd name="connsiteY10" fmla="*/ 3160459 h 12782507"/>
              <a:gd name="connsiteX0" fmla="*/ 663130 w 12821621"/>
              <a:gd name="connsiteY0" fmla="*/ 3160459 h 12766150"/>
              <a:gd name="connsiteX1" fmla="*/ 5051125 w 12821621"/>
              <a:gd name="connsiteY1" fmla="*/ 656763 h 12766150"/>
              <a:gd name="connsiteX2" fmla="*/ 10774240 w 12821621"/>
              <a:gd name="connsiteY2" fmla="*/ 91875 h 12766150"/>
              <a:gd name="connsiteX3" fmla="*/ 12748710 w 12821621"/>
              <a:gd name="connsiteY3" fmla="*/ 2513272 h 12766150"/>
              <a:gd name="connsiteX4" fmla="*/ 12116943 w 12821621"/>
              <a:gd name="connsiteY4" fmla="*/ 8276763 h 12766150"/>
              <a:gd name="connsiteX5" fmla="*/ 9817089 w 12821621"/>
              <a:gd name="connsiteY5" fmla="*/ 12296165 h 12766150"/>
              <a:gd name="connsiteX6" fmla="*/ 7581361 w 12821621"/>
              <a:gd name="connsiteY6" fmla="*/ 12520262 h 12766150"/>
              <a:gd name="connsiteX7" fmla="*/ 3840634 w 12821621"/>
              <a:gd name="connsiteY7" fmla="*/ 10309819 h 12766150"/>
              <a:gd name="connsiteX8" fmla="*/ 727257 w 12821621"/>
              <a:gd name="connsiteY8" fmla="*/ 6475721 h 12766150"/>
              <a:gd name="connsiteX9" fmla="*/ 31822 w 12821621"/>
              <a:gd name="connsiteY9" fmla="*/ 4723666 h 12766150"/>
              <a:gd name="connsiteX10" fmla="*/ 663130 w 12821621"/>
              <a:gd name="connsiteY10" fmla="*/ 3160459 h 12766150"/>
              <a:gd name="connsiteX0" fmla="*/ 663130 w 12843845"/>
              <a:gd name="connsiteY0" fmla="*/ 3160459 h 12766150"/>
              <a:gd name="connsiteX1" fmla="*/ 5051125 w 12843845"/>
              <a:gd name="connsiteY1" fmla="*/ 656763 h 12766150"/>
              <a:gd name="connsiteX2" fmla="*/ 10774240 w 12843845"/>
              <a:gd name="connsiteY2" fmla="*/ 91875 h 12766150"/>
              <a:gd name="connsiteX3" fmla="*/ 12748710 w 12843845"/>
              <a:gd name="connsiteY3" fmla="*/ 2513272 h 12766150"/>
              <a:gd name="connsiteX4" fmla="*/ 12116943 w 12843845"/>
              <a:gd name="connsiteY4" fmla="*/ 8276763 h 12766150"/>
              <a:gd name="connsiteX5" fmla="*/ 9817089 w 12843845"/>
              <a:gd name="connsiteY5" fmla="*/ 12296165 h 12766150"/>
              <a:gd name="connsiteX6" fmla="*/ 7581361 w 12843845"/>
              <a:gd name="connsiteY6" fmla="*/ 12520262 h 12766150"/>
              <a:gd name="connsiteX7" fmla="*/ 3840634 w 12843845"/>
              <a:gd name="connsiteY7" fmla="*/ 10309819 h 12766150"/>
              <a:gd name="connsiteX8" fmla="*/ 727257 w 12843845"/>
              <a:gd name="connsiteY8" fmla="*/ 6475721 h 12766150"/>
              <a:gd name="connsiteX9" fmla="*/ 31822 w 12843845"/>
              <a:gd name="connsiteY9" fmla="*/ 4723666 h 12766150"/>
              <a:gd name="connsiteX10" fmla="*/ 663130 w 12843845"/>
              <a:gd name="connsiteY10" fmla="*/ 3160459 h 12766150"/>
              <a:gd name="connsiteX0" fmla="*/ 663130 w 12804028"/>
              <a:gd name="connsiteY0" fmla="*/ 3160459 h 12766150"/>
              <a:gd name="connsiteX1" fmla="*/ 5051125 w 12804028"/>
              <a:gd name="connsiteY1" fmla="*/ 656763 h 12766150"/>
              <a:gd name="connsiteX2" fmla="*/ 10774240 w 12804028"/>
              <a:gd name="connsiteY2" fmla="*/ 91875 h 12766150"/>
              <a:gd name="connsiteX3" fmla="*/ 12748710 w 12804028"/>
              <a:gd name="connsiteY3" fmla="*/ 2513272 h 12766150"/>
              <a:gd name="connsiteX4" fmla="*/ 12116943 w 12804028"/>
              <a:gd name="connsiteY4" fmla="*/ 8276763 h 12766150"/>
              <a:gd name="connsiteX5" fmla="*/ 9817089 w 12804028"/>
              <a:gd name="connsiteY5" fmla="*/ 12296165 h 12766150"/>
              <a:gd name="connsiteX6" fmla="*/ 7581361 w 12804028"/>
              <a:gd name="connsiteY6" fmla="*/ 12520262 h 12766150"/>
              <a:gd name="connsiteX7" fmla="*/ 3840634 w 12804028"/>
              <a:gd name="connsiteY7" fmla="*/ 10309819 h 12766150"/>
              <a:gd name="connsiteX8" fmla="*/ 727257 w 12804028"/>
              <a:gd name="connsiteY8" fmla="*/ 6475721 h 12766150"/>
              <a:gd name="connsiteX9" fmla="*/ 31822 w 12804028"/>
              <a:gd name="connsiteY9" fmla="*/ 4723666 h 12766150"/>
              <a:gd name="connsiteX10" fmla="*/ 663130 w 12804028"/>
              <a:gd name="connsiteY10" fmla="*/ 3160459 h 12766150"/>
              <a:gd name="connsiteX0" fmla="*/ 663130 w 12790534"/>
              <a:gd name="connsiteY0" fmla="*/ 3160459 h 12766150"/>
              <a:gd name="connsiteX1" fmla="*/ 5051125 w 12790534"/>
              <a:gd name="connsiteY1" fmla="*/ 656763 h 12766150"/>
              <a:gd name="connsiteX2" fmla="*/ 10774240 w 12790534"/>
              <a:gd name="connsiteY2" fmla="*/ 91875 h 12766150"/>
              <a:gd name="connsiteX3" fmla="*/ 12740002 w 12790534"/>
              <a:gd name="connsiteY3" fmla="*/ 2530690 h 12766150"/>
              <a:gd name="connsiteX4" fmla="*/ 12116943 w 12790534"/>
              <a:gd name="connsiteY4" fmla="*/ 8276763 h 12766150"/>
              <a:gd name="connsiteX5" fmla="*/ 9817089 w 12790534"/>
              <a:gd name="connsiteY5" fmla="*/ 12296165 h 12766150"/>
              <a:gd name="connsiteX6" fmla="*/ 7581361 w 12790534"/>
              <a:gd name="connsiteY6" fmla="*/ 12520262 h 12766150"/>
              <a:gd name="connsiteX7" fmla="*/ 3840634 w 12790534"/>
              <a:gd name="connsiteY7" fmla="*/ 10309819 h 12766150"/>
              <a:gd name="connsiteX8" fmla="*/ 727257 w 12790534"/>
              <a:gd name="connsiteY8" fmla="*/ 6475721 h 12766150"/>
              <a:gd name="connsiteX9" fmla="*/ 31822 w 12790534"/>
              <a:gd name="connsiteY9" fmla="*/ 4723666 h 12766150"/>
              <a:gd name="connsiteX10" fmla="*/ 663130 w 12790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798534"/>
              <a:gd name="connsiteY0" fmla="*/ 3160459 h 12766150"/>
              <a:gd name="connsiteX1" fmla="*/ 5051125 w 12798534"/>
              <a:gd name="connsiteY1" fmla="*/ 656763 h 12766150"/>
              <a:gd name="connsiteX2" fmla="*/ 10774240 w 12798534"/>
              <a:gd name="connsiteY2" fmla="*/ 91875 h 12766150"/>
              <a:gd name="connsiteX3" fmla="*/ 12748711 w 12798534"/>
              <a:gd name="connsiteY3" fmla="*/ 2565524 h 12766150"/>
              <a:gd name="connsiteX4" fmla="*/ 12116943 w 12798534"/>
              <a:gd name="connsiteY4" fmla="*/ 8276763 h 12766150"/>
              <a:gd name="connsiteX5" fmla="*/ 9817089 w 12798534"/>
              <a:gd name="connsiteY5" fmla="*/ 12296165 h 12766150"/>
              <a:gd name="connsiteX6" fmla="*/ 7581361 w 12798534"/>
              <a:gd name="connsiteY6" fmla="*/ 12520262 h 12766150"/>
              <a:gd name="connsiteX7" fmla="*/ 3840634 w 12798534"/>
              <a:gd name="connsiteY7" fmla="*/ 10309819 h 12766150"/>
              <a:gd name="connsiteX8" fmla="*/ 727257 w 12798534"/>
              <a:gd name="connsiteY8" fmla="*/ 6475721 h 12766150"/>
              <a:gd name="connsiteX9" fmla="*/ 31822 w 12798534"/>
              <a:gd name="connsiteY9" fmla="*/ 4723666 h 12766150"/>
              <a:gd name="connsiteX10" fmla="*/ 663130 w 12798534"/>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28905"/>
              <a:gd name="connsiteY0" fmla="*/ 3160459 h 12766150"/>
              <a:gd name="connsiteX1" fmla="*/ 5051125 w 12828905"/>
              <a:gd name="connsiteY1" fmla="*/ 656763 h 12766150"/>
              <a:gd name="connsiteX2" fmla="*/ 10774240 w 12828905"/>
              <a:gd name="connsiteY2" fmla="*/ 91875 h 12766150"/>
              <a:gd name="connsiteX3" fmla="*/ 12748711 w 12828905"/>
              <a:gd name="connsiteY3" fmla="*/ 2565524 h 12766150"/>
              <a:gd name="connsiteX4" fmla="*/ 12116943 w 12828905"/>
              <a:gd name="connsiteY4" fmla="*/ 8276763 h 12766150"/>
              <a:gd name="connsiteX5" fmla="*/ 9817089 w 12828905"/>
              <a:gd name="connsiteY5" fmla="*/ 12296165 h 12766150"/>
              <a:gd name="connsiteX6" fmla="*/ 7581361 w 12828905"/>
              <a:gd name="connsiteY6" fmla="*/ 12520262 h 12766150"/>
              <a:gd name="connsiteX7" fmla="*/ 3840634 w 12828905"/>
              <a:gd name="connsiteY7" fmla="*/ 10309819 h 12766150"/>
              <a:gd name="connsiteX8" fmla="*/ 727257 w 12828905"/>
              <a:gd name="connsiteY8" fmla="*/ 6475721 h 12766150"/>
              <a:gd name="connsiteX9" fmla="*/ 31822 w 12828905"/>
              <a:gd name="connsiteY9" fmla="*/ 4723666 h 12766150"/>
              <a:gd name="connsiteX10" fmla="*/ 663130 w 12828905"/>
              <a:gd name="connsiteY10" fmla="*/ 3160459 h 12766150"/>
              <a:gd name="connsiteX0" fmla="*/ 663130 w 12834351"/>
              <a:gd name="connsiteY0" fmla="*/ 3160459 h 12766150"/>
              <a:gd name="connsiteX1" fmla="*/ 5051125 w 12834351"/>
              <a:gd name="connsiteY1" fmla="*/ 656763 h 12766150"/>
              <a:gd name="connsiteX2" fmla="*/ 10774240 w 12834351"/>
              <a:gd name="connsiteY2" fmla="*/ 91875 h 12766150"/>
              <a:gd name="connsiteX3" fmla="*/ 12748711 w 12834351"/>
              <a:gd name="connsiteY3" fmla="*/ 2565524 h 12766150"/>
              <a:gd name="connsiteX4" fmla="*/ 12116943 w 12834351"/>
              <a:gd name="connsiteY4" fmla="*/ 8276763 h 12766150"/>
              <a:gd name="connsiteX5" fmla="*/ 9817089 w 12834351"/>
              <a:gd name="connsiteY5" fmla="*/ 12296165 h 12766150"/>
              <a:gd name="connsiteX6" fmla="*/ 7581361 w 12834351"/>
              <a:gd name="connsiteY6" fmla="*/ 12520262 h 12766150"/>
              <a:gd name="connsiteX7" fmla="*/ 3840634 w 12834351"/>
              <a:gd name="connsiteY7" fmla="*/ 10309819 h 12766150"/>
              <a:gd name="connsiteX8" fmla="*/ 727257 w 12834351"/>
              <a:gd name="connsiteY8" fmla="*/ 6475721 h 12766150"/>
              <a:gd name="connsiteX9" fmla="*/ 31822 w 12834351"/>
              <a:gd name="connsiteY9" fmla="*/ 4723666 h 12766150"/>
              <a:gd name="connsiteX10" fmla="*/ 663130 w 12834351"/>
              <a:gd name="connsiteY10" fmla="*/ 3160459 h 12766150"/>
              <a:gd name="connsiteX0" fmla="*/ 663130 w 12834351"/>
              <a:gd name="connsiteY0" fmla="*/ 3258559 h 12864250"/>
              <a:gd name="connsiteX1" fmla="*/ 5051125 w 12834351"/>
              <a:gd name="connsiteY1" fmla="*/ 754863 h 12864250"/>
              <a:gd name="connsiteX2" fmla="*/ 10774240 w 12834351"/>
              <a:gd name="connsiteY2" fmla="*/ 189975 h 12864250"/>
              <a:gd name="connsiteX3" fmla="*/ 12748711 w 12834351"/>
              <a:gd name="connsiteY3" fmla="*/ 2663624 h 12864250"/>
              <a:gd name="connsiteX4" fmla="*/ 12116943 w 12834351"/>
              <a:gd name="connsiteY4" fmla="*/ 8374863 h 12864250"/>
              <a:gd name="connsiteX5" fmla="*/ 9817089 w 12834351"/>
              <a:gd name="connsiteY5" fmla="*/ 12394265 h 12864250"/>
              <a:gd name="connsiteX6" fmla="*/ 7581361 w 12834351"/>
              <a:gd name="connsiteY6" fmla="*/ 12618362 h 12864250"/>
              <a:gd name="connsiteX7" fmla="*/ 3840634 w 12834351"/>
              <a:gd name="connsiteY7" fmla="*/ 10407919 h 12864250"/>
              <a:gd name="connsiteX8" fmla="*/ 727257 w 12834351"/>
              <a:gd name="connsiteY8" fmla="*/ 6573821 h 12864250"/>
              <a:gd name="connsiteX9" fmla="*/ 31822 w 12834351"/>
              <a:gd name="connsiteY9" fmla="*/ 4821766 h 12864250"/>
              <a:gd name="connsiteX10" fmla="*/ 663130 w 12834351"/>
              <a:gd name="connsiteY10" fmla="*/ 3258559 h 12864250"/>
              <a:gd name="connsiteX0" fmla="*/ 663130 w 12834351"/>
              <a:gd name="connsiteY0" fmla="*/ 3174915 h 12780606"/>
              <a:gd name="connsiteX1" fmla="*/ 5051125 w 12834351"/>
              <a:gd name="connsiteY1" fmla="*/ 671219 h 12780606"/>
              <a:gd name="connsiteX2" fmla="*/ 10774240 w 12834351"/>
              <a:gd name="connsiteY2" fmla="*/ 106331 h 12780606"/>
              <a:gd name="connsiteX3" fmla="*/ 12748711 w 12834351"/>
              <a:gd name="connsiteY3" fmla="*/ 2579980 h 12780606"/>
              <a:gd name="connsiteX4" fmla="*/ 12116943 w 12834351"/>
              <a:gd name="connsiteY4" fmla="*/ 8291219 h 12780606"/>
              <a:gd name="connsiteX5" fmla="*/ 9817089 w 12834351"/>
              <a:gd name="connsiteY5" fmla="*/ 12310621 h 12780606"/>
              <a:gd name="connsiteX6" fmla="*/ 7581361 w 12834351"/>
              <a:gd name="connsiteY6" fmla="*/ 12534718 h 12780606"/>
              <a:gd name="connsiteX7" fmla="*/ 3840634 w 12834351"/>
              <a:gd name="connsiteY7" fmla="*/ 10324275 h 12780606"/>
              <a:gd name="connsiteX8" fmla="*/ 727257 w 12834351"/>
              <a:gd name="connsiteY8" fmla="*/ 6490177 h 12780606"/>
              <a:gd name="connsiteX9" fmla="*/ 31822 w 12834351"/>
              <a:gd name="connsiteY9" fmla="*/ 4738122 h 12780606"/>
              <a:gd name="connsiteX10" fmla="*/ 663130 w 12834351"/>
              <a:gd name="connsiteY10" fmla="*/ 3174915 h 12780606"/>
              <a:gd name="connsiteX0" fmla="*/ 663130 w 12834351"/>
              <a:gd name="connsiteY0" fmla="*/ 3209491 h 12815182"/>
              <a:gd name="connsiteX1" fmla="*/ 5051125 w 12834351"/>
              <a:gd name="connsiteY1" fmla="*/ 705795 h 12815182"/>
              <a:gd name="connsiteX2" fmla="*/ 10774240 w 12834351"/>
              <a:gd name="connsiteY2" fmla="*/ 140907 h 12815182"/>
              <a:gd name="connsiteX3" fmla="*/ 12748711 w 12834351"/>
              <a:gd name="connsiteY3" fmla="*/ 2614556 h 12815182"/>
              <a:gd name="connsiteX4" fmla="*/ 12116943 w 12834351"/>
              <a:gd name="connsiteY4" fmla="*/ 8325795 h 12815182"/>
              <a:gd name="connsiteX5" fmla="*/ 9817089 w 12834351"/>
              <a:gd name="connsiteY5" fmla="*/ 12345197 h 12815182"/>
              <a:gd name="connsiteX6" fmla="*/ 7581361 w 12834351"/>
              <a:gd name="connsiteY6" fmla="*/ 12569294 h 12815182"/>
              <a:gd name="connsiteX7" fmla="*/ 3840634 w 12834351"/>
              <a:gd name="connsiteY7" fmla="*/ 10358851 h 12815182"/>
              <a:gd name="connsiteX8" fmla="*/ 727257 w 12834351"/>
              <a:gd name="connsiteY8" fmla="*/ 6524753 h 12815182"/>
              <a:gd name="connsiteX9" fmla="*/ 31822 w 12834351"/>
              <a:gd name="connsiteY9" fmla="*/ 4772698 h 12815182"/>
              <a:gd name="connsiteX10" fmla="*/ 663130 w 12834351"/>
              <a:gd name="connsiteY10" fmla="*/ 3209491 h 12815182"/>
              <a:gd name="connsiteX0" fmla="*/ 663130 w 12834351"/>
              <a:gd name="connsiteY0" fmla="*/ 3175410 h 12781101"/>
              <a:gd name="connsiteX1" fmla="*/ 5051125 w 12834351"/>
              <a:gd name="connsiteY1" fmla="*/ 671714 h 12781101"/>
              <a:gd name="connsiteX2" fmla="*/ 10774240 w 12834351"/>
              <a:gd name="connsiteY2" fmla="*/ 106826 h 12781101"/>
              <a:gd name="connsiteX3" fmla="*/ 12748711 w 12834351"/>
              <a:gd name="connsiteY3" fmla="*/ 2580475 h 12781101"/>
              <a:gd name="connsiteX4" fmla="*/ 12116943 w 12834351"/>
              <a:gd name="connsiteY4" fmla="*/ 8291714 h 12781101"/>
              <a:gd name="connsiteX5" fmla="*/ 9817089 w 12834351"/>
              <a:gd name="connsiteY5" fmla="*/ 12311116 h 12781101"/>
              <a:gd name="connsiteX6" fmla="*/ 7581361 w 12834351"/>
              <a:gd name="connsiteY6" fmla="*/ 12535213 h 12781101"/>
              <a:gd name="connsiteX7" fmla="*/ 3840634 w 12834351"/>
              <a:gd name="connsiteY7" fmla="*/ 10324770 h 12781101"/>
              <a:gd name="connsiteX8" fmla="*/ 727257 w 12834351"/>
              <a:gd name="connsiteY8" fmla="*/ 6490672 h 12781101"/>
              <a:gd name="connsiteX9" fmla="*/ 31822 w 12834351"/>
              <a:gd name="connsiteY9" fmla="*/ 4738617 h 12781101"/>
              <a:gd name="connsiteX10" fmla="*/ 663130 w 12834351"/>
              <a:gd name="connsiteY10" fmla="*/ 3175410 h 12781101"/>
              <a:gd name="connsiteX0" fmla="*/ 663130 w 12834351"/>
              <a:gd name="connsiteY0" fmla="*/ 3183351 h 12789042"/>
              <a:gd name="connsiteX1" fmla="*/ 5051125 w 12834351"/>
              <a:gd name="connsiteY1" fmla="*/ 679655 h 12789042"/>
              <a:gd name="connsiteX2" fmla="*/ 10774240 w 12834351"/>
              <a:gd name="connsiteY2" fmla="*/ 114767 h 12789042"/>
              <a:gd name="connsiteX3" fmla="*/ 12748711 w 12834351"/>
              <a:gd name="connsiteY3" fmla="*/ 2588416 h 12789042"/>
              <a:gd name="connsiteX4" fmla="*/ 12116943 w 12834351"/>
              <a:gd name="connsiteY4" fmla="*/ 8299655 h 12789042"/>
              <a:gd name="connsiteX5" fmla="*/ 9817089 w 12834351"/>
              <a:gd name="connsiteY5" fmla="*/ 12319057 h 12789042"/>
              <a:gd name="connsiteX6" fmla="*/ 7581361 w 12834351"/>
              <a:gd name="connsiteY6" fmla="*/ 12543154 h 12789042"/>
              <a:gd name="connsiteX7" fmla="*/ 3840634 w 12834351"/>
              <a:gd name="connsiteY7" fmla="*/ 10332711 h 12789042"/>
              <a:gd name="connsiteX8" fmla="*/ 727257 w 12834351"/>
              <a:gd name="connsiteY8" fmla="*/ 6498613 h 12789042"/>
              <a:gd name="connsiteX9" fmla="*/ 31822 w 12834351"/>
              <a:gd name="connsiteY9" fmla="*/ 4746558 h 12789042"/>
              <a:gd name="connsiteX10" fmla="*/ 663130 w 12834351"/>
              <a:gd name="connsiteY10" fmla="*/ 3183351 h 1278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solidFill>
            <a:schemeClr val="bg2"/>
          </a:solidFill>
          <a:ln w="12700">
            <a:miter lim="400000"/>
          </a:ln>
          <a:extLst>
            <a:ext uri="{C572A759-6A51-4108-AA02-DFA0A04FC94B}">
              <ma14:wrappingTextBoxFlag xmlns="" xmlns:ma14="http://schemas.microsoft.com/office/mac/drawingml/2011/main" val="1"/>
            </a:ext>
          </a:extLst>
        </p:spPr>
        <p:txBody>
          <a:bodyPr>
            <a:normAutofit/>
          </a:bodyPr>
          <a:lstStyle/>
          <a:p>
            <a:pPr lvl="0"/>
            <a:endParaRPr lang="en-US" noProof="0">
              <a:sym typeface="Open Sans"/>
            </a:endParaRPr>
          </a:p>
        </p:txBody>
      </p:sp>
    </p:spTree>
    <p:extLst>
      <p:ext uri="{BB962C8B-B14F-4D97-AF65-F5344CB8AC3E}">
        <p14:creationId xmlns:p14="http://schemas.microsoft.com/office/powerpoint/2010/main" val="27057679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1896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19200" y="549276"/>
            <a:ext cx="21945600" cy="2286000"/>
          </a:xfrm>
          <a:prstGeom prst="rect">
            <a:avLst/>
          </a:prstGeom>
        </p:spPr>
        <p:txBody>
          <a:bodyPr lIns="217709" tIns="108855" rIns="217709" bIns="108855"/>
          <a:lstStyle/>
          <a:p>
            <a:r>
              <a:rPr lang="zh-CN" altLang="en-US"/>
              <a:t>单击此处编辑母版标题样式</a:t>
            </a:r>
          </a:p>
        </p:txBody>
      </p:sp>
      <p:sp>
        <p:nvSpPr>
          <p:cNvPr id="3" name="竖排文字占位符 2"/>
          <p:cNvSpPr>
            <a:spLocks noGrp="1"/>
          </p:cNvSpPr>
          <p:nvPr>
            <p:ph type="body" orient="vert" idx="1"/>
          </p:nvPr>
        </p:nvSpPr>
        <p:spPr>
          <a:xfrm>
            <a:off x="1219200" y="3200401"/>
            <a:ext cx="21945600" cy="9051926"/>
          </a:xfrm>
          <a:prstGeom prst="rect">
            <a:avLst/>
          </a:prstGeom>
        </p:spPr>
        <p:txBody>
          <a:bodyPr vert="eaVert" lIns="217709" tIns="108855" rIns="217709" bIns="108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19200" y="12712701"/>
            <a:ext cx="5689600" cy="730250"/>
          </a:xfrm>
          <a:prstGeom prst="rect">
            <a:avLst/>
          </a:prstGeom>
        </p:spPr>
        <p:txBody>
          <a:bodyPr lIns="217709" tIns="108855" rIns="217709" bIns="108855"/>
          <a:lstStyle/>
          <a:p>
            <a:pPr defTabSz="2177095" eaLnBrk="1" fontAlgn="auto" hangingPunct="1">
              <a:spcBef>
                <a:spcPts val="0"/>
              </a:spcBef>
              <a:spcAft>
                <a:spcPts val="0"/>
              </a:spcAft>
            </a:pPr>
            <a:fld id="{2E3AAC11-D570-4EA9-AFC0-30FB72BA45EB}" type="datetimeFigureOut">
              <a:rPr lang="zh-CN" altLang="en-US" sz="4300" smtClean="0">
                <a:solidFill>
                  <a:prstClr val="black"/>
                </a:solidFill>
                <a:latin typeface="Calibri"/>
                <a:ea typeface="宋体"/>
                <a:cs typeface="+mn-cs"/>
              </a:rPr>
              <a:pPr defTabSz="2177095" eaLnBrk="1" fontAlgn="auto" hangingPunct="1">
                <a:spcBef>
                  <a:spcPts val="0"/>
                </a:spcBef>
                <a:spcAft>
                  <a:spcPts val="0"/>
                </a:spcAft>
              </a:pPr>
              <a:t>2021/12/6</a:t>
            </a:fld>
            <a:endParaRPr lang="zh-CN" altLang="en-US" sz="4300">
              <a:solidFill>
                <a:prstClr val="black"/>
              </a:solidFill>
              <a:latin typeface="Calibri"/>
              <a:ea typeface="宋体"/>
              <a:cs typeface="+mn-cs"/>
            </a:endParaRPr>
          </a:p>
        </p:txBody>
      </p:sp>
      <p:sp>
        <p:nvSpPr>
          <p:cNvPr id="5" name="页脚占位符 4"/>
          <p:cNvSpPr>
            <a:spLocks noGrp="1"/>
          </p:cNvSpPr>
          <p:nvPr>
            <p:ph type="ftr" sz="quarter" idx="11"/>
          </p:nvPr>
        </p:nvSpPr>
        <p:spPr>
          <a:xfrm>
            <a:off x="8331200" y="12712701"/>
            <a:ext cx="7721600" cy="730250"/>
          </a:xfrm>
          <a:prstGeom prst="rect">
            <a:avLst/>
          </a:prstGeom>
        </p:spPr>
        <p:txBody>
          <a:bodyPr lIns="217709" tIns="108855" rIns="217709" bIns="108855"/>
          <a:lstStyle/>
          <a:p>
            <a:pPr defTabSz="2177095" eaLnBrk="1" fontAlgn="auto" hangingPunct="1">
              <a:spcBef>
                <a:spcPts val="0"/>
              </a:spcBef>
              <a:spcAft>
                <a:spcPts val="0"/>
              </a:spcAft>
            </a:pPr>
            <a:endParaRPr lang="zh-CN" altLang="en-US" sz="4300">
              <a:solidFill>
                <a:prstClr val="black"/>
              </a:solidFill>
              <a:latin typeface="Calibri"/>
              <a:ea typeface="宋体"/>
              <a:cs typeface="+mn-cs"/>
            </a:endParaRPr>
          </a:p>
        </p:txBody>
      </p:sp>
      <p:sp>
        <p:nvSpPr>
          <p:cNvPr id="6" name="灯片编号占位符 5"/>
          <p:cNvSpPr>
            <a:spLocks noGrp="1"/>
          </p:cNvSpPr>
          <p:nvPr>
            <p:ph type="sldNum" sz="quarter" idx="12"/>
          </p:nvPr>
        </p:nvSpPr>
        <p:spPr>
          <a:xfrm>
            <a:off x="17475200" y="12712701"/>
            <a:ext cx="5689600" cy="730250"/>
          </a:xfrm>
          <a:prstGeom prst="rect">
            <a:avLst/>
          </a:prstGeom>
        </p:spPr>
        <p:txBody>
          <a:bodyPr lIns="217709" tIns="108855" rIns="217709" bIns="108855"/>
          <a:lstStyle/>
          <a:p>
            <a:pPr defTabSz="2177095" eaLnBrk="1" fontAlgn="auto" hangingPunct="1">
              <a:spcBef>
                <a:spcPts val="0"/>
              </a:spcBef>
              <a:spcAft>
                <a:spcPts val="0"/>
              </a:spcAft>
            </a:pPr>
            <a:fld id="{55ECCFAA-F4FB-487C-9F1E-C8836D0C3DC9}" type="slidenum">
              <a:rPr lang="zh-CN" altLang="en-US" sz="4300" smtClean="0">
                <a:solidFill>
                  <a:prstClr val="black"/>
                </a:solidFill>
                <a:latin typeface="Calibri"/>
                <a:ea typeface="宋体"/>
                <a:cs typeface="+mn-cs"/>
              </a:rPr>
              <a:pPr defTabSz="2177095" eaLnBrk="1" fontAlgn="auto" hangingPunct="1">
                <a:spcBef>
                  <a:spcPts val="0"/>
                </a:spcBef>
                <a:spcAft>
                  <a:spcPts val="0"/>
                </a:spcAft>
              </a:pPr>
              <a:t>‹#›</a:t>
            </a:fld>
            <a:endParaRPr lang="zh-CN" altLang="en-US" sz="4300">
              <a:solidFill>
                <a:prstClr val="black"/>
              </a:solidFill>
              <a:latin typeface="Calibri"/>
              <a:ea typeface="宋体"/>
              <a:cs typeface="+mn-cs"/>
            </a:endParaRPr>
          </a:p>
        </p:txBody>
      </p:sp>
    </p:spTree>
    <p:extLst>
      <p:ext uri="{BB962C8B-B14F-4D97-AF65-F5344CB8AC3E}">
        <p14:creationId xmlns:p14="http://schemas.microsoft.com/office/powerpoint/2010/main" val="3550193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7678400" y="549277"/>
            <a:ext cx="5486400" cy="11703050"/>
          </a:xfrm>
          <a:prstGeom prst="rect">
            <a:avLst/>
          </a:prstGeom>
        </p:spPr>
        <p:txBody>
          <a:bodyPr vert="eaVert" lIns="217709" tIns="108855" rIns="217709" bIns="108855"/>
          <a:lstStyle/>
          <a:p>
            <a:r>
              <a:rPr lang="zh-CN" altLang="en-US"/>
              <a:t>单击此处编辑母版标题样式</a:t>
            </a:r>
          </a:p>
        </p:txBody>
      </p:sp>
      <p:sp>
        <p:nvSpPr>
          <p:cNvPr id="3" name="竖排文字占位符 2"/>
          <p:cNvSpPr>
            <a:spLocks noGrp="1"/>
          </p:cNvSpPr>
          <p:nvPr>
            <p:ph type="body" orient="vert" idx="1"/>
          </p:nvPr>
        </p:nvSpPr>
        <p:spPr>
          <a:xfrm>
            <a:off x="1219200" y="549277"/>
            <a:ext cx="16052800" cy="11703050"/>
          </a:xfrm>
          <a:prstGeom prst="rect">
            <a:avLst/>
          </a:prstGeom>
        </p:spPr>
        <p:txBody>
          <a:bodyPr vert="eaVert" lIns="217709" tIns="108855" rIns="217709" bIns="108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19200" y="12712701"/>
            <a:ext cx="5689600" cy="730250"/>
          </a:xfrm>
          <a:prstGeom prst="rect">
            <a:avLst/>
          </a:prstGeom>
        </p:spPr>
        <p:txBody>
          <a:bodyPr lIns="217709" tIns="108855" rIns="217709" bIns="108855"/>
          <a:lstStyle/>
          <a:p>
            <a:pPr defTabSz="2177095" eaLnBrk="1" fontAlgn="auto" hangingPunct="1">
              <a:spcBef>
                <a:spcPts val="0"/>
              </a:spcBef>
              <a:spcAft>
                <a:spcPts val="0"/>
              </a:spcAft>
            </a:pPr>
            <a:fld id="{2E3AAC11-D570-4EA9-AFC0-30FB72BA45EB}" type="datetimeFigureOut">
              <a:rPr lang="zh-CN" altLang="en-US" sz="4300" smtClean="0">
                <a:solidFill>
                  <a:prstClr val="black"/>
                </a:solidFill>
                <a:latin typeface="Calibri"/>
                <a:ea typeface="宋体"/>
                <a:cs typeface="+mn-cs"/>
              </a:rPr>
              <a:pPr defTabSz="2177095" eaLnBrk="1" fontAlgn="auto" hangingPunct="1">
                <a:spcBef>
                  <a:spcPts val="0"/>
                </a:spcBef>
                <a:spcAft>
                  <a:spcPts val="0"/>
                </a:spcAft>
              </a:pPr>
              <a:t>2021/12/6</a:t>
            </a:fld>
            <a:endParaRPr lang="zh-CN" altLang="en-US" sz="4300">
              <a:solidFill>
                <a:prstClr val="black"/>
              </a:solidFill>
              <a:latin typeface="Calibri"/>
              <a:ea typeface="宋体"/>
              <a:cs typeface="+mn-cs"/>
            </a:endParaRPr>
          </a:p>
        </p:txBody>
      </p:sp>
      <p:sp>
        <p:nvSpPr>
          <p:cNvPr id="5" name="页脚占位符 4"/>
          <p:cNvSpPr>
            <a:spLocks noGrp="1"/>
          </p:cNvSpPr>
          <p:nvPr>
            <p:ph type="ftr" sz="quarter" idx="11"/>
          </p:nvPr>
        </p:nvSpPr>
        <p:spPr>
          <a:xfrm>
            <a:off x="8331200" y="12712701"/>
            <a:ext cx="7721600" cy="730250"/>
          </a:xfrm>
          <a:prstGeom prst="rect">
            <a:avLst/>
          </a:prstGeom>
        </p:spPr>
        <p:txBody>
          <a:bodyPr lIns="217709" tIns="108855" rIns="217709" bIns="108855"/>
          <a:lstStyle/>
          <a:p>
            <a:pPr defTabSz="2177095" eaLnBrk="1" fontAlgn="auto" hangingPunct="1">
              <a:spcBef>
                <a:spcPts val="0"/>
              </a:spcBef>
              <a:spcAft>
                <a:spcPts val="0"/>
              </a:spcAft>
            </a:pPr>
            <a:endParaRPr lang="zh-CN" altLang="en-US" sz="4300">
              <a:solidFill>
                <a:prstClr val="black"/>
              </a:solidFill>
              <a:latin typeface="Calibri"/>
              <a:ea typeface="宋体"/>
              <a:cs typeface="+mn-cs"/>
            </a:endParaRPr>
          </a:p>
        </p:txBody>
      </p:sp>
      <p:sp>
        <p:nvSpPr>
          <p:cNvPr id="6" name="灯片编号占位符 5"/>
          <p:cNvSpPr>
            <a:spLocks noGrp="1"/>
          </p:cNvSpPr>
          <p:nvPr>
            <p:ph type="sldNum" sz="quarter" idx="12"/>
          </p:nvPr>
        </p:nvSpPr>
        <p:spPr>
          <a:xfrm>
            <a:off x="17475200" y="12712701"/>
            <a:ext cx="5689600" cy="730250"/>
          </a:xfrm>
          <a:prstGeom prst="rect">
            <a:avLst/>
          </a:prstGeom>
        </p:spPr>
        <p:txBody>
          <a:bodyPr lIns="217709" tIns="108855" rIns="217709" bIns="108855"/>
          <a:lstStyle/>
          <a:p>
            <a:pPr defTabSz="2177095" eaLnBrk="1" fontAlgn="auto" hangingPunct="1">
              <a:spcBef>
                <a:spcPts val="0"/>
              </a:spcBef>
              <a:spcAft>
                <a:spcPts val="0"/>
              </a:spcAft>
            </a:pPr>
            <a:fld id="{55ECCFAA-F4FB-487C-9F1E-C8836D0C3DC9}" type="slidenum">
              <a:rPr lang="zh-CN" altLang="en-US" sz="4300" smtClean="0">
                <a:solidFill>
                  <a:prstClr val="black"/>
                </a:solidFill>
                <a:latin typeface="Calibri"/>
                <a:ea typeface="宋体"/>
                <a:cs typeface="+mn-cs"/>
              </a:rPr>
              <a:pPr defTabSz="2177095" eaLnBrk="1" fontAlgn="auto" hangingPunct="1">
                <a:spcBef>
                  <a:spcPts val="0"/>
                </a:spcBef>
                <a:spcAft>
                  <a:spcPts val="0"/>
                </a:spcAft>
              </a:pPr>
              <a:t>‹#›</a:t>
            </a:fld>
            <a:endParaRPr lang="zh-CN" altLang="en-US" sz="4300">
              <a:solidFill>
                <a:prstClr val="black"/>
              </a:solidFill>
              <a:latin typeface="Calibri"/>
              <a:ea typeface="宋体"/>
              <a:cs typeface="+mn-cs"/>
            </a:endParaRPr>
          </a:p>
        </p:txBody>
      </p:sp>
    </p:spTree>
    <p:extLst>
      <p:ext uri="{BB962C8B-B14F-4D97-AF65-F5344CB8AC3E}">
        <p14:creationId xmlns:p14="http://schemas.microsoft.com/office/powerpoint/2010/main" val="3932032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71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60864" y="1008282"/>
            <a:ext cx="5113337" cy="5111750"/>
          </a:xfrm>
          <a:solidFill>
            <a:schemeClr val="accent1"/>
          </a:solidFill>
        </p:spPr>
        <p:txBody>
          <a:bodyPr/>
          <a:lstStyle/>
          <a:p>
            <a:pPr lvl="0"/>
            <a:endParaRPr lang="en-US" noProof="0">
              <a:sym typeface="Poppins" charset="0"/>
            </a:endParaRPr>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pPr lvl="0"/>
            <a:endParaRPr lang="en-US" noProof="0">
              <a:sym typeface="Poppins" charset="0"/>
            </a:endParaRPr>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pPr lvl="0"/>
            <a:endParaRPr lang="en-US" noProof="0">
              <a:sym typeface="Poppins" charset="0"/>
            </a:endParaRPr>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pPr lvl="0"/>
            <a:endParaRPr lang="en-US" noProof="0">
              <a:sym typeface="Poppins" charset="0"/>
            </a:endParaRPr>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pPr lvl="0"/>
            <a:endParaRPr lang="en-US" noProof="0">
              <a:sym typeface="Poppins" charset="0"/>
            </a:endParaRPr>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pPr lvl="0"/>
            <a:endParaRPr lang="en-US" noProof="0">
              <a:sym typeface="Poppins" charset="0"/>
            </a:endParaRPr>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pPr lvl="0"/>
            <a:endParaRPr lang="en-US" noProof="0">
              <a:sym typeface="Poppins" charset="0"/>
            </a:endParaRPr>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pPr lvl="0"/>
            <a:endParaRPr lang="en-US" noProof="0">
              <a:sym typeface="Poppins" charset="0"/>
            </a:endParaRPr>
          </a:p>
        </p:txBody>
      </p:sp>
    </p:spTree>
    <p:extLst>
      <p:ext uri="{BB962C8B-B14F-4D97-AF65-F5344CB8AC3E}">
        <p14:creationId xmlns:p14="http://schemas.microsoft.com/office/powerpoint/2010/main" val="35064949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4767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ark bg + text slide">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9A77C488-9E39-BE4D-A77E-8DD664268068}"/>
              </a:ext>
            </a:extLst>
          </p:cNvPr>
          <p:cNvSpPr/>
          <p:nvPr userDrawn="1"/>
        </p:nvSpPr>
        <p:spPr bwMode="auto">
          <a:xfrm>
            <a:off x="0" y="0"/>
            <a:ext cx="24384000" cy="13716000"/>
          </a:xfrm>
          <a:prstGeom prst="rect">
            <a:avLst/>
          </a:prstGeom>
          <a:solidFill>
            <a:srgbClr val="1F1F1F"/>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 name="Title 1"/>
          <p:cNvSpPr>
            <a:spLocks noGrp="1"/>
          </p:cNvSpPr>
          <p:nvPr>
            <p:ph type="title"/>
          </p:nvPr>
        </p:nvSpPr>
        <p:spPr>
          <a:xfrm>
            <a:off x="2271713" y="1729334"/>
            <a:ext cx="19504148" cy="2178050"/>
          </a:xfrm>
        </p:spPr>
        <p:txBody>
          <a:bodyPr/>
          <a:lstStyle>
            <a:lvl1pPr>
              <a:lnSpc>
                <a:spcPct val="100000"/>
              </a:lnSpc>
              <a:defRPr b="1" i="0">
                <a:solidFill>
                  <a:srgbClr val="EEEBF0"/>
                </a:solidFill>
                <a:latin typeface="Montserrat" pitchFamily="2" charset="0"/>
                <a:ea typeface="Montserrat" pitchFamily="2" charset="0"/>
                <a:cs typeface="Montserrat" pitchFamily="2" charset="0"/>
              </a:defRPr>
            </a:lvl1pPr>
          </a:lstStyle>
          <a:p>
            <a:r>
              <a:rPr lang="en-US"/>
              <a:t>Click to edit Master title style</a:t>
            </a:r>
          </a:p>
        </p:txBody>
      </p:sp>
      <p:sp>
        <p:nvSpPr>
          <p:cNvPr id="3" name="Content Placeholder 2"/>
          <p:cNvSpPr>
            <a:spLocks noGrp="1"/>
          </p:cNvSpPr>
          <p:nvPr>
            <p:ph idx="1"/>
          </p:nvPr>
        </p:nvSpPr>
        <p:spPr>
          <a:xfrm>
            <a:off x="2271713" y="4121696"/>
            <a:ext cx="20477162" cy="7019925"/>
          </a:xfrm>
        </p:spPr>
        <p:txBody>
          <a:bodyPr/>
          <a:lstStyle>
            <a:lvl1pPr algn="just">
              <a:lnSpc>
                <a:spcPct val="180000"/>
              </a:lnSpc>
              <a:defRPr sz="2200"/>
            </a:lvl1pPr>
            <a:lvl2pPr algn="just">
              <a:lnSpc>
                <a:spcPct val="180000"/>
              </a:lnSpc>
              <a:defRPr sz="2200"/>
            </a:lvl2pPr>
            <a:lvl3pPr algn="just">
              <a:lnSpc>
                <a:spcPct val="180000"/>
              </a:lnSpc>
              <a:defRPr sz="2200"/>
            </a:lvl3pPr>
            <a:lvl4pPr algn="just">
              <a:lnSpc>
                <a:spcPct val="180000"/>
              </a:lnSpc>
              <a:defRPr sz="2200"/>
            </a:lvl4pPr>
            <a:lvl5pPr algn="just">
              <a:lnSpc>
                <a:spcPct val="180000"/>
              </a:lnSpc>
              <a:defRPr sz="2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58232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dark">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AD9A251-B091-0448-A32D-A856676C28BE}"/>
              </a:ext>
            </a:extLst>
          </p:cNvPr>
          <p:cNvSpPr/>
          <p:nvPr userDrawn="1"/>
        </p:nvSpPr>
        <p:spPr bwMode="auto">
          <a:xfrm>
            <a:off x="0" y="0"/>
            <a:ext cx="24384000" cy="13716000"/>
          </a:xfrm>
          <a:prstGeom prst="rect">
            <a:avLst/>
          </a:prstGeom>
          <a:solidFill>
            <a:srgbClr val="1F1F1F"/>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4252089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ide with photo (dark bg)">
    <p:spTree>
      <p:nvGrpSpPr>
        <p:cNvPr id="1" name=""/>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A72ECBD9-E7B1-9D4F-A815-2764D70AB758}"/>
              </a:ext>
            </a:extLst>
          </p:cNvPr>
          <p:cNvSpPr/>
          <p:nvPr userDrawn="1"/>
        </p:nvSpPr>
        <p:spPr bwMode="auto">
          <a:xfrm>
            <a:off x="0" y="0"/>
            <a:ext cx="24407564" cy="13716000"/>
          </a:xfrm>
          <a:prstGeom prst="rect">
            <a:avLst/>
          </a:prstGeom>
          <a:solidFill>
            <a:srgbClr val="1F1F1F"/>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5" name="Picture Placeholder 4"/>
          <p:cNvSpPr>
            <a:spLocks noGrp="1"/>
          </p:cNvSpPr>
          <p:nvPr>
            <p:ph type="pic" sz="quarter" idx="11"/>
          </p:nvPr>
        </p:nvSpPr>
        <p:spPr>
          <a:xfrm>
            <a:off x="1460864" y="1008282"/>
            <a:ext cx="5113337" cy="5111750"/>
          </a:xfrm>
          <a:solidFill>
            <a:schemeClr val="accent1"/>
          </a:solidFill>
        </p:spPr>
        <p:txBody>
          <a:bodyPr/>
          <a:lstStyle/>
          <a:p>
            <a:pPr lvl="0"/>
            <a:endParaRPr lang="en-US" noProof="0">
              <a:sym typeface="Poppins" charset="0"/>
            </a:endParaRPr>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pPr lvl="0"/>
            <a:endParaRPr lang="en-US" noProof="0">
              <a:sym typeface="Poppins" charset="0"/>
            </a:endParaRPr>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pPr lvl="0"/>
            <a:endParaRPr lang="en-US" noProof="0">
              <a:sym typeface="Poppins" charset="0"/>
            </a:endParaRPr>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pPr lvl="0"/>
            <a:endParaRPr lang="en-US" noProof="0">
              <a:sym typeface="Poppins" charset="0"/>
            </a:endParaRPr>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pPr lvl="0"/>
            <a:endParaRPr lang="en-US" noProof="0">
              <a:sym typeface="Poppins" charset="0"/>
            </a:endParaRPr>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pPr lvl="0"/>
            <a:endParaRPr lang="en-US" noProof="0">
              <a:sym typeface="Poppins" charset="0"/>
            </a:endParaRPr>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pPr lvl="0"/>
            <a:endParaRPr lang="en-US" noProof="0">
              <a:sym typeface="Poppins" charset="0"/>
            </a:endParaRPr>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pPr lvl="0"/>
            <a:endParaRPr lang="en-US" noProof="0">
              <a:sym typeface="Poppins" charset="0"/>
            </a:endParaRPr>
          </a:p>
        </p:txBody>
      </p:sp>
    </p:spTree>
    <p:extLst>
      <p:ext uri="{BB962C8B-B14F-4D97-AF65-F5344CB8AC3E}">
        <p14:creationId xmlns:p14="http://schemas.microsoft.com/office/powerpoint/2010/main" val="36950592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with photo (dark bg)">
    <p:spTree>
      <p:nvGrpSpPr>
        <p:cNvPr id="1" name=""/>
        <p:cNvGrpSpPr/>
        <p:nvPr/>
      </p:nvGrpSpPr>
      <p:grpSpPr>
        <a:xfrm>
          <a:off x="0" y="0"/>
          <a:ext cx="0" cy="0"/>
          <a:chOff x="0" y="0"/>
          <a:chExt cx="0" cy="0"/>
        </a:xfrm>
      </p:grpSpPr>
      <p:sp>
        <p:nvSpPr>
          <p:cNvPr id="19" name="TextBox 18"/>
          <p:cNvSpPr txBox="1"/>
          <p:nvPr userDrawn="1"/>
        </p:nvSpPr>
        <p:spPr>
          <a:xfrm>
            <a:off x="598712" y="13122696"/>
            <a:ext cx="1800200" cy="118430"/>
          </a:xfrm>
          <a:prstGeom prst="rect">
            <a:avLst/>
          </a:prstGeom>
          <a:noFill/>
        </p:spPr>
        <p:txBody>
          <a:bodyPr wrap="square" rtlCol="0">
            <a:spAutoFit/>
          </a:bodyPr>
          <a:lstStyle/>
          <a:p>
            <a:pPr defTabSz="914400" eaLnBrk="1" fontAlgn="auto" hangingPunct="1">
              <a:lnSpc>
                <a:spcPct val="200000"/>
              </a:lnSpc>
              <a:spcBef>
                <a:spcPts val="0"/>
              </a:spcBef>
              <a:spcAft>
                <a:spcPts val="0"/>
              </a:spcAft>
            </a:pPr>
            <a:r>
              <a:rPr lang="en-US" altLang="zh-CN" sz="100" dirty="0">
                <a:solidFill>
                  <a:prstClr val="black"/>
                </a:solidFill>
                <a:latin typeface="微软雅黑" panose="020B0503020204020204" pitchFamily="34" charset="-122"/>
                <a:ea typeface="微软雅黑" panose="020B0503020204020204" pitchFamily="34" charset="-122"/>
                <a:cs typeface="+mn-cs"/>
                <a:hlinkClick r:id="rId2"/>
              </a:rPr>
              <a:t>PPT</a:t>
            </a:r>
            <a:r>
              <a:rPr lang="zh-CN" altLang="en-US" sz="100" dirty="0">
                <a:solidFill>
                  <a:prstClr val="black"/>
                </a:solidFill>
                <a:latin typeface="微软雅黑" panose="020B0503020204020204" pitchFamily="34" charset="-122"/>
                <a:ea typeface="微软雅黑" panose="020B0503020204020204" pitchFamily="34" charset="-122"/>
                <a:cs typeface="+mn-cs"/>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cs typeface="+mn-cs"/>
              </a:rPr>
              <a:t> </a:t>
            </a:r>
            <a:r>
              <a:rPr lang="en-US" altLang="zh-CN" sz="100" dirty="0">
                <a:solidFill>
                  <a:prstClr val="black"/>
                </a:solidFill>
                <a:latin typeface="微软雅黑" panose="020B0503020204020204" pitchFamily="34" charset="-122"/>
                <a:ea typeface="微软雅黑" panose="020B0503020204020204" pitchFamily="34" charset="-122"/>
                <a:cs typeface="+mn-cs"/>
              </a:rPr>
              <a:t>http://www.1ppt.com/moban/</a:t>
            </a:r>
            <a:r>
              <a:rPr lang="zh-CN" altLang="en-US" sz="100" dirty="0">
                <a:solidFill>
                  <a:prstClr val="black"/>
                </a:solidFill>
                <a:latin typeface="微软雅黑" panose="020B0503020204020204" pitchFamily="34" charset="-122"/>
                <a:ea typeface="微软雅黑" panose="020B0503020204020204" pitchFamily="34" charset="-122"/>
                <a:cs typeface="+mn-cs"/>
              </a:rPr>
              <a:t> </a:t>
            </a:r>
            <a:endParaRPr lang="en-US" altLang="zh-CN" sz="100" dirty="0">
              <a:solidFill>
                <a:prstClr val="black"/>
              </a:solidFill>
              <a:latin typeface="微软雅黑" panose="020B0503020204020204" pitchFamily="34" charset="-122"/>
              <a:ea typeface="微软雅黑" panose="020B0503020204020204" pitchFamily="34" charset="-122"/>
              <a:cs typeface="+mn-cs"/>
            </a:endParaRPr>
          </a:p>
        </p:txBody>
      </p:sp>
      <p:sp>
        <p:nvSpPr>
          <p:cNvPr id="17" name="Прямоугольник 16">
            <a:extLst>
              <a:ext uri="{FF2B5EF4-FFF2-40B4-BE49-F238E27FC236}">
                <a16:creationId xmlns:a16="http://schemas.microsoft.com/office/drawing/2014/main" id="{DD0949DA-A082-C14F-8753-B68AD02AFDDE}"/>
              </a:ext>
            </a:extLst>
          </p:cNvPr>
          <p:cNvSpPr/>
          <p:nvPr userDrawn="1"/>
        </p:nvSpPr>
        <p:spPr bwMode="auto">
          <a:xfrm>
            <a:off x="0" y="0"/>
            <a:ext cx="24384000" cy="13716000"/>
          </a:xfrm>
          <a:prstGeom prst="rect">
            <a:avLst/>
          </a:prstGeom>
          <a:solidFill>
            <a:srgbClr val="1F1F1F"/>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5" name="Picture Placeholder 4"/>
          <p:cNvSpPr>
            <a:spLocks noGrp="1"/>
          </p:cNvSpPr>
          <p:nvPr>
            <p:ph type="pic" sz="quarter" idx="11"/>
          </p:nvPr>
        </p:nvSpPr>
        <p:spPr>
          <a:xfrm>
            <a:off x="1460864" y="1008282"/>
            <a:ext cx="5113337" cy="5111750"/>
          </a:xfrm>
          <a:solidFill>
            <a:schemeClr val="accent1"/>
          </a:solidFill>
        </p:spPr>
        <p:txBody>
          <a:bodyPr/>
          <a:lstStyle/>
          <a:p>
            <a:pPr lvl="0"/>
            <a:endParaRPr lang="en-US" noProof="0">
              <a:sym typeface="Poppins" charset="0"/>
            </a:endParaRPr>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pPr lvl="0"/>
            <a:endParaRPr lang="en-US" noProof="0">
              <a:sym typeface="Poppins" charset="0"/>
            </a:endParaRPr>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pPr lvl="0"/>
            <a:endParaRPr lang="en-US" noProof="0">
              <a:sym typeface="Poppins" charset="0"/>
            </a:endParaRPr>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pPr lvl="0"/>
            <a:endParaRPr lang="en-US" noProof="0">
              <a:sym typeface="Poppins" charset="0"/>
            </a:endParaRPr>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pPr lvl="0"/>
            <a:endParaRPr lang="en-US" noProof="0">
              <a:sym typeface="Poppins" charset="0"/>
            </a:endParaRPr>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pPr lvl="0"/>
            <a:endParaRPr lang="en-US" noProof="0">
              <a:sym typeface="Poppins" charset="0"/>
            </a:endParaRPr>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pPr lvl="0"/>
            <a:endParaRPr lang="en-US" noProof="0">
              <a:sym typeface="Poppins" charset="0"/>
            </a:endParaRPr>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pPr lvl="0"/>
            <a:endParaRPr lang="en-US" noProof="0">
              <a:sym typeface="Poppins" charset="0"/>
            </a:endParaRPr>
          </a:p>
        </p:txBody>
      </p:sp>
    </p:spTree>
    <p:extLst>
      <p:ext uri="{BB962C8B-B14F-4D97-AF65-F5344CB8AC3E}">
        <p14:creationId xmlns:p14="http://schemas.microsoft.com/office/powerpoint/2010/main" val="9269062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230FA5-74FD-44E8-A718-161720B58D9E}"/>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0897639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B937AA2-5909-6C4E-A497-B80DDD3D4935}"/>
              </a:ext>
            </a:extLst>
          </p:cNvPr>
          <p:cNvSpPr>
            <a:spLocks noGrp="1"/>
          </p:cNvSpPr>
          <p:nvPr>
            <p:ph type="title"/>
          </p:nvPr>
        </p:nvSpPr>
        <p:spPr bwMode="auto">
          <a:xfrm>
            <a:off x="2120900" y="2278063"/>
            <a:ext cx="20627975"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x-none" altLang="x-none">
                <a:sym typeface="Poppins Medium" charset="0"/>
              </a:rPr>
              <a:t>Click to edit Master title style</a:t>
            </a:r>
          </a:p>
        </p:txBody>
      </p:sp>
      <p:sp>
        <p:nvSpPr>
          <p:cNvPr id="1027" name="Rectangle 3">
            <a:extLst>
              <a:ext uri="{FF2B5EF4-FFF2-40B4-BE49-F238E27FC236}">
                <a16:creationId xmlns:a16="http://schemas.microsoft.com/office/drawing/2014/main" id="{D2DBFEBA-B569-4D48-BB4C-6FF13D78D11D}"/>
              </a:ext>
            </a:extLst>
          </p:cNvPr>
          <p:cNvSpPr>
            <a:spLocks noGrp="1"/>
          </p:cNvSpPr>
          <p:nvPr>
            <p:ph type="body" idx="1"/>
          </p:nvPr>
        </p:nvSpPr>
        <p:spPr bwMode="auto">
          <a:xfrm>
            <a:off x="2271713" y="4670425"/>
            <a:ext cx="20477162" cy="701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x-none" altLang="x-none">
                <a:sym typeface="Poppins" charset="0"/>
              </a:rPr>
              <a:t>Click to edit Master text styles</a:t>
            </a:r>
          </a:p>
          <a:p>
            <a:pPr lvl="1"/>
            <a:r>
              <a:rPr lang="x-none" altLang="x-none" dirty="0">
                <a:sym typeface="Poppins" charset="0"/>
              </a:rPr>
              <a:t>Second level</a:t>
            </a:r>
          </a:p>
          <a:p>
            <a:pPr lvl="2"/>
            <a:r>
              <a:rPr lang="x-none" altLang="x-none" dirty="0">
                <a:sym typeface="Poppins" charset="0"/>
              </a:rPr>
              <a:t>Third level</a:t>
            </a:r>
          </a:p>
          <a:p>
            <a:pPr lvl="3"/>
            <a:r>
              <a:rPr lang="x-none" altLang="x-none" dirty="0">
                <a:sym typeface="Poppins" charset="0"/>
              </a:rPr>
              <a:t>Fourth level</a:t>
            </a:r>
          </a:p>
          <a:p>
            <a:pPr lvl="4"/>
            <a:r>
              <a:rPr lang="x-none" altLang="x-none" dirty="0">
                <a:sym typeface="Poppins" charset="0"/>
              </a:rPr>
              <a:t>Fifth level</a:t>
            </a:r>
          </a:p>
        </p:txBody>
      </p:sp>
    </p:spTree>
  </p:cSld>
  <p:clrMap bg1="dk2" tx1="lt1" bg2="dk1" tx2="lt2" accent1="accent1" accent2="accent2" accent3="accent3" accent4="accent4" accent5="accent5" accent6="accent6" hlink="hlink" folHlink="folHlink"/>
  <p:sldLayoutIdLst>
    <p:sldLayoutId id="2147483882" r:id="rId1"/>
    <p:sldLayoutId id="2147483883" r:id="rId2"/>
    <p:sldLayoutId id="2147483880" r:id="rId3"/>
    <p:sldLayoutId id="2147483881" r:id="rId4"/>
    <p:sldLayoutId id="2147483887" r:id="rId5"/>
    <p:sldLayoutId id="2147483884" r:id="rId6"/>
    <p:sldLayoutId id="2147483885" r:id="rId7"/>
    <p:sldLayoutId id="2147483886" r:id="rId8"/>
    <p:sldLayoutId id="2147483888" r:id="rId9"/>
    <p:sldLayoutId id="2147483896" r:id="rId10"/>
    <p:sldLayoutId id="2147483927" r:id="rId11"/>
    <p:sldLayoutId id="2147483928" r:id="rId12"/>
    <p:sldLayoutId id="2147483929" r:id="rId13"/>
    <p:sldLayoutId id="2147483934" r:id="rId14"/>
    <p:sldLayoutId id="2147483935" r:id="rId1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825500" rtl="0" eaLnBrk="0" fontAlgn="base" hangingPunct="0">
        <a:spcBef>
          <a:spcPct val="0"/>
        </a:spcBef>
        <a:spcAft>
          <a:spcPct val="0"/>
        </a:spcAft>
        <a:defRPr sz="10000" b="1" kern="1200">
          <a:solidFill>
            <a:schemeClr val="bg1"/>
          </a:solidFill>
          <a:latin typeface="Montserrat Semi" charset="0"/>
          <a:ea typeface="Montserrat Semi" charset="0"/>
          <a:cs typeface="Montserrat Semi" charset="0"/>
          <a:sym typeface="Poppins Medium"/>
        </a:defRPr>
      </a:lvl1pPr>
      <a:lvl2pPr algn="l" defTabSz="825500" rtl="0" eaLnBrk="0" fontAlgn="base" hangingPunct="0">
        <a:spcBef>
          <a:spcPct val="0"/>
        </a:spcBef>
        <a:spcAft>
          <a:spcPct val="0"/>
        </a:spcAft>
        <a:defRPr sz="10000" b="1">
          <a:solidFill>
            <a:schemeClr val="bg1"/>
          </a:solidFill>
          <a:latin typeface="Montserrat Semi" charset="0"/>
          <a:ea typeface="Montserrat Semi" charset="0"/>
          <a:cs typeface="Montserrat Semi" charset="0"/>
          <a:sym typeface="Poppins Medium"/>
        </a:defRPr>
      </a:lvl2pPr>
      <a:lvl3pPr algn="l" defTabSz="825500" rtl="0" eaLnBrk="0" fontAlgn="base" hangingPunct="0">
        <a:spcBef>
          <a:spcPct val="0"/>
        </a:spcBef>
        <a:spcAft>
          <a:spcPct val="0"/>
        </a:spcAft>
        <a:defRPr sz="10000" b="1">
          <a:solidFill>
            <a:schemeClr val="bg1"/>
          </a:solidFill>
          <a:latin typeface="Montserrat Semi" charset="0"/>
          <a:ea typeface="Montserrat Semi" charset="0"/>
          <a:cs typeface="Montserrat Semi" charset="0"/>
          <a:sym typeface="Poppins Medium"/>
        </a:defRPr>
      </a:lvl3pPr>
      <a:lvl4pPr algn="l" defTabSz="825500" rtl="0" eaLnBrk="0" fontAlgn="base" hangingPunct="0">
        <a:spcBef>
          <a:spcPct val="0"/>
        </a:spcBef>
        <a:spcAft>
          <a:spcPct val="0"/>
        </a:spcAft>
        <a:defRPr sz="10000" b="1">
          <a:solidFill>
            <a:schemeClr val="bg1"/>
          </a:solidFill>
          <a:latin typeface="Montserrat Semi" charset="0"/>
          <a:ea typeface="Montserrat Semi" charset="0"/>
          <a:cs typeface="Montserrat Semi" charset="0"/>
          <a:sym typeface="Poppins Medium"/>
        </a:defRPr>
      </a:lvl4pPr>
      <a:lvl5pPr algn="l" defTabSz="825500" rtl="0" eaLnBrk="0" fontAlgn="base" hangingPunct="0">
        <a:spcBef>
          <a:spcPct val="0"/>
        </a:spcBef>
        <a:spcAft>
          <a:spcPct val="0"/>
        </a:spcAft>
        <a:defRPr sz="10000" b="1">
          <a:solidFill>
            <a:schemeClr val="bg1"/>
          </a:solidFill>
          <a:latin typeface="Montserrat Semi" charset="0"/>
          <a:ea typeface="Montserrat Semi" charset="0"/>
          <a:cs typeface="Montserrat Semi" charset="0"/>
          <a:sym typeface="Poppins Medium"/>
        </a:defRPr>
      </a:lvl5pPr>
      <a:lvl6pPr marL="4572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6pPr>
      <a:lvl7pPr marL="9144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7pPr>
      <a:lvl8pPr marL="13716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8pPr>
      <a:lvl9pPr marL="18288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9pPr>
    </p:titleStyle>
    <p:bodyStyle>
      <a:lvl1pPr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a:defRPr>
      </a:lvl1pPr>
      <a:lvl2pPr indent="2286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a:defRPr>
      </a:lvl2pPr>
      <a:lvl3pPr indent="4572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a:defRPr>
      </a:lvl3pPr>
      <a:lvl4pPr indent="6858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a:defRPr>
      </a:lvl4pPr>
      <a:lvl5pPr indent="9144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a:extLst>
              <a:ext uri="{FF2B5EF4-FFF2-40B4-BE49-F238E27FC236}">
                <a16:creationId xmlns:a16="http://schemas.microsoft.com/office/drawing/2014/main" id="{0AE424B9-5D44-4AF9-80CE-25AE2AE507B3}"/>
              </a:ext>
            </a:extLst>
          </p:cNvPr>
          <p:cNvSpPr>
            <a:spLocks noGrp="1"/>
          </p:cNvSpPr>
          <p:nvPr>
            <p:ph type="title"/>
          </p:nvPr>
        </p:nvSpPr>
        <p:spPr bwMode="auto">
          <a:xfrm>
            <a:off x="1689100" y="952500"/>
            <a:ext cx="2100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r>
              <a:t>Title Text</a:t>
            </a:r>
          </a:p>
        </p:txBody>
      </p:sp>
      <p:sp>
        <p:nvSpPr>
          <p:cNvPr id="1027" name="Shape 3">
            <a:extLst>
              <a:ext uri="{FF2B5EF4-FFF2-40B4-BE49-F238E27FC236}">
                <a16:creationId xmlns:a16="http://schemas.microsoft.com/office/drawing/2014/main" id="{738ADD54-9EF5-4079-A045-48E8686E292B}"/>
              </a:ext>
            </a:extLst>
          </p:cNvPr>
          <p:cNvSpPr>
            <a:spLocks noGrp="1"/>
          </p:cNvSpPr>
          <p:nvPr>
            <p:ph type="body" idx="1"/>
          </p:nvPr>
        </p:nvSpPr>
        <p:spPr bwMode="auto">
          <a:xfrm>
            <a:off x="1689100" y="3238500"/>
            <a:ext cx="21005800" cy="920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zh-CN" altLang="zh-CN">
                <a:sym typeface="Open Sans" panose="020B0606030504020204" pitchFamily="34" charset="0"/>
              </a:rPr>
              <a:t>Body Level One</a:t>
            </a:r>
          </a:p>
          <a:p>
            <a:pPr lvl="1"/>
            <a:r>
              <a:rPr lang="zh-CN" altLang="zh-CN">
                <a:sym typeface="Open Sans" panose="020B0606030504020204" pitchFamily="34" charset="0"/>
              </a:rPr>
              <a:t>Body Level Two</a:t>
            </a:r>
          </a:p>
          <a:p>
            <a:pPr lvl="2"/>
            <a:r>
              <a:rPr lang="zh-CN" altLang="zh-CN">
                <a:sym typeface="Open Sans" panose="020B0606030504020204" pitchFamily="34" charset="0"/>
              </a:rPr>
              <a:t>Body Level Three</a:t>
            </a:r>
          </a:p>
          <a:p>
            <a:pPr lvl="3"/>
            <a:r>
              <a:rPr lang="zh-CN" altLang="zh-CN">
                <a:sym typeface="Open Sans" panose="020B0606030504020204" pitchFamily="34" charset="0"/>
              </a:rPr>
              <a:t>Body Level Four</a:t>
            </a:r>
          </a:p>
          <a:p>
            <a:pPr lvl="4"/>
            <a:r>
              <a:rPr lang="zh-CN" altLang="zh-CN">
                <a:sym typeface="Open Sans" panose="020B0606030504020204" pitchFamily="34" charset="0"/>
              </a:rPr>
              <a:t>Body Level Five</a:t>
            </a:r>
          </a:p>
        </p:txBody>
      </p:sp>
    </p:spTree>
    <p:extLst>
      <p:ext uri="{BB962C8B-B14F-4D97-AF65-F5344CB8AC3E}">
        <p14:creationId xmlns:p14="http://schemas.microsoft.com/office/powerpoint/2010/main" val="1529834313"/>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825500" rtl="0" eaLnBrk="0" fontAlgn="base" hangingPunct="0">
        <a:lnSpc>
          <a:spcPct val="10000"/>
        </a:lnSpc>
        <a:spcBef>
          <a:spcPct val="0"/>
        </a:spcBef>
        <a:spcAft>
          <a:spcPct val="0"/>
        </a:spcAft>
        <a:defRPr sz="11000" cap="all" spc="2310">
          <a:solidFill>
            <a:srgbClr val="1A2224"/>
          </a:solidFill>
          <a:latin typeface="+mn-lt"/>
          <a:ea typeface="+mn-ea"/>
          <a:cs typeface="+mn-cs"/>
          <a:sym typeface="Open Sans Extrabold" panose="020B0906030804020204" pitchFamily="34" charset="0"/>
        </a:defRPr>
      </a:lvl1pPr>
      <a:lvl2pPr algn="ctr" defTabSz="825500" rtl="0" eaLnBrk="0" fontAlgn="base" hangingPunct="0">
        <a:lnSpc>
          <a:spcPct val="10000"/>
        </a:lnSpc>
        <a:spcBef>
          <a:spcPct val="0"/>
        </a:spcBef>
        <a:spcAft>
          <a:spcPct val="0"/>
        </a:spcAft>
        <a:defRPr sz="11000" cap="all" spc="2310">
          <a:solidFill>
            <a:srgbClr val="1A2224"/>
          </a:solidFill>
          <a:latin typeface="+mn-lt"/>
          <a:ea typeface="+mn-ea"/>
          <a:cs typeface="+mn-cs"/>
          <a:sym typeface="Open Sans Extrabold" panose="020B0906030804020204" pitchFamily="34" charset="0"/>
        </a:defRPr>
      </a:lvl2pPr>
      <a:lvl3pPr algn="ctr" defTabSz="825500" rtl="0" eaLnBrk="0" fontAlgn="base" hangingPunct="0">
        <a:lnSpc>
          <a:spcPct val="10000"/>
        </a:lnSpc>
        <a:spcBef>
          <a:spcPct val="0"/>
        </a:spcBef>
        <a:spcAft>
          <a:spcPct val="0"/>
        </a:spcAft>
        <a:defRPr sz="11000" cap="all" spc="2310">
          <a:solidFill>
            <a:srgbClr val="1A2224"/>
          </a:solidFill>
          <a:latin typeface="+mn-lt"/>
          <a:ea typeface="+mn-ea"/>
          <a:cs typeface="+mn-cs"/>
          <a:sym typeface="Open Sans Extrabold" panose="020B0906030804020204" pitchFamily="34" charset="0"/>
        </a:defRPr>
      </a:lvl3pPr>
      <a:lvl4pPr algn="ctr" defTabSz="825500" rtl="0" eaLnBrk="0" fontAlgn="base" hangingPunct="0">
        <a:lnSpc>
          <a:spcPct val="10000"/>
        </a:lnSpc>
        <a:spcBef>
          <a:spcPct val="0"/>
        </a:spcBef>
        <a:spcAft>
          <a:spcPct val="0"/>
        </a:spcAft>
        <a:defRPr sz="11000" cap="all" spc="2310">
          <a:solidFill>
            <a:srgbClr val="1A2224"/>
          </a:solidFill>
          <a:latin typeface="+mn-lt"/>
          <a:ea typeface="+mn-ea"/>
          <a:cs typeface="+mn-cs"/>
          <a:sym typeface="Open Sans Extrabold" panose="020B0906030804020204" pitchFamily="34" charset="0"/>
        </a:defRPr>
      </a:lvl4pPr>
      <a:lvl5pPr algn="ctr" defTabSz="825500" rtl="0" eaLnBrk="0" fontAlgn="base" hangingPunct="0">
        <a:lnSpc>
          <a:spcPct val="10000"/>
        </a:lnSpc>
        <a:spcBef>
          <a:spcPct val="0"/>
        </a:spcBef>
        <a:spcAft>
          <a:spcPct val="0"/>
        </a:spcAft>
        <a:defRPr sz="11000" cap="all" spc="2310">
          <a:solidFill>
            <a:srgbClr val="1A2224"/>
          </a:solidFill>
          <a:latin typeface="+mn-lt"/>
          <a:ea typeface="+mn-ea"/>
          <a:cs typeface="+mn-cs"/>
          <a:sym typeface="Open Sans Extrabold" panose="020B0906030804020204" pitchFamily="34" charset="0"/>
        </a:defRPr>
      </a:lvl5pPr>
      <a:lvl6pPr marL="0" marR="0" indent="1143000" algn="ctr" defTabSz="825500" rtl="0" latinLnBrk="0">
        <a:lnSpc>
          <a:spcPct val="10000"/>
        </a:lnSpc>
        <a:spcBef>
          <a:spcPts val="0"/>
        </a:spcBef>
        <a:spcAft>
          <a:spcPts val="0"/>
        </a:spcAft>
        <a:buClrTx/>
        <a:buSzTx/>
        <a:buFontTx/>
        <a:buNone/>
        <a:tabLst/>
        <a:defRPr sz="11000" b="0" i="0" u="none" strike="noStrike" cap="all" spc="2310" baseline="0">
          <a:ln>
            <a:noFill/>
          </a:ln>
          <a:solidFill>
            <a:srgbClr val="1A2224"/>
          </a:solidFill>
          <a:uFillTx/>
          <a:latin typeface="+mn-lt"/>
          <a:ea typeface="+mn-ea"/>
          <a:cs typeface="+mn-cs"/>
          <a:sym typeface="Open Sans Extrabold"/>
        </a:defRPr>
      </a:lvl6pPr>
      <a:lvl7pPr marL="0" marR="0" indent="1371600" algn="ctr" defTabSz="825500" rtl="0" latinLnBrk="0">
        <a:lnSpc>
          <a:spcPct val="10000"/>
        </a:lnSpc>
        <a:spcBef>
          <a:spcPts val="0"/>
        </a:spcBef>
        <a:spcAft>
          <a:spcPts val="0"/>
        </a:spcAft>
        <a:buClrTx/>
        <a:buSzTx/>
        <a:buFontTx/>
        <a:buNone/>
        <a:tabLst/>
        <a:defRPr sz="11000" b="0" i="0" u="none" strike="noStrike" cap="all" spc="2310" baseline="0">
          <a:ln>
            <a:noFill/>
          </a:ln>
          <a:solidFill>
            <a:srgbClr val="1A2224"/>
          </a:solidFill>
          <a:uFillTx/>
          <a:latin typeface="+mn-lt"/>
          <a:ea typeface="+mn-ea"/>
          <a:cs typeface="+mn-cs"/>
          <a:sym typeface="Open Sans Extrabold"/>
        </a:defRPr>
      </a:lvl7pPr>
      <a:lvl8pPr marL="0" marR="0" indent="1600200" algn="ctr" defTabSz="825500" rtl="0" latinLnBrk="0">
        <a:lnSpc>
          <a:spcPct val="10000"/>
        </a:lnSpc>
        <a:spcBef>
          <a:spcPts val="0"/>
        </a:spcBef>
        <a:spcAft>
          <a:spcPts val="0"/>
        </a:spcAft>
        <a:buClrTx/>
        <a:buSzTx/>
        <a:buFontTx/>
        <a:buNone/>
        <a:tabLst/>
        <a:defRPr sz="11000" b="0" i="0" u="none" strike="noStrike" cap="all" spc="2310" baseline="0">
          <a:ln>
            <a:noFill/>
          </a:ln>
          <a:solidFill>
            <a:srgbClr val="1A2224"/>
          </a:solidFill>
          <a:uFillTx/>
          <a:latin typeface="+mn-lt"/>
          <a:ea typeface="+mn-ea"/>
          <a:cs typeface="+mn-cs"/>
          <a:sym typeface="Open Sans Extrabold"/>
        </a:defRPr>
      </a:lvl8pPr>
      <a:lvl9pPr marL="0" marR="0" indent="1828800" algn="ctr" defTabSz="825500" rtl="0" latinLnBrk="0">
        <a:lnSpc>
          <a:spcPct val="10000"/>
        </a:lnSpc>
        <a:spcBef>
          <a:spcPts val="0"/>
        </a:spcBef>
        <a:spcAft>
          <a:spcPts val="0"/>
        </a:spcAft>
        <a:buClrTx/>
        <a:buSzTx/>
        <a:buFontTx/>
        <a:buNone/>
        <a:tabLst/>
        <a:defRPr sz="11000" b="0" i="0" u="none" strike="noStrike" cap="all" spc="2310" baseline="0">
          <a:ln>
            <a:noFill/>
          </a:ln>
          <a:solidFill>
            <a:srgbClr val="1A2224"/>
          </a:solidFill>
          <a:uFillTx/>
          <a:latin typeface="+mn-lt"/>
          <a:ea typeface="+mn-ea"/>
          <a:cs typeface="+mn-cs"/>
          <a:sym typeface="Open Sans Extrabold"/>
        </a:defRPr>
      </a:lvl9pPr>
    </p:titleStyle>
    <p:bodyStyle>
      <a:lvl1pPr marL="268288" indent="-268288" algn="l" defTabSz="825500" rtl="0" eaLnBrk="0" fontAlgn="base" hangingPunct="0">
        <a:spcBef>
          <a:spcPts val="5200"/>
        </a:spcBef>
        <a:spcAft>
          <a:spcPct val="0"/>
        </a:spcAft>
        <a:buSzPct val="75000"/>
        <a:buChar char="•"/>
        <a:defRPr sz="2200" baseline="55000">
          <a:solidFill>
            <a:srgbClr val="696B6B"/>
          </a:solidFill>
          <a:latin typeface="+mj-lt"/>
          <a:ea typeface="+mj-ea"/>
          <a:cs typeface="+mj-cs"/>
          <a:sym typeface="Open Sans" panose="020B0606030504020204" pitchFamily="34" charset="0"/>
        </a:defRPr>
      </a:lvl1pPr>
      <a:lvl2pPr marL="903288" indent="-268288" algn="l" defTabSz="825500" rtl="0" eaLnBrk="0" fontAlgn="base" hangingPunct="0">
        <a:spcBef>
          <a:spcPts val="5200"/>
        </a:spcBef>
        <a:spcAft>
          <a:spcPct val="0"/>
        </a:spcAft>
        <a:buSzPct val="75000"/>
        <a:buChar char="•"/>
        <a:defRPr sz="2200" baseline="55000">
          <a:solidFill>
            <a:srgbClr val="696B6B"/>
          </a:solidFill>
          <a:latin typeface="+mj-lt"/>
          <a:ea typeface="+mj-ea"/>
          <a:cs typeface="+mj-cs"/>
          <a:sym typeface="Open Sans" panose="020B0606030504020204" pitchFamily="34" charset="0"/>
        </a:defRPr>
      </a:lvl2pPr>
      <a:lvl3pPr marL="1538288" indent="-268288" algn="l" defTabSz="825500" rtl="0" eaLnBrk="0" fontAlgn="base" hangingPunct="0">
        <a:spcBef>
          <a:spcPts val="5200"/>
        </a:spcBef>
        <a:spcAft>
          <a:spcPct val="0"/>
        </a:spcAft>
        <a:buSzPct val="75000"/>
        <a:buChar char="•"/>
        <a:defRPr sz="2200" baseline="55000">
          <a:solidFill>
            <a:srgbClr val="696B6B"/>
          </a:solidFill>
          <a:latin typeface="+mj-lt"/>
          <a:ea typeface="+mj-ea"/>
          <a:cs typeface="+mj-cs"/>
          <a:sym typeface="Open Sans" panose="020B0606030504020204" pitchFamily="34" charset="0"/>
        </a:defRPr>
      </a:lvl3pPr>
      <a:lvl4pPr marL="2173288" indent="-268288" algn="l" defTabSz="825500" rtl="0" eaLnBrk="0" fontAlgn="base" hangingPunct="0">
        <a:spcBef>
          <a:spcPts val="5200"/>
        </a:spcBef>
        <a:spcAft>
          <a:spcPct val="0"/>
        </a:spcAft>
        <a:buSzPct val="75000"/>
        <a:buChar char="•"/>
        <a:defRPr sz="2200" baseline="55000">
          <a:solidFill>
            <a:srgbClr val="696B6B"/>
          </a:solidFill>
          <a:latin typeface="+mj-lt"/>
          <a:ea typeface="+mj-ea"/>
          <a:cs typeface="+mj-cs"/>
          <a:sym typeface="Open Sans" panose="020B0606030504020204" pitchFamily="34" charset="0"/>
        </a:defRPr>
      </a:lvl4pPr>
      <a:lvl5pPr marL="2808288" indent="-268288" algn="l" defTabSz="825500" rtl="0" eaLnBrk="0" fontAlgn="base" hangingPunct="0">
        <a:spcBef>
          <a:spcPts val="5200"/>
        </a:spcBef>
        <a:spcAft>
          <a:spcPct val="0"/>
        </a:spcAft>
        <a:buSzPct val="75000"/>
        <a:buChar char="•"/>
        <a:defRPr sz="2200" baseline="55000">
          <a:solidFill>
            <a:srgbClr val="696B6B"/>
          </a:solidFill>
          <a:latin typeface="+mj-lt"/>
          <a:ea typeface="+mj-ea"/>
          <a:cs typeface="+mj-cs"/>
          <a:sym typeface="Open Sans" panose="020B0606030504020204" pitchFamily="34" charset="0"/>
        </a:defRPr>
      </a:lvl5pPr>
      <a:lvl6pPr marL="3443653" marR="0" indent="-268653" algn="l" defTabSz="825500" latinLnBrk="0">
        <a:lnSpc>
          <a:spcPct val="100000"/>
        </a:lnSpc>
        <a:spcBef>
          <a:spcPts val="5200"/>
        </a:spcBef>
        <a:spcAft>
          <a:spcPts val="0"/>
        </a:spcAft>
        <a:buClrTx/>
        <a:buSzPct val="75000"/>
        <a:buFontTx/>
        <a:buChar char="•"/>
        <a:tabLst/>
        <a:defRPr sz="2200" b="0" i="0" u="none" strike="noStrike" cap="none" spc="0" baseline="54545">
          <a:ln>
            <a:noFill/>
          </a:ln>
          <a:solidFill>
            <a:srgbClr val="696B6B"/>
          </a:solidFill>
          <a:uFillTx/>
          <a:latin typeface="+mj-lt"/>
          <a:ea typeface="+mj-ea"/>
          <a:cs typeface="+mj-cs"/>
          <a:sym typeface="Open Sans"/>
        </a:defRPr>
      </a:lvl6pPr>
      <a:lvl7pPr marL="4078653" marR="0" indent="-268653" algn="l" defTabSz="825500" latinLnBrk="0">
        <a:lnSpc>
          <a:spcPct val="100000"/>
        </a:lnSpc>
        <a:spcBef>
          <a:spcPts val="5200"/>
        </a:spcBef>
        <a:spcAft>
          <a:spcPts val="0"/>
        </a:spcAft>
        <a:buClrTx/>
        <a:buSzPct val="75000"/>
        <a:buFontTx/>
        <a:buChar char="•"/>
        <a:tabLst/>
        <a:defRPr sz="2200" b="0" i="0" u="none" strike="noStrike" cap="none" spc="0" baseline="54545">
          <a:ln>
            <a:noFill/>
          </a:ln>
          <a:solidFill>
            <a:srgbClr val="696B6B"/>
          </a:solidFill>
          <a:uFillTx/>
          <a:latin typeface="+mj-lt"/>
          <a:ea typeface="+mj-ea"/>
          <a:cs typeface="+mj-cs"/>
          <a:sym typeface="Open Sans"/>
        </a:defRPr>
      </a:lvl7pPr>
      <a:lvl8pPr marL="4713653" marR="0" indent="-268653" algn="l" defTabSz="825500" latinLnBrk="0">
        <a:lnSpc>
          <a:spcPct val="100000"/>
        </a:lnSpc>
        <a:spcBef>
          <a:spcPts val="5200"/>
        </a:spcBef>
        <a:spcAft>
          <a:spcPts val="0"/>
        </a:spcAft>
        <a:buClrTx/>
        <a:buSzPct val="75000"/>
        <a:buFontTx/>
        <a:buChar char="•"/>
        <a:tabLst/>
        <a:defRPr sz="2200" b="0" i="0" u="none" strike="noStrike" cap="none" spc="0" baseline="54545">
          <a:ln>
            <a:noFill/>
          </a:ln>
          <a:solidFill>
            <a:srgbClr val="696B6B"/>
          </a:solidFill>
          <a:uFillTx/>
          <a:latin typeface="+mj-lt"/>
          <a:ea typeface="+mj-ea"/>
          <a:cs typeface="+mj-cs"/>
          <a:sym typeface="Open Sans"/>
        </a:defRPr>
      </a:lvl8pPr>
      <a:lvl9pPr marL="5348653" marR="0" indent="-268653" algn="l" defTabSz="825500" latinLnBrk="0">
        <a:lnSpc>
          <a:spcPct val="100000"/>
        </a:lnSpc>
        <a:spcBef>
          <a:spcPts val="5200"/>
        </a:spcBef>
        <a:spcAft>
          <a:spcPts val="0"/>
        </a:spcAft>
        <a:buClrTx/>
        <a:buSzPct val="75000"/>
        <a:buFontTx/>
        <a:buChar char="•"/>
        <a:tabLst/>
        <a:defRPr sz="2200" b="0" i="0" u="none" strike="noStrike" cap="none" spc="0" baseline="54545">
          <a:ln>
            <a:noFill/>
          </a:ln>
          <a:solidFill>
            <a:srgbClr val="696B6B"/>
          </a:solidFill>
          <a:uFillTx/>
          <a:latin typeface="+mj-lt"/>
          <a:ea typeface="+mj-ea"/>
          <a:cs typeface="+mj-cs"/>
          <a:sym typeface="Open Sans"/>
        </a:defRPr>
      </a:lvl9pPr>
    </p:bodyStyle>
    <p:otherStyle>
      <a:lvl1pPr marL="0" marR="0" indent="0" algn="ctr" defTabSz="8255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Open Sans Semibold"/>
        </a:defRPr>
      </a:lvl1pPr>
      <a:lvl2pPr marL="0" marR="0" indent="228600" algn="ctr" defTabSz="8255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Open Sans Semibold"/>
        </a:defRPr>
      </a:lvl2pPr>
      <a:lvl3pPr marL="0" marR="0" indent="457200" algn="ctr" defTabSz="8255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Open Sans Semibold"/>
        </a:defRPr>
      </a:lvl3pPr>
      <a:lvl4pPr marL="0" marR="0" indent="685800" algn="ctr" defTabSz="8255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Open Sans Semibold"/>
        </a:defRPr>
      </a:lvl4pPr>
      <a:lvl5pPr marL="0" marR="0" indent="914400" algn="ctr" defTabSz="8255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Open Sans Semibold"/>
        </a:defRPr>
      </a:lvl5pPr>
      <a:lvl6pPr marL="0" marR="0" indent="1143000" algn="ctr" defTabSz="8255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Open Sans Semibold"/>
        </a:defRPr>
      </a:lvl6pPr>
      <a:lvl7pPr marL="0" marR="0" indent="1371600" algn="ctr" defTabSz="8255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Open Sans Semibold"/>
        </a:defRPr>
      </a:lvl7pPr>
      <a:lvl8pPr marL="0" marR="0" indent="1600200" algn="ctr" defTabSz="8255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Open Sans Semibold"/>
        </a:defRPr>
      </a:lvl8pPr>
      <a:lvl9pPr marL="0" marR="0" indent="1828800" algn="ctr" defTabSz="8255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Open Sans Semibold"/>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10233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Lst>
  <p:txStyles>
    <p:titleStyle>
      <a:lvl1pPr algn="ctr" defTabSz="2177095" rtl="0" eaLnBrk="1" latinLnBrk="0" hangingPunct="1">
        <a:spcBef>
          <a:spcPct val="0"/>
        </a:spcBef>
        <a:buNone/>
        <a:defRPr sz="10500" kern="1200">
          <a:solidFill>
            <a:schemeClr val="tx1"/>
          </a:solidFill>
          <a:latin typeface="+mj-lt"/>
          <a:ea typeface="+mj-ea"/>
          <a:cs typeface="+mj-cs"/>
        </a:defRPr>
      </a:lvl1pPr>
    </p:titleStyle>
    <p:bodyStyle>
      <a:lvl1pPr marL="816411" indent="-816411" algn="l" defTabSz="2177095"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890" indent="-680342" algn="l" defTabSz="217709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369" indent="-544274" algn="l" defTabSz="2177095"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9916"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8464"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7011"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5559"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4106"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2654"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zh-CN"/>
      </a:defPPr>
      <a:lvl1pPr marL="0" algn="l" defTabSz="2177095" rtl="0" eaLnBrk="1" latinLnBrk="0" hangingPunct="1">
        <a:defRPr sz="4300" kern="1200">
          <a:solidFill>
            <a:schemeClr val="tx1"/>
          </a:solidFill>
          <a:latin typeface="+mn-lt"/>
          <a:ea typeface="+mn-ea"/>
          <a:cs typeface="+mn-cs"/>
        </a:defRPr>
      </a:lvl1pPr>
      <a:lvl2pPr marL="1088547" algn="l" defTabSz="2177095" rtl="0" eaLnBrk="1" latinLnBrk="0" hangingPunct="1">
        <a:defRPr sz="4300" kern="1200">
          <a:solidFill>
            <a:schemeClr val="tx1"/>
          </a:solidFill>
          <a:latin typeface="+mn-lt"/>
          <a:ea typeface="+mn-ea"/>
          <a:cs typeface="+mn-cs"/>
        </a:defRPr>
      </a:lvl2pPr>
      <a:lvl3pPr marL="2177095" algn="l" defTabSz="2177095" rtl="0" eaLnBrk="1" latinLnBrk="0" hangingPunct="1">
        <a:defRPr sz="4300" kern="1200">
          <a:solidFill>
            <a:schemeClr val="tx1"/>
          </a:solidFill>
          <a:latin typeface="+mn-lt"/>
          <a:ea typeface="+mn-ea"/>
          <a:cs typeface="+mn-cs"/>
        </a:defRPr>
      </a:lvl3pPr>
      <a:lvl4pPr marL="3265642" algn="l" defTabSz="2177095" rtl="0" eaLnBrk="1" latinLnBrk="0" hangingPunct="1">
        <a:defRPr sz="4300" kern="1200">
          <a:solidFill>
            <a:schemeClr val="tx1"/>
          </a:solidFill>
          <a:latin typeface="+mn-lt"/>
          <a:ea typeface="+mn-ea"/>
          <a:cs typeface="+mn-cs"/>
        </a:defRPr>
      </a:lvl4pPr>
      <a:lvl5pPr marL="4354190" algn="l" defTabSz="2177095" rtl="0" eaLnBrk="1" latinLnBrk="0" hangingPunct="1">
        <a:defRPr sz="4300" kern="1200">
          <a:solidFill>
            <a:schemeClr val="tx1"/>
          </a:solidFill>
          <a:latin typeface="+mn-lt"/>
          <a:ea typeface="+mn-ea"/>
          <a:cs typeface="+mn-cs"/>
        </a:defRPr>
      </a:lvl5pPr>
      <a:lvl6pPr marL="5442737" algn="l" defTabSz="2177095" rtl="0" eaLnBrk="1" latinLnBrk="0" hangingPunct="1">
        <a:defRPr sz="4300" kern="1200">
          <a:solidFill>
            <a:schemeClr val="tx1"/>
          </a:solidFill>
          <a:latin typeface="+mn-lt"/>
          <a:ea typeface="+mn-ea"/>
          <a:cs typeface="+mn-cs"/>
        </a:defRPr>
      </a:lvl6pPr>
      <a:lvl7pPr marL="6531285" algn="l" defTabSz="2177095" rtl="0" eaLnBrk="1" latinLnBrk="0" hangingPunct="1">
        <a:defRPr sz="4300" kern="1200">
          <a:solidFill>
            <a:schemeClr val="tx1"/>
          </a:solidFill>
          <a:latin typeface="+mn-lt"/>
          <a:ea typeface="+mn-ea"/>
          <a:cs typeface="+mn-cs"/>
        </a:defRPr>
      </a:lvl7pPr>
      <a:lvl8pPr marL="7619832" algn="l" defTabSz="2177095" rtl="0" eaLnBrk="1" latinLnBrk="0" hangingPunct="1">
        <a:defRPr sz="4300" kern="1200">
          <a:solidFill>
            <a:schemeClr val="tx1"/>
          </a:solidFill>
          <a:latin typeface="+mn-lt"/>
          <a:ea typeface="+mn-ea"/>
          <a:cs typeface="+mn-cs"/>
        </a:defRPr>
      </a:lvl8pPr>
      <a:lvl9pPr marL="8708380" algn="l" defTabSz="2177095"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www.freeppt7.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14.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81">
            <a:extLst>
              <a:ext uri="{FF2B5EF4-FFF2-40B4-BE49-F238E27FC236}">
                <a16:creationId xmlns:a16="http://schemas.microsoft.com/office/drawing/2014/main" id="{9B52111E-26C1-44B5-834E-2E0F5846A0F5}"/>
              </a:ext>
            </a:extLst>
          </p:cNvPr>
          <p:cNvSpPr>
            <a:spLocks noGrp="1"/>
          </p:cNvSpPr>
          <p:nvPr>
            <p:ph type="sldNum" sz="quarter" idx="4294967295"/>
          </p:nvPr>
        </p:nvSpPr>
        <p:spPr>
          <a:xfrm>
            <a:off x="22642513" y="963613"/>
            <a:ext cx="863600" cy="444500"/>
          </a:xfrm>
          <a:prstGeom prst="rect">
            <a:avLst/>
          </a:prstGeom>
          <a:noFill/>
        </p:spPr>
        <p:txBody>
          <a:bodyPr/>
          <a:lstStyle/>
          <a:p>
            <a:pPr marL="0" marR="0" lvl="0" indent="0" algn="ctr" defTabSz="825500" rtl="0" eaLnBrk="1" fontAlgn="base" latinLnBrk="0" hangingPunct="0">
              <a:lnSpc>
                <a:spcPct val="100000"/>
              </a:lnSpc>
              <a:spcBef>
                <a:spcPct val="0"/>
              </a:spcBef>
              <a:spcAft>
                <a:spcPct val="0"/>
              </a:spcAft>
              <a:buClrTx/>
              <a:buSzTx/>
              <a:buFontTx/>
              <a:buNone/>
              <a:tabLst/>
              <a:defRPr/>
            </a:pPr>
            <a:fld id="{6C56FF02-29CC-472C-AA88-0F6B0BCBCF27}" type="slidenum">
              <a:rPr kumimoji="0" lang="zh-CN" altLang="zh-CN" sz="2000" b="0" i="0" u="none" strike="noStrike" kern="1200" cap="none" spc="0" normalizeH="0" baseline="0" noProof="0" smtClean="0">
                <a:ln>
                  <a:noFill/>
                </a:ln>
                <a:solidFill>
                  <a:srgbClr val="FFFFFF"/>
                </a:solidFill>
                <a:effectLst/>
                <a:uLnTx/>
                <a:uFillTx/>
                <a:latin typeface="+mn-lt"/>
                <a:ea typeface="+mn-ea"/>
                <a:cs typeface="+mn-ea"/>
                <a:sym typeface="+mn-lt"/>
              </a:rPr>
              <a:pPr marL="0" marR="0" lvl="0" indent="0" algn="ctr" defTabSz="825500" rtl="0" eaLnBrk="1" fontAlgn="base" latinLnBrk="0" hangingPunct="0">
                <a:lnSpc>
                  <a:spcPct val="100000"/>
                </a:lnSpc>
                <a:spcBef>
                  <a:spcPct val="0"/>
                </a:spcBef>
                <a:spcAft>
                  <a:spcPct val="0"/>
                </a:spcAft>
                <a:buClrTx/>
                <a:buSzTx/>
                <a:buFontTx/>
                <a:buNone/>
                <a:tabLst/>
                <a:defRPr/>
              </a:pPr>
              <a:t>1</a:t>
            </a:fld>
            <a:endParaRPr kumimoji="0" lang="zh-CN" altLang="zh-CN" sz="2000" b="0" i="0" u="none" strike="noStrike" kern="1200" cap="none" spc="0" normalizeH="0" baseline="0" noProof="0">
              <a:ln>
                <a:noFill/>
              </a:ln>
              <a:solidFill>
                <a:srgbClr val="FFFFFF"/>
              </a:solidFill>
              <a:effectLst/>
              <a:uLnTx/>
              <a:uFillTx/>
              <a:latin typeface="+mn-lt"/>
              <a:ea typeface="+mn-ea"/>
              <a:cs typeface="+mn-ea"/>
              <a:sym typeface="+mn-lt"/>
            </a:endParaRPr>
          </a:p>
        </p:txBody>
      </p:sp>
      <p:pic>
        <p:nvPicPr>
          <p:cNvPr id="3" name="图片占位符 2">
            <a:extLst>
              <a:ext uri="{FF2B5EF4-FFF2-40B4-BE49-F238E27FC236}">
                <a16:creationId xmlns:a16="http://schemas.microsoft.com/office/drawing/2014/main" id="{65882918-3829-4D08-A5F9-4B818AEFAFCD}"/>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12377738" y="519113"/>
            <a:ext cx="12834937" cy="12790487"/>
          </a:xfrm>
          <a:custGeom>
            <a:avLst/>
            <a:gdLst>
              <a:gd name="T0" fmla="*/ 663130 w 12834351"/>
              <a:gd name="T1" fmla="*/ 3183351 h 12789042"/>
              <a:gd name="T2" fmla="*/ 5051125 w 12834351"/>
              <a:gd name="T3" fmla="*/ 679655 h 12789042"/>
              <a:gd name="T4" fmla="*/ 10774240 w 12834351"/>
              <a:gd name="T5" fmla="*/ 114767 h 12789042"/>
              <a:gd name="T6" fmla="*/ 12748711 w 12834351"/>
              <a:gd name="T7" fmla="*/ 2588416 h 12789042"/>
              <a:gd name="T8" fmla="*/ 12116943 w 12834351"/>
              <a:gd name="T9" fmla="*/ 8299655 h 12789042"/>
              <a:gd name="T10" fmla="*/ 9817089 w 12834351"/>
              <a:gd name="T11" fmla="*/ 12319057 h 12789042"/>
              <a:gd name="T12" fmla="*/ 7581361 w 12834351"/>
              <a:gd name="T13" fmla="*/ 12543154 h 12789042"/>
              <a:gd name="T14" fmla="*/ 3840634 w 12834351"/>
              <a:gd name="T15" fmla="*/ 10332711 h 12789042"/>
              <a:gd name="T16" fmla="*/ 727257 w 12834351"/>
              <a:gd name="T17" fmla="*/ 6498613 h 12789042"/>
              <a:gd name="T18" fmla="*/ 31822 w 12834351"/>
              <a:gd name="T19" fmla="*/ 4746558 h 12789042"/>
              <a:gd name="T20" fmla="*/ 663130 w 12834351"/>
              <a:gd name="T21" fmla="*/ 3183351 h 127890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ln w="9525"/>
        </p:spPr>
      </p:pic>
      <p:sp>
        <p:nvSpPr>
          <p:cNvPr id="14341" name="Shape 85">
            <a:extLst>
              <a:ext uri="{FF2B5EF4-FFF2-40B4-BE49-F238E27FC236}">
                <a16:creationId xmlns:a16="http://schemas.microsoft.com/office/drawing/2014/main" id="{14E68D12-179B-4632-AD77-2F1ACD235DBA}"/>
              </a:ext>
            </a:extLst>
          </p:cNvPr>
          <p:cNvSpPr>
            <a:spLocks/>
          </p:cNvSpPr>
          <p:nvPr/>
        </p:nvSpPr>
        <p:spPr bwMode="auto">
          <a:xfrm rot="-2198520">
            <a:off x="13161963" y="809625"/>
            <a:ext cx="12966700" cy="12738100"/>
          </a:xfrm>
          <a:custGeom>
            <a:avLst/>
            <a:gdLst>
              <a:gd name="T0" fmla="*/ 6483862 w 21540"/>
              <a:gd name="T1" fmla="*/ 6369259 h 21555"/>
              <a:gd name="T2" fmla="*/ 6483862 w 21540"/>
              <a:gd name="T3" fmla="*/ 6369259 h 21555"/>
              <a:gd name="T4" fmla="*/ 6483862 w 21540"/>
              <a:gd name="T5" fmla="*/ 6369259 h 21555"/>
              <a:gd name="T6" fmla="*/ 6483862 w 21540"/>
              <a:gd name="T7" fmla="*/ 6369259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03DFB2"/>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4342" name="Shape 86">
            <a:extLst>
              <a:ext uri="{FF2B5EF4-FFF2-40B4-BE49-F238E27FC236}">
                <a16:creationId xmlns:a16="http://schemas.microsoft.com/office/drawing/2014/main" id="{72BB8F7B-974E-4501-A70D-947A12E97EDD}"/>
              </a:ext>
            </a:extLst>
          </p:cNvPr>
          <p:cNvSpPr>
            <a:spLocks/>
          </p:cNvSpPr>
          <p:nvPr/>
        </p:nvSpPr>
        <p:spPr bwMode="auto">
          <a:xfrm rot="-3259788">
            <a:off x="13161963" y="809625"/>
            <a:ext cx="12966700" cy="12738100"/>
          </a:xfrm>
          <a:custGeom>
            <a:avLst/>
            <a:gdLst>
              <a:gd name="T0" fmla="*/ 6483862 w 21540"/>
              <a:gd name="T1" fmla="*/ 6369259 h 21555"/>
              <a:gd name="T2" fmla="*/ 6483862 w 21540"/>
              <a:gd name="T3" fmla="*/ 6369259 h 21555"/>
              <a:gd name="T4" fmla="*/ 6483862 w 21540"/>
              <a:gd name="T5" fmla="*/ 6369259 h 21555"/>
              <a:gd name="T6" fmla="*/ 6483862 w 21540"/>
              <a:gd name="T7" fmla="*/ 6369259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03DFB2"/>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grpSp>
        <p:nvGrpSpPr>
          <p:cNvPr id="19" name="Группа 15">
            <a:extLst>
              <a:ext uri="{FF2B5EF4-FFF2-40B4-BE49-F238E27FC236}">
                <a16:creationId xmlns:a16="http://schemas.microsoft.com/office/drawing/2014/main" id="{63C559D8-9C38-4DA9-9A5E-E5CF24459E9A}"/>
              </a:ext>
            </a:extLst>
          </p:cNvPr>
          <p:cNvGrpSpPr/>
          <p:nvPr/>
        </p:nvGrpSpPr>
        <p:grpSpPr>
          <a:xfrm>
            <a:off x="2433158" y="17080"/>
            <a:ext cx="2652259" cy="852857"/>
            <a:chOff x="5852543" y="11138079"/>
            <a:chExt cx="2652259" cy="852857"/>
          </a:xfrm>
        </p:grpSpPr>
        <p:sp>
          <p:nvSpPr>
            <p:cNvPr id="20" name="Прямоугольник 16">
              <a:extLst>
                <a:ext uri="{FF2B5EF4-FFF2-40B4-BE49-F238E27FC236}">
                  <a16:creationId xmlns:a16="http://schemas.microsoft.com/office/drawing/2014/main" id="{4E9BFD3C-DEEB-4667-AAA5-E1990C1338CB}"/>
                </a:ext>
              </a:extLst>
            </p:cNvPr>
            <p:cNvSpPr/>
            <p:nvPr/>
          </p:nvSpPr>
          <p:spPr bwMode="auto">
            <a:xfrm rot="5400000">
              <a:off x="6752244" y="11387536"/>
              <a:ext cx="852857" cy="353943"/>
            </a:xfrm>
            <a:prstGeom prst="rect">
              <a:avLst/>
            </a:prstGeom>
            <a:solidFill>
              <a:srgbClr val="03DEB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21" name="Text Box 3">
              <a:extLst>
                <a:ext uri="{FF2B5EF4-FFF2-40B4-BE49-F238E27FC236}">
                  <a16:creationId xmlns:a16="http://schemas.microsoft.com/office/drawing/2014/main" id="{917FE398-B386-4E02-8F16-04E83FA2578E}"/>
                </a:ext>
              </a:extLst>
            </p:cNvPr>
            <p:cNvSpPr txBox="1">
              <a:spLocks/>
            </p:cNvSpPr>
            <p:nvPr/>
          </p:nvSpPr>
          <p:spPr bwMode="auto">
            <a:xfrm>
              <a:off x="5852543" y="11315877"/>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1F1F1F"/>
                  </a:solidFill>
                  <a:effectLst/>
                  <a:uLnTx/>
                  <a:uFillTx/>
                  <a:latin typeface="+mn-lt"/>
                  <a:ea typeface="+mn-ea"/>
                  <a:cs typeface="+mn-ea"/>
                  <a:sym typeface="+mn-lt"/>
                </a:rPr>
                <a:t>20XX</a:t>
              </a:r>
              <a:endParaRPr kumimoji="0" lang="x-none" altLang="x-none" sz="4000" b="1" i="0" u="none" strike="noStrike" kern="0" cap="none" spc="0" normalizeH="0" baseline="0" noProof="0" dirty="0">
                <a:ln>
                  <a:noFill/>
                </a:ln>
                <a:solidFill>
                  <a:srgbClr val="1F1F1F"/>
                </a:solidFill>
                <a:effectLst/>
                <a:uLnTx/>
                <a:uFillTx/>
                <a:latin typeface="+mn-lt"/>
                <a:ea typeface="+mn-ea"/>
                <a:cs typeface="+mn-ea"/>
                <a:sym typeface="+mn-lt"/>
              </a:endParaRPr>
            </a:p>
          </p:txBody>
        </p:sp>
      </p:grpSp>
      <p:sp>
        <p:nvSpPr>
          <p:cNvPr id="22" name="Text Box 3">
            <a:extLst>
              <a:ext uri="{FF2B5EF4-FFF2-40B4-BE49-F238E27FC236}">
                <a16:creationId xmlns:a16="http://schemas.microsoft.com/office/drawing/2014/main" id="{F0D9EDE0-9AEF-45C6-AD17-BE9931D8A3A6}"/>
              </a:ext>
            </a:extLst>
          </p:cNvPr>
          <p:cNvSpPr txBox="1">
            <a:spLocks/>
          </p:cNvSpPr>
          <p:nvPr/>
        </p:nvSpPr>
        <p:spPr bwMode="auto">
          <a:xfrm>
            <a:off x="2433158" y="4233863"/>
            <a:ext cx="10550339" cy="1723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zh-CN" sz="13000" b="1" spc="600" dirty="0">
                <a:solidFill>
                  <a:srgbClr val="03DFB2"/>
                </a:solidFill>
                <a:latin typeface="+mn-lt"/>
                <a:ea typeface="+mn-ea"/>
                <a:cs typeface="+mn-ea"/>
                <a:sym typeface="+mn-lt"/>
              </a:rPr>
              <a:t>free </a:t>
            </a:r>
            <a:r>
              <a:rPr lang="en-US" altLang="zh-CN" sz="13000" b="1" spc="600" dirty="0">
                <a:solidFill>
                  <a:srgbClr val="292729"/>
                </a:solidFill>
                <a:latin typeface="+mn-lt"/>
                <a:ea typeface="+mn-ea"/>
                <a:cs typeface="+mn-ea"/>
                <a:sym typeface="+mn-lt"/>
              </a:rPr>
              <a:t>slides</a:t>
            </a:r>
            <a:endParaRPr lang="x-none" altLang="x-none" sz="13000" b="1" spc="600" dirty="0">
              <a:solidFill>
                <a:srgbClr val="1F1F1F"/>
              </a:solidFill>
              <a:latin typeface="+mn-lt"/>
              <a:ea typeface="+mn-ea"/>
              <a:cs typeface="+mn-ea"/>
              <a:sym typeface="+mn-lt"/>
            </a:endParaRPr>
          </a:p>
        </p:txBody>
      </p:sp>
      <p:grpSp>
        <p:nvGrpSpPr>
          <p:cNvPr id="23" name="Группа 3">
            <a:extLst>
              <a:ext uri="{FF2B5EF4-FFF2-40B4-BE49-F238E27FC236}">
                <a16:creationId xmlns:a16="http://schemas.microsoft.com/office/drawing/2014/main" id="{1AA7DC7F-CE65-4E9E-94A5-F2BB2D004D57}"/>
              </a:ext>
            </a:extLst>
          </p:cNvPr>
          <p:cNvGrpSpPr/>
          <p:nvPr/>
        </p:nvGrpSpPr>
        <p:grpSpPr>
          <a:xfrm>
            <a:off x="3728095" y="10086491"/>
            <a:ext cx="3567578" cy="1238651"/>
            <a:chOff x="14665029" y="12477349"/>
            <a:chExt cx="3567578" cy="1238651"/>
          </a:xfrm>
        </p:grpSpPr>
        <p:sp>
          <p:nvSpPr>
            <p:cNvPr id="24" name="Прямоугольник 9">
              <a:extLst>
                <a:ext uri="{FF2B5EF4-FFF2-40B4-BE49-F238E27FC236}">
                  <a16:creationId xmlns:a16="http://schemas.microsoft.com/office/drawing/2014/main" id="{8748E5EB-9C39-4D85-9592-B4243E23FB24}"/>
                </a:ext>
              </a:extLst>
            </p:cNvPr>
            <p:cNvSpPr/>
            <p:nvPr/>
          </p:nvSpPr>
          <p:spPr bwMode="auto">
            <a:xfrm rot="5400000">
              <a:off x="17166492" y="12919703"/>
              <a:ext cx="1238651" cy="353943"/>
            </a:xfrm>
            <a:prstGeom prst="rect">
              <a:avLst/>
            </a:prstGeom>
            <a:solidFill>
              <a:srgbClr val="03DEB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25" name="Прямоугольник 11">
              <a:extLst>
                <a:ext uri="{FF2B5EF4-FFF2-40B4-BE49-F238E27FC236}">
                  <a16:creationId xmlns:a16="http://schemas.microsoft.com/office/drawing/2014/main" id="{8CEF42AF-D75B-46AF-9883-771121E182E0}"/>
                </a:ext>
              </a:extLst>
            </p:cNvPr>
            <p:cNvSpPr/>
            <p:nvPr/>
          </p:nvSpPr>
          <p:spPr bwMode="auto">
            <a:xfrm rot="5400000">
              <a:off x="14222675" y="12919703"/>
              <a:ext cx="1238651" cy="353943"/>
            </a:xfrm>
            <a:prstGeom prst="rect">
              <a:avLst/>
            </a:prstGeom>
            <a:solidFill>
              <a:srgbClr val="292729"/>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latin typeface="+mn-lt"/>
                <a:ea typeface="+mn-ea"/>
                <a:cs typeface="+mn-ea"/>
                <a:sym typeface="+mn-lt"/>
              </a:endParaRPr>
            </a:p>
          </p:txBody>
        </p:sp>
        <p:sp>
          <p:nvSpPr>
            <p:cNvPr id="26" name="Shape">
              <a:extLst>
                <a:ext uri="{FF2B5EF4-FFF2-40B4-BE49-F238E27FC236}">
                  <a16:creationId xmlns:a16="http://schemas.microsoft.com/office/drawing/2014/main" id="{4B6050F4-EE9F-410E-A566-84DF8D5C3478}"/>
                </a:ext>
              </a:extLst>
            </p:cNvPr>
            <p:cNvSpPr/>
            <p:nvPr/>
          </p:nvSpPr>
          <p:spPr>
            <a:xfrm>
              <a:off x="17339027" y="12791485"/>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rgbClr val="292729"/>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27" name="Shape 85">
            <a:extLst>
              <a:ext uri="{FF2B5EF4-FFF2-40B4-BE49-F238E27FC236}">
                <a16:creationId xmlns:a16="http://schemas.microsoft.com/office/drawing/2014/main" id="{70AF5974-37C1-47B7-950A-56CC7EBF60FE}"/>
              </a:ext>
            </a:extLst>
          </p:cNvPr>
          <p:cNvSpPr/>
          <p:nvPr/>
        </p:nvSpPr>
        <p:spPr>
          <a:xfrm>
            <a:off x="2551728" y="3182445"/>
            <a:ext cx="4599638" cy="5027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600" cap="all" baseline="0">
                <a:solidFill>
                  <a:srgbClr val="2BC574"/>
                </a:solidFill>
                <a:latin typeface="Open Sans Semibold"/>
                <a:ea typeface="Open Sans Semibold"/>
                <a:cs typeface="Open Sans Semibold"/>
                <a:sym typeface="Open Sans Semibold"/>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600" b="0" i="0" u="none" strike="noStrike" kern="0" cap="all" spc="0" normalizeH="0" baseline="0" noProof="0" dirty="0">
                <a:ln>
                  <a:noFill/>
                </a:ln>
                <a:solidFill>
                  <a:srgbClr val="292729"/>
                </a:solidFill>
                <a:effectLst/>
                <a:uLnTx/>
                <a:uFillTx/>
                <a:latin typeface="+mn-lt"/>
                <a:ea typeface="+mn-ea"/>
                <a:cs typeface="+mn-ea"/>
                <a:sym typeface="+mn-lt"/>
              </a:rPr>
              <a:t>More text information</a:t>
            </a:r>
          </a:p>
        </p:txBody>
      </p:sp>
      <p:sp>
        <p:nvSpPr>
          <p:cNvPr id="28" name="Text Box 3">
            <a:extLst>
              <a:ext uri="{FF2B5EF4-FFF2-40B4-BE49-F238E27FC236}">
                <a16:creationId xmlns:a16="http://schemas.microsoft.com/office/drawing/2014/main" id="{4327B4BF-12C3-4EA5-8E83-704D2FC8DD7C}"/>
              </a:ext>
            </a:extLst>
          </p:cNvPr>
          <p:cNvSpPr txBox="1">
            <a:spLocks/>
          </p:cNvSpPr>
          <p:nvPr/>
        </p:nvSpPr>
        <p:spPr bwMode="auto">
          <a:xfrm>
            <a:off x="2892200" y="10465030"/>
            <a:ext cx="1944902" cy="481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dist" eaLnBrk="1">
              <a:defRPr/>
            </a:pPr>
            <a:r>
              <a:rPr lang="en-US" altLang="zh-CN" sz="2800" b="1" dirty="0">
                <a:solidFill>
                  <a:schemeClr val="bg2">
                    <a:lumMod val="10000"/>
                  </a:schemeClr>
                </a:solidFill>
                <a:latin typeface="+mn-lt"/>
                <a:ea typeface="+mn-ea"/>
                <a:cs typeface="+mn-ea"/>
                <a:sym typeface="+mn-lt"/>
              </a:rPr>
              <a:t>20 XX</a:t>
            </a:r>
            <a:endParaRPr lang="x-none" altLang="x-none" sz="2800" b="1" dirty="0">
              <a:solidFill>
                <a:schemeClr val="bg2">
                  <a:lumMod val="10000"/>
                </a:schemeClr>
              </a:solidFill>
              <a:latin typeface="+mn-lt"/>
              <a:ea typeface="+mn-ea"/>
              <a:cs typeface="+mn-ea"/>
              <a:sym typeface="+mn-lt"/>
            </a:endParaRPr>
          </a:p>
        </p:txBody>
      </p:sp>
      <p:sp>
        <p:nvSpPr>
          <p:cNvPr id="29" name="矩形 28">
            <a:extLst>
              <a:ext uri="{FF2B5EF4-FFF2-40B4-BE49-F238E27FC236}">
                <a16:creationId xmlns:a16="http://schemas.microsoft.com/office/drawing/2014/main" id="{883A8AC5-58E3-4067-A174-A46D15F19E9C}"/>
              </a:ext>
            </a:extLst>
          </p:cNvPr>
          <p:cNvSpPr/>
          <p:nvPr/>
        </p:nvSpPr>
        <p:spPr>
          <a:xfrm>
            <a:off x="2461554" y="6517874"/>
            <a:ext cx="8229063" cy="759503"/>
          </a:xfrm>
          <a:prstGeom prst="rect">
            <a:avLst/>
          </a:prstGeom>
        </p:spPr>
        <p:txBody>
          <a:bodyPr wrap="square">
            <a:spAutoFit/>
          </a:bodyPr>
          <a:lstStyle/>
          <a:p>
            <a:pPr algn="dist">
              <a:lnSpc>
                <a:spcPct val="180000"/>
              </a:lnSpc>
            </a:pPr>
            <a:r>
              <a:rPr lang="en-US" altLang="en-US" sz="2800" dirty="0">
                <a:solidFill>
                  <a:srgbClr val="292729"/>
                </a:solidFill>
                <a:latin typeface="+mn-lt"/>
                <a:ea typeface="+mn-ea"/>
                <a:cs typeface="+mn-ea"/>
                <a:sym typeface="+mn-lt"/>
              </a:rPr>
              <a:t>Insert the Subtitle of Your Presentation</a:t>
            </a:r>
          </a:p>
        </p:txBody>
      </p:sp>
      <p:sp>
        <p:nvSpPr>
          <p:cNvPr id="4" name="椭圆 3">
            <a:extLst>
              <a:ext uri="{FF2B5EF4-FFF2-40B4-BE49-F238E27FC236}">
                <a16:creationId xmlns:a16="http://schemas.microsoft.com/office/drawing/2014/main" id="{D4C15D65-D22A-4B9A-BA50-F510DA16CF86}"/>
              </a:ext>
            </a:extLst>
          </p:cNvPr>
          <p:cNvSpPr/>
          <p:nvPr/>
        </p:nvSpPr>
        <p:spPr>
          <a:xfrm>
            <a:off x="11792009" y="11701140"/>
            <a:ext cx="1191488" cy="836732"/>
          </a:xfrm>
          <a:prstGeom prst="ellipse">
            <a:avLst/>
          </a:prstGeom>
          <a:solidFill>
            <a:srgbClr val="03DFB2"/>
          </a:solidFill>
          <a:ln w="12700" cap="flat">
            <a:solidFill>
              <a:srgbClr val="03DFB2"/>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ea"/>
              <a:sym typeface="+mn-lt"/>
            </a:endParaRPr>
          </a:p>
        </p:txBody>
      </p:sp>
      <p:sp>
        <p:nvSpPr>
          <p:cNvPr id="34" name="椭圆 33">
            <a:extLst>
              <a:ext uri="{FF2B5EF4-FFF2-40B4-BE49-F238E27FC236}">
                <a16:creationId xmlns:a16="http://schemas.microsoft.com/office/drawing/2014/main" id="{F9877BE7-7D77-4E60-BB7C-E0F7665A03BB}"/>
              </a:ext>
            </a:extLst>
          </p:cNvPr>
          <p:cNvSpPr/>
          <p:nvPr/>
        </p:nvSpPr>
        <p:spPr>
          <a:xfrm>
            <a:off x="13154545" y="1252237"/>
            <a:ext cx="936104" cy="836732"/>
          </a:xfrm>
          <a:prstGeom prst="ellipse">
            <a:avLst/>
          </a:prstGeom>
          <a:solidFill>
            <a:srgbClr val="03DFB2"/>
          </a:solidFill>
          <a:ln w="12700" cap="flat">
            <a:solidFill>
              <a:srgbClr val="03DFB2"/>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ea"/>
              <a:sym typeface="+mn-lt"/>
            </a:endParaRPr>
          </a:p>
        </p:txBody>
      </p:sp>
      <p:sp>
        <p:nvSpPr>
          <p:cNvPr id="35" name="椭圆 34">
            <a:extLst>
              <a:ext uri="{FF2B5EF4-FFF2-40B4-BE49-F238E27FC236}">
                <a16:creationId xmlns:a16="http://schemas.microsoft.com/office/drawing/2014/main" id="{B52D802D-992E-46BF-AF0D-FC799F80B0ED}"/>
              </a:ext>
            </a:extLst>
          </p:cNvPr>
          <p:cNvSpPr/>
          <p:nvPr/>
        </p:nvSpPr>
        <p:spPr>
          <a:xfrm>
            <a:off x="22245267" y="2029991"/>
            <a:ext cx="1191488" cy="836732"/>
          </a:xfrm>
          <a:prstGeom prst="ellipse">
            <a:avLst/>
          </a:prstGeom>
          <a:solidFill>
            <a:srgbClr val="03DFB2"/>
          </a:solidFill>
          <a:ln w="12700" cap="flat">
            <a:solidFill>
              <a:srgbClr val="03DFB2"/>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ea"/>
              <a:sym typeface="+mn-lt"/>
            </a:endParaRPr>
          </a:p>
        </p:txBody>
      </p:sp>
      <p:sp>
        <p:nvSpPr>
          <p:cNvPr id="30" name="TextBox 3">
            <a:hlinkClick r:id="rId4"/>
            <a:extLst>
              <a:ext uri="{FF2B5EF4-FFF2-40B4-BE49-F238E27FC236}">
                <a16:creationId xmlns:a16="http://schemas.microsoft.com/office/drawing/2014/main" id="{4A67690B-E3FB-4A08-8444-3AD4F704ED22}"/>
              </a:ext>
            </a:extLst>
          </p:cNvPr>
          <p:cNvSpPr txBox="1"/>
          <p:nvPr/>
        </p:nvSpPr>
        <p:spPr>
          <a:xfrm>
            <a:off x="2694129" y="13330088"/>
            <a:ext cx="5169613" cy="246221"/>
          </a:xfrm>
          <a:prstGeom prst="rect">
            <a:avLst/>
          </a:prstGeom>
          <a:noFill/>
        </p:spPr>
        <p:txBody>
          <a:bodyPr wrap="square" rtlCol="0">
            <a:spAutoFit/>
          </a:bodyPr>
          <a:lstStyle/>
          <a:p>
            <a:r>
              <a:rPr lang="en-US" altLang="zh-CN" sz="1000" spc="300" dirty="0">
                <a:solidFill>
                  <a:schemeClr val="bg1">
                    <a:lumMod val="50000"/>
                  </a:schemeClr>
                </a:solidFill>
                <a:cs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ko-KR" altLang="en-US" sz="1000" spc="300" dirty="0">
              <a:solidFill>
                <a:schemeClr val="bg1">
                  <a:lumMod val="50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4337"/>
                                        </p:tgtEl>
                                        <p:attrNameLst>
                                          <p:attrName>style.visibility</p:attrName>
                                        </p:attrNameLst>
                                      </p:cBhvr>
                                      <p:to>
                                        <p:strVal val="visible"/>
                                      </p:to>
                                    </p:set>
                                    <p:anim calcmode="lin" valueType="num">
                                      <p:cBhvr>
                                        <p:cTn id="23" dur="1000" fill="hold"/>
                                        <p:tgtEl>
                                          <p:spTgt spid="14337"/>
                                        </p:tgtEl>
                                        <p:attrNameLst>
                                          <p:attrName>ppt_w</p:attrName>
                                        </p:attrNameLst>
                                      </p:cBhvr>
                                      <p:tavLst>
                                        <p:tav tm="0">
                                          <p:val>
                                            <p:fltVal val="0"/>
                                          </p:val>
                                        </p:tav>
                                        <p:tav tm="100000">
                                          <p:val>
                                            <p:strVal val="#ppt_w"/>
                                          </p:val>
                                        </p:tav>
                                      </p:tavLst>
                                    </p:anim>
                                    <p:anim calcmode="lin" valueType="num">
                                      <p:cBhvr>
                                        <p:cTn id="24" dur="1000" fill="hold"/>
                                        <p:tgtEl>
                                          <p:spTgt spid="14337"/>
                                        </p:tgtEl>
                                        <p:attrNameLst>
                                          <p:attrName>ppt_h</p:attrName>
                                        </p:attrNameLst>
                                      </p:cBhvr>
                                      <p:tavLst>
                                        <p:tav tm="0">
                                          <p:val>
                                            <p:fltVal val="0"/>
                                          </p:val>
                                        </p:tav>
                                        <p:tav tm="100000">
                                          <p:val>
                                            <p:strVal val="#ppt_h"/>
                                          </p:val>
                                        </p:tav>
                                      </p:tavLst>
                                    </p:anim>
                                    <p:anim calcmode="lin" valueType="num">
                                      <p:cBhvr>
                                        <p:cTn id="25" dur="1000" fill="hold"/>
                                        <p:tgtEl>
                                          <p:spTgt spid="14337"/>
                                        </p:tgtEl>
                                        <p:attrNameLst>
                                          <p:attrName>style.rotation</p:attrName>
                                        </p:attrNameLst>
                                      </p:cBhvr>
                                      <p:tavLst>
                                        <p:tav tm="0">
                                          <p:val>
                                            <p:fltVal val="90"/>
                                          </p:val>
                                        </p:tav>
                                        <p:tav tm="100000">
                                          <p:val>
                                            <p:fltVal val="0"/>
                                          </p:val>
                                        </p:tav>
                                      </p:tavLst>
                                    </p:anim>
                                    <p:animEffect transition="in" filter="fade">
                                      <p:cBhvr>
                                        <p:cTn id="26" dur="1000"/>
                                        <p:tgtEl>
                                          <p:spTgt spid="14337"/>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4341"/>
                                        </p:tgtEl>
                                        <p:attrNameLst>
                                          <p:attrName>style.visibility</p:attrName>
                                        </p:attrNameLst>
                                      </p:cBhvr>
                                      <p:to>
                                        <p:strVal val="visible"/>
                                      </p:to>
                                    </p:set>
                                    <p:anim calcmode="lin" valueType="num">
                                      <p:cBhvr>
                                        <p:cTn id="35" dur="1000" fill="hold"/>
                                        <p:tgtEl>
                                          <p:spTgt spid="14341"/>
                                        </p:tgtEl>
                                        <p:attrNameLst>
                                          <p:attrName>ppt_w</p:attrName>
                                        </p:attrNameLst>
                                      </p:cBhvr>
                                      <p:tavLst>
                                        <p:tav tm="0">
                                          <p:val>
                                            <p:fltVal val="0"/>
                                          </p:val>
                                        </p:tav>
                                        <p:tav tm="100000">
                                          <p:val>
                                            <p:strVal val="#ppt_w"/>
                                          </p:val>
                                        </p:tav>
                                      </p:tavLst>
                                    </p:anim>
                                    <p:anim calcmode="lin" valueType="num">
                                      <p:cBhvr>
                                        <p:cTn id="36" dur="1000" fill="hold"/>
                                        <p:tgtEl>
                                          <p:spTgt spid="14341"/>
                                        </p:tgtEl>
                                        <p:attrNameLst>
                                          <p:attrName>ppt_h</p:attrName>
                                        </p:attrNameLst>
                                      </p:cBhvr>
                                      <p:tavLst>
                                        <p:tav tm="0">
                                          <p:val>
                                            <p:fltVal val="0"/>
                                          </p:val>
                                        </p:tav>
                                        <p:tav tm="100000">
                                          <p:val>
                                            <p:strVal val="#ppt_h"/>
                                          </p:val>
                                        </p:tav>
                                      </p:tavLst>
                                    </p:anim>
                                    <p:anim calcmode="lin" valueType="num">
                                      <p:cBhvr>
                                        <p:cTn id="37" dur="1000" fill="hold"/>
                                        <p:tgtEl>
                                          <p:spTgt spid="14341"/>
                                        </p:tgtEl>
                                        <p:attrNameLst>
                                          <p:attrName>style.rotation</p:attrName>
                                        </p:attrNameLst>
                                      </p:cBhvr>
                                      <p:tavLst>
                                        <p:tav tm="0">
                                          <p:val>
                                            <p:fltVal val="90"/>
                                          </p:val>
                                        </p:tav>
                                        <p:tav tm="100000">
                                          <p:val>
                                            <p:fltVal val="0"/>
                                          </p:val>
                                        </p:tav>
                                      </p:tavLst>
                                    </p:anim>
                                    <p:animEffect transition="in" filter="fade">
                                      <p:cBhvr>
                                        <p:cTn id="38" dur="1000"/>
                                        <p:tgtEl>
                                          <p:spTgt spid="1434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4342"/>
                                        </p:tgtEl>
                                        <p:attrNameLst>
                                          <p:attrName>style.visibility</p:attrName>
                                        </p:attrNameLst>
                                      </p:cBhvr>
                                      <p:to>
                                        <p:strVal val="visible"/>
                                      </p:to>
                                    </p:set>
                                    <p:anim calcmode="lin" valueType="num">
                                      <p:cBhvr>
                                        <p:cTn id="41" dur="1000" fill="hold"/>
                                        <p:tgtEl>
                                          <p:spTgt spid="14342"/>
                                        </p:tgtEl>
                                        <p:attrNameLst>
                                          <p:attrName>ppt_w</p:attrName>
                                        </p:attrNameLst>
                                      </p:cBhvr>
                                      <p:tavLst>
                                        <p:tav tm="0">
                                          <p:val>
                                            <p:fltVal val="0"/>
                                          </p:val>
                                        </p:tav>
                                        <p:tav tm="100000">
                                          <p:val>
                                            <p:strVal val="#ppt_w"/>
                                          </p:val>
                                        </p:tav>
                                      </p:tavLst>
                                    </p:anim>
                                    <p:anim calcmode="lin" valueType="num">
                                      <p:cBhvr>
                                        <p:cTn id="42" dur="1000" fill="hold"/>
                                        <p:tgtEl>
                                          <p:spTgt spid="14342"/>
                                        </p:tgtEl>
                                        <p:attrNameLst>
                                          <p:attrName>ppt_h</p:attrName>
                                        </p:attrNameLst>
                                      </p:cBhvr>
                                      <p:tavLst>
                                        <p:tav tm="0">
                                          <p:val>
                                            <p:fltVal val="0"/>
                                          </p:val>
                                        </p:tav>
                                        <p:tav tm="100000">
                                          <p:val>
                                            <p:strVal val="#ppt_h"/>
                                          </p:val>
                                        </p:tav>
                                      </p:tavLst>
                                    </p:anim>
                                    <p:anim calcmode="lin" valueType="num">
                                      <p:cBhvr>
                                        <p:cTn id="43" dur="1000" fill="hold"/>
                                        <p:tgtEl>
                                          <p:spTgt spid="14342"/>
                                        </p:tgtEl>
                                        <p:attrNameLst>
                                          <p:attrName>style.rotation</p:attrName>
                                        </p:attrNameLst>
                                      </p:cBhvr>
                                      <p:tavLst>
                                        <p:tav tm="0">
                                          <p:val>
                                            <p:fltVal val="90"/>
                                          </p:val>
                                        </p:tav>
                                        <p:tav tm="100000">
                                          <p:val>
                                            <p:fltVal val="0"/>
                                          </p:val>
                                        </p:tav>
                                      </p:tavLst>
                                    </p:anim>
                                    <p:animEffect transition="in" filter="fade">
                                      <p:cBhvr>
                                        <p:cTn id="44" dur="1000"/>
                                        <p:tgtEl>
                                          <p:spTgt spid="14342"/>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 calcmode="lin" valueType="num">
                                      <p:cBhvr>
                                        <p:cTn id="49" dur="1000" fill="hold"/>
                                        <p:tgtEl>
                                          <p:spTgt spid="4"/>
                                        </p:tgtEl>
                                        <p:attrNameLst>
                                          <p:attrName>style.rotation</p:attrName>
                                        </p:attrNameLst>
                                      </p:cBhvr>
                                      <p:tavLst>
                                        <p:tav tm="0">
                                          <p:val>
                                            <p:fltVal val="90"/>
                                          </p:val>
                                        </p:tav>
                                        <p:tav tm="100000">
                                          <p:val>
                                            <p:fltVal val="0"/>
                                          </p:val>
                                        </p:tav>
                                      </p:tavLst>
                                    </p:anim>
                                    <p:animEffect transition="in" filter="fade">
                                      <p:cBhvr>
                                        <p:cTn id="50" dur="1000"/>
                                        <p:tgtEl>
                                          <p:spTgt spid="4"/>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1000" fill="hold"/>
                                        <p:tgtEl>
                                          <p:spTgt spid="34"/>
                                        </p:tgtEl>
                                        <p:attrNameLst>
                                          <p:attrName>ppt_w</p:attrName>
                                        </p:attrNameLst>
                                      </p:cBhvr>
                                      <p:tavLst>
                                        <p:tav tm="0">
                                          <p:val>
                                            <p:fltVal val="0"/>
                                          </p:val>
                                        </p:tav>
                                        <p:tav tm="100000">
                                          <p:val>
                                            <p:strVal val="#ppt_w"/>
                                          </p:val>
                                        </p:tav>
                                      </p:tavLst>
                                    </p:anim>
                                    <p:anim calcmode="lin" valueType="num">
                                      <p:cBhvr>
                                        <p:cTn id="54" dur="1000" fill="hold"/>
                                        <p:tgtEl>
                                          <p:spTgt spid="34"/>
                                        </p:tgtEl>
                                        <p:attrNameLst>
                                          <p:attrName>ppt_h</p:attrName>
                                        </p:attrNameLst>
                                      </p:cBhvr>
                                      <p:tavLst>
                                        <p:tav tm="0">
                                          <p:val>
                                            <p:fltVal val="0"/>
                                          </p:val>
                                        </p:tav>
                                        <p:tav tm="100000">
                                          <p:val>
                                            <p:strVal val="#ppt_h"/>
                                          </p:val>
                                        </p:tav>
                                      </p:tavLst>
                                    </p:anim>
                                    <p:anim calcmode="lin" valueType="num">
                                      <p:cBhvr>
                                        <p:cTn id="55" dur="1000" fill="hold"/>
                                        <p:tgtEl>
                                          <p:spTgt spid="34"/>
                                        </p:tgtEl>
                                        <p:attrNameLst>
                                          <p:attrName>style.rotation</p:attrName>
                                        </p:attrNameLst>
                                      </p:cBhvr>
                                      <p:tavLst>
                                        <p:tav tm="0">
                                          <p:val>
                                            <p:fltVal val="90"/>
                                          </p:val>
                                        </p:tav>
                                        <p:tav tm="100000">
                                          <p:val>
                                            <p:fltVal val="0"/>
                                          </p:val>
                                        </p:tav>
                                      </p:tavLst>
                                    </p:anim>
                                    <p:animEffect transition="in" filter="fade">
                                      <p:cBhvr>
                                        <p:cTn id="56" dur="1000"/>
                                        <p:tgtEl>
                                          <p:spTgt spid="34"/>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1000" fill="hold"/>
                                        <p:tgtEl>
                                          <p:spTgt spid="35"/>
                                        </p:tgtEl>
                                        <p:attrNameLst>
                                          <p:attrName>ppt_w</p:attrName>
                                        </p:attrNameLst>
                                      </p:cBhvr>
                                      <p:tavLst>
                                        <p:tav tm="0">
                                          <p:val>
                                            <p:fltVal val="0"/>
                                          </p:val>
                                        </p:tav>
                                        <p:tav tm="100000">
                                          <p:val>
                                            <p:strVal val="#ppt_w"/>
                                          </p:val>
                                        </p:tav>
                                      </p:tavLst>
                                    </p:anim>
                                    <p:anim calcmode="lin" valueType="num">
                                      <p:cBhvr>
                                        <p:cTn id="60" dur="1000" fill="hold"/>
                                        <p:tgtEl>
                                          <p:spTgt spid="35"/>
                                        </p:tgtEl>
                                        <p:attrNameLst>
                                          <p:attrName>ppt_h</p:attrName>
                                        </p:attrNameLst>
                                      </p:cBhvr>
                                      <p:tavLst>
                                        <p:tav tm="0">
                                          <p:val>
                                            <p:fltVal val="0"/>
                                          </p:val>
                                        </p:tav>
                                        <p:tav tm="100000">
                                          <p:val>
                                            <p:strVal val="#ppt_h"/>
                                          </p:val>
                                        </p:tav>
                                      </p:tavLst>
                                    </p:anim>
                                    <p:anim calcmode="lin" valueType="num">
                                      <p:cBhvr>
                                        <p:cTn id="61" dur="1000" fill="hold"/>
                                        <p:tgtEl>
                                          <p:spTgt spid="35"/>
                                        </p:tgtEl>
                                        <p:attrNameLst>
                                          <p:attrName>style.rotation</p:attrName>
                                        </p:attrNameLst>
                                      </p:cBhvr>
                                      <p:tavLst>
                                        <p:tav tm="0">
                                          <p:val>
                                            <p:fltVal val="90"/>
                                          </p:val>
                                        </p:tav>
                                        <p:tav tm="100000">
                                          <p:val>
                                            <p:fltVal val="0"/>
                                          </p:val>
                                        </p:tav>
                                      </p:tavLst>
                                    </p:anim>
                                    <p:animEffect transition="in" filter="fade">
                                      <p:cBhvr>
                                        <p:cTn id="62" dur="1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41" grpId="0" animBg="1"/>
      <p:bldP spid="14342" grpId="0" animBg="1"/>
      <p:bldP spid="22" grpId="0"/>
      <p:bldP spid="27" grpId="0"/>
      <p:bldP spid="4" grpId="0" animBg="1"/>
      <p:bldP spid="34" grpId="0" animBg="1"/>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a:extLst>
              <a:ext uri="{FF2B5EF4-FFF2-40B4-BE49-F238E27FC236}">
                <a16:creationId xmlns:a16="http://schemas.microsoft.com/office/drawing/2014/main" id="{E31133FF-268B-4F4E-8C11-89A25EDC1E1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2984163" y="1096963"/>
            <a:ext cx="10225087" cy="11522075"/>
          </a:xfrm>
        </p:spPr>
      </p:pic>
      <p:sp>
        <p:nvSpPr>
          <p:cNvPr id="41" name="Text Box 3">
            <a:extLst>
              <a:ext uri="{FF2B5EF4-FFF2-40B4-BE49-F238E27FC236}">
                <a16:creationId xmlns:a16="http://schemas.microsoft.com/office/drawing/2014/main" id="{C30C2FCA-6308-7244-94B9-A000AB223382}"/>
              </a:ext>
            </a:extLst>
          </p:cNvPr>
          <p:cNvSpPr txBox="1">
            <a:spLocks/>
          </p:cNvSpPr>
          <p:nvPr/>
        </p:nvSpPr>
        <p:spPr bwMode="auto">
          <a:xfrm>
            <a:off x="2181225" y="1801813"/>
            <a:ext cx="9358313" cy="366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chemeClr val="bg1"/>
                </a:solidFill>
                <a:latin typeface="+mn-lt"/>
                <a:ea typeface="+mn-ea"/>
                <a:cs typeface="+mn-ea"/>
                <a:sym typeface="+mn-lt"/>
              </a:rPr>
              <a:t>TEXT PHOTO </a:t>
            </a:r>
            <a:r>
              <a:rPr lang="en-US" altLang="x-none" sz="10000" b="1" dirty="0">
                <a:solidFill>
                  <a:schemeClr val="accent2"/>
                </a:solidFill>
                <a:latin typeface="+mn-lt"/>
                <a:ea typeface="+mn-ea"/>
                <a:cs typeface="+mn-ea"/>
                <a:sym typeface="+mn-lt"/>
              </a:rPr>
              <a:t>&amp; LIST</a:t>
            </a:r>
            <a:endParaRPr lang="x-none" altLang="x-none" sz="10000" b="1" dirty="0">
              <a:solidFill>
                <a:schemeClr val="accent2"/>
              </a:solidFill>
              <a:latin typeface="+mn-lt"/>
              <a:ea typeface="+mn-ea"/>
              <a:cs typeface="+mn-ea"/>
              <a:sym typeface="+mn-lt"/>
            </a:endParaRPr>
          </a:p>
        </p:txBody>
      </p:sp>
      <p:grpSp>
        <p:nvGrpSpPr>
          <p:cNvPr id="4" name="Группа 3">
            <a:extLst>
              <a:ext uri="{FF2B5EF4-FFF2-40B4-BE49-F238E27FC236}">
                <a16:creationId xmlns:a16="http://schemas.microsoft.com/office/drawing/2014/main" id="{B758E2B3-C205-9442-B176-76C1DE2A8842}"/>
              </a:ext>
            </a:extLst>
          </p:cNvPr>
          <p:cNvGrpSpPr/>
          <p:nvPr/>
        </p:nvGrpSpPr>
        <p:grpSpPr>
          <a:xfrm>
            <a:off x="2178050" y="5993904"/>
            <a:ext cx="9913061" cy="2338968"/>
            <a:chOff x="2178050" y="5782072"/>
            <a:chExt cx="9913061" cy="2338968"/>
          </a:xfrm>
        </p:grpSpPr>
        <p:grpSp>
          <p:nvGrpSpPr>
            <p:cNvPr id="2" name="Группа 1">
              <a:extLst>
                <a:ext uri="{FF2B5EF4-FFF2-40B4-BE49-F238E27FC236}">
                  <a16:creationId xmlns:a16="http://schemas.microsoft.com/office/drawing/2014/main" id="{A2FDEFB2-7332-0A48-ABDA-646D3BDC3BDB}"/>
                </a:ext>
              </a:extLst>
            </p:cNvPr>
            <p:cNvGrpSpPr/>
            <p:nvPr/>
          </p:nvGrpSpPr>
          <p:grpSpPr>
            <a:xfrm>
              <a:off x="2178050" y="5782072"/>
              <a:ext cx="4665662" cy="2338968"/>
              <a:chOff x="2178050" y="5782072"/>
              <a:chExt cx="4665662" cy="2338968"/>
            </a:xfrm>
          </p:grpSpPr>
          <p:sp>
            <p:nvSpPr>
              <p:cNvPr id="22546" name="Rectangle 16">
                <a:extLst>
                  <a:ext uri="{FF2B5EF4-FFF2-40B4-BE49-F238E27FC236}">
                    <a16:creationId xmlns:a16="http://schemas.microsoft.com/office/drawing/2014/main" id="{63FB312E-2695-C64E-9584-B770B9FC8E56}"/>
                  </a:ext>
                </a:extLst>
              </p:cNvPr>
              <p:cNvSpPr>
                <a:spLocks noChangeArrowheads="1"/>
              </p:cNvSpPr>
              <p:nvPr/>
            </p:nvSpPr>
            <p:spPr bwMode="auto">
              <a:xfrm>
                <a:off x="2178050" y="7002016"/>
                <a:ext cx="4420603" cy="1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en-US" altLang="en-US" dirty="0">
                    <a:solidFill>
                      <a:srgbClr val="292829"/>
                    </a:solidFill>
                    <a:latin typeface="+mn-lt"/>
                    <a:ea typeface="+mn-ea"/>
                    <a:cs typeface="+mn-ea"/>
                    <a:sym typeface="+mn-lt"/>
                  </a:rPr>
                  <a:t>Lorem ipsum dolor sit </a:t>
                </a:r>
                <a:r>
                  <a:rPr lang="en-US" altLang="en-US" dirty="0" err="1">
                    <a:solidFill>
                      <a:srgbClr val="292829"/>
                    </a:solidFill>
                    <a:latin typeface="+mn-lt"/>
                    <a:ea typeface="+mn-ea"/>
                    <a:cs typeface="+mn-ea"/>
                    <a:sym typeface="+mn-lt"/>
                  </a:rPr>
                  <a:t>amet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consectetur</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aliqua</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Ut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enim</a:t>
                </a:r>
                <a:r>
                  <a:rPr lang="en-US" altLang="en-US" dirty="0">
                    <a:solidFill>
                      <a:srgbClr val="292829"/>
                    </a:solidFill>
                    <a:latin typeface="+mn-lt"/>
                    <a:ea typeface="+mn-ea"/>
                    <a:cs typeface="+mn-ea"/>
                    <a:sym typeface="+mn-lt"/>
                  </a:rPr>
                  <a:t> ad</a:t>
                </a:r>
              </a:p>
            </p:txBody>
          </p:sp>
          <p:sp>
            <p:nvSpPr>
              <p:cNvPr id="18" name="Text Box 3">
                <a:extLst>
                  <a:ext uri="{FF2B5EF4-FFF2-40B4-BE49-F238E27FC236}">
                    <a16:creationId xmlns:a16="http://schemas.microsoft.com/office/drawing/2014/main" id="{E92707D1-A92D-5A43-B48A-C15E429B7438}"/>
                  </a:ext>
                </a:extLst>
              </p:cNvPr>
              <p:cNvSpPr txBox="1">
                <a:spLocks/>
              </p:cNvSpPr>
              <p:nvPr/>
            </p:nvSpPr>
            <p:spPr bwMode="auto">
              <a:xfrm>
                <a:off x="2178050" y="6453535"/>
                <a:ext cx="46656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2800" b="1" dirty="0">
                    <a:solidFill>
                      <a:schemeClr val="bg1"/>
                    </a:solidFill>
                    <a:latin typeface="+mn-lt"/>
                    <a:ea typeface="+mn-ea"/>
                    <a:cs typeface="+mn-ea"/>
                    <a:sym typeface="+mn-lt"/>
                  </a:rPr>
                  <a:t>TITLE TEXT</a:t>
                </a:r>
                <a:endParaRPr lang="x-none" altLang="x-none" sz="2800" b="1" dirty="0">
                  <a:solidFill>
                    <a:schemeClr val="bg1"/>
                  </a:solidFill>
                  <a:latin typeface="+mn-lt"/>
                  <a:ea typeface="+mn-ea"/>
                  <a:cs typeface="+mn-ea"/>
                  <a:sym typeface="+mn-lt"/>
                </a:endParaRPr>
              </a:p>
            </p:txBody>
          </p:sp>
          <p:sp>
            <p:nvSpPr>
              <p:cNvPr id="19" name="Text Box 2">
                <a:extLst>
                  <a:ext uri="{FF2B5EF4-FFF2-40B4-BE49-F238E27FC236}">
                    <a16:creationId xmlns:a16="http://schemas.microsoft.com/office/drawing/2014/main" id="{1834914D-15E2-B24B-B65D-97B36FE8587B}"/>
                  </a:ext>
                </a:extLst>
              </p:cNvPr>
              <p:cNvSpPr txBox="1">
                <a:spLocks/>
              </p:cNvSpPr>
              <p:nvPr/>
            </p:nvSpPr>
            <p:spPr bwMode="auto">
              <a:xfrm>
                <a:off x="2178050" y="5782072"/>
                <a:ext cx="11223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defRPr/>
                </a:pPr>
                <a:r>
                  <a:rPr lang="en-US" altLang="x-none" sz="4000" b="1" spc="300" dirty="0">
                    <a:solidFill>
                      <a:schemeClr val="accent3"/>
                    </a:solidFill>
                    <a:latin typeface="+mn-lt"/>
                    <a:ea typeface="+mn-ea"/>
                    <a:cs typeface="+mn-ea"/>
                    <a:sym typeface="+mn-lt"/>
                  </a:rPr>
                  <a:t>.01</a:t>
                </a:r>
                <a:endParaRPr lang="x-none" altLang="x-none" sz="4000" b="1" spc="300" dirty="0">
                  <a:solidFill>
                    <a:schemeClr val="accent3"/>
                  </a:solidFill>
                  <a:latin typeface="+mn-lt"/>
                  <a:ea typeface="+mn-ea"/>
                  <a:cs typeface="+mn-ea"/>
                  <a:sym typeface="+mn-lt"/>
                </a:endParaRPr>
              </a:p>
            </p:txBody>
          </p:sp>
        </p:grpSp>
        <p:grpSp>
          <p:nvGrpSpPr>
            <p:cNvPr id="25" name="Группа 24">
              <a:extLst>
                <a:ext uri="{FF2B5EF4-FFF2-40B4-BE49-F238E27FC236}">
                  <a16:creationId xmlns:a16="http://schemas.microsoft.com/office/drawing/2014/main" id="{FE1EFBF2-747C-5A41-91E6-C910D5865C8F}"/>
                </a:ext>
              </a:extLst>
            </p:cNvPr>
            <p:cNvGrpSpPr/>
            <p:nvPr/>
          </p:nvGrpSpPr>
          <p:grpSpPr>
            <a:xfrm>
              <a:off x="7425449" y="5782072"/>
              <a:ext cx="4665662" cy="2338968"/>
              <a:chOff x="2178050" y="5782072"/>
              <a:chExt cx="4665662" cy="2338968"/>
            </a:xfrm>
          </p:grpSpPr>
          <p:sp>
            <p:nvSpPr>
              <p:cNvPr id="26" name="Rectangle 16">
                <a:extLst>
                  <a:ext uri="{FF2B5EF4-FFF2-40B4-BE49-F238E27FC236}">
                    <a16:creationId xmlns:a16="http://schemas.microsoft.com/office/drawing/2014/main" id="{DBEDA7D2-93F7-C341-820A-408B01523A4C}"/>
                  </a:ext>
                </a:extLst>
              </p:cNvPr>
              <p:cNvSpPr>
                <a:spLocks noChangeArrowheads="1"/>
              </p:cNvSpPr>
              <p:nvPr/>
            </p:nvSpPr>
            <p:spPr bwMode="auto">
              <a:xfrm>
                <a:off x="2178050" y="7002016"/>
                <a:ext cx="4420603" cy="1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en-US" altLang="en-US" dirty="0">
                    <a:solidFill>
                      <a:srgbClr val="292829"/>
                    </a:solidFill>
                    <a:latin typeface="+mn-lt"/>
                    <a:ea typeface="+mn-ea"/>
                    <a:cs typeface="+mn-ea"/>
                    <a:sym typeface="+mn-lt"/>
                  </a:rPr>
                  <a:t>Lorem ipsum dolor sit </a:t>
                </a:r>
                <a:r>
                  <a:rPr lang="en-US" altLang="en-US" dirty="0" err="1">
                    <a:solidFill>
                      <a:srgbClr val="292829"/>
                    </a:solidFill>
                    <a:latin typeface="+mn-lt"/>
                    <a:ea typeface="+mn-ea"/>
                    <a:cs typeface="+mn-ea"/>
                    <a:sym typeface="+mn-lt"/>
                  </a:rPr>
                  <a:t>amet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consectetur</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aliqua</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Ut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enim</a:t>
                </a:r>
                <a:r>
                  <a:rPr lang="en-US" altLang="en-US" dirty="0">
                    <a:solidFill>
                      <a:srgbClr val="292829"/>
                    </a:solidFill>
                    <a:latin typeface="+mn-lt"/>
                    <a:ea typeface="+mn-ea"/>
                    <a:cs typeface="+mn-ea"/>
                    <a:sym typeface="+mn-lt"/>
                  </a:rPr>
                  <a:t> ad</a:t>
                </a:r>
              </a:p>
            </p:txBody>
          </p:sp>
          <p:sp>
            <p:nvSpPr>
              <p:cNvPr id="27" name="Text Box 3">
                <a:extLst>
                  <a:ext uri="{FF2B5EF4-FFF2-40B4-BE49-F238E27FC236}">
                    <a16:creationId xmlns:a16="http://schemas.microsoft.com/office/drawing/2014/main" id="{CCE1A568-196C-E04D-8662-8C5270FBEAC1}"/>
                  </a:ext>
                </a:extLst>
              </p:cNvPr>
              <p:cNvSpPr txBox="1">
                <a:spLocks/>
              </p:cNvSpPr>
              <p:nvPr/>
            </p:nvSpPr>
            <p:spPr bwMode="auto">
              <a:xfrm>
                <a:off x="2178050" y="6453535"/>
                <a:ext cx="46656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2800" b="1" dirty="0">
                    <a:solidFill>
                      <a:schemeClr val="bg1"/>
                    </a:solidFill>
                    <a:latin typeface="+mn-lt"/>
                    <a:ea typeface="+mn-ea"/>
                    <a:cs typeface="+mn-ea"/>
                    <a:sym typeface="+mn-lt"/>
                  </a:rPr>
                  <a:t>TITLE TEXT</a:t>
                </a:r>
                <a:endParaRPr lang="x-none" altLang="x-none" sz="2800" b="1" dirty="0">
                  <a:solidFill>
                    <a:schemeClr val="bg1"/>
                  </a:solidFill>
                  <a:latin typeface="+mn-lt"/>
                  <a:ea typeface="+mn-ea"/>
                  <a:cs typeface="+mn-ea"/>
                  <a:sym typeface="+mn-lt"/>
                </a:endParaRPr>
              </a:p>
            </p:txBody>
          </p:sp>
          <p:sp>
            <p:nvSpPr>
              <p:cNvPr id="28" name="Text Box 2">
                <a:extLst>
                  <a:ext uri="{FF2B5EF4-FFF2-40B4-BE49-F238E27FC236}">
                    <a16:creationId xmlns:a16="http://schemas.microsoft.com/office/drawing/2014/main" id="{2D3F3461-ED64-2644-B1B1-5B440A9A9D00}"/>
                  </a:ext>
                </a:extLst>
              </p:cNvPr>
              <p:cNvSpPr txBox="1">
                <a:spLocks/>
              </p:cNvSpPr>
              <p:nvPr/>
            </p:nvSpPr>
            <p:spPr bwMode="auto">
              <a:xfrm>
                <a:off x="2178050" y="5782072"/>
                <a:ext cx="11223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defRPr/>
                </a:pPr>
                <a:r>
                  <a:rPr lang="en-US" altLang="x-none" sz="4000" b="1" spc="300" dirty="0">
                    <a:solidFill>
                      <a:schemeClr val="accent3"/>
                    </a:solidFill>
                    <a:latin typeface="+mn-lt"/>
                    <a:ea typeface="+mn-ea"/>
                    <a:cs typeface="+mn-ea"/>
                    <a:sym typeface="+mn-lt"/>
                  </a:rPr>
                  <a:t>.02</a:t>
                </a:r>
                <a:endParaRPr lang="x-none" altLang="x-none" sz="4000" b="1" spc="300" dirty="0">
                  <a:solidFill>
                    <a:schemeClr val="accent3"/>
                  </a:solidFill>
                  <a:latin typeface="+mn-lt"/>
                  <a:ea typeface="+mn-ea"/>
                  <a:cs typeface="+mn-ea"/>
                  <a:sym typeface="+mn-lt"/>
                </a:endParaRPr>
              </a:p>
            </p:txBody>
          </p:sp>
        </p:grpSp>
      </p:grpSp>
      <p:grpSp>
        <p:nvGrpSpPr>
          <p:cNvPr id="3" name="Группа 2">
            <a:extLst>
              <a:ext uri="{FF2B5EF4-FFF2-40B4-BE49-F238E27FC236}">
                <a16:creationId xmlns:a16="http://schemas.microsoft.com/office/drawing/2014/main" id="{3F598849-2CFC-7F46-B7B3-46FA56BE6765}"/>
              </a:ext>
            </a:extLst>
          </p:cNvPr>
          <p:cNvGrpSpPr/>
          <p:nvPr/>
        </p:nvGrpSpPr>
        <p:grpSpPr>
          <a:xfrm>
            <a:off x="2178050" y="9162256"/>
            <a:ext cx="9913061" cy="2338968"/>
            <a:chOff x="2149178" y="5798437"/>
            <a:chExt cx="9913061" cy="2338968"/>
          </a:xfrm>
        </p:grpSpPr>
        <p:grpSp>
          <p:nvGrpSpPr>
            <p:cNvPr id="29" name="Группа 28">
              <a:extLst>
                <a:ext uri="{FF2B5EF4-FFF2-40B4-BE49-F238E27FC236}">
                  <a16:creationId xmlns:a16="http://schemas.microsoft.com/office/drawing/2014/main" id="{DDA3D40F-9738-A042-BCE4-E69162F42781}"/>
                </a:ext>
              </a:extLst>
            </p:cNvPr>
            <p:cNvGrpSpPr/>
            <p:nvPr/>
          </p:nvGrpSpPr>
          <p:grpSpPr>
            <a:xfrm>
              <a:off x="2149178" y="5798437"/>
              <a:ext cx="4665662" cy="2338968"/>
              <a:chOff x="2178050" y="5782072"/>
              <a:chExt cx="4665662" cy="2338968"/>
            </a:xfrm>
          </p:grpSpPr>
          <p:sp>
            <p:nvSpPr>
              <p:cNvPr id="30" name="Rectangle 16">
                <a:extLst>
                  <a:ext uri="{FF2B5EF4-FFF2-40B4-BE49-F238E27FC236}">
                    <a16:creationId xmlns:a16="http://schemas.microsoft.com/office/drawing/2014/main" id="{F30972CA-D782-F84A-829D-3D6EDFD6C8F8}"/>
                  </a:ext>
                </a:extLst>
              </p:cNvPr>
              <p:cNvSpPr>
                <a:spLocks noChangeArrowheads="1"/>
              </p:cNvSpPr>
              <p:nvPr/>
            </p:nvSpPr>
            <p:spPr bwMode="auto">
              <a:xfrm>
                <a:off x="2178050" y="7002016"/>
                <a:ext cx="4420603" cy="1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en-US" altLang="en-US" dirty="0">
                    <a:solidFill>
                      <a:srgbClr val="292829"/>
                    </a:solidFill>
                    <a:latin typeface="+mn-lt"/>
                    <a:ea typeface="+mn-ea"/>
                    <a:cs typeface="+mn-ea"/>
                    <a:sym typeface="+mn-lt"/>
                  </a:rPr>
                  <a:t>Lorem ipsum dolor sit </a:t>
                </a:r>
                <a:r>
                  <a:rPr lang="en-US" altLang="en-US" dirty="0" err="1">
                    <a:solidFill>
                      <a:srgbClr val="292829"/>
                    </a:solidFill>
                    <a:latin typeface="+mn-lt"/>
                    <a:ea typeface="+mn-ea"/>
                    <a:cs typeface="+mn-ea"/>
                    <a:sym typeface="+mn-lt"/>
                  </a:rPr>
                  <a:t>amet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consectetur</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aliqua</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Ut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enim</a:t>
                </a:r>
                <a:r>
                  <a:rPr lang="en-US" altLang="en-US" dirty="0">
                    <a:solidFill>
                      <a:srgbClr val="292829"/>
                    </a:solidFill>
                    <a:latin typeface="+mn-lt"/>
                    <a:ea typeface="+mn-ea"/>
                    <a:cs typeface="+mn-ea"/>
                    <a:sym typeface="+mn-lt"/>
                  </a:rPr>
                  <a:t> ad</a:t>
                </a:r>
              </a:p>
            </p:txBody>
          </p:sp>
          <p:sp>
            <p:nvSpPr>
              <p:cNvPr id="31" name="Text Box 3">
                <a:extLst>
                  <a:ext uri="{FF2B5EF4-FFF2-40B4-BE49-F238E27FC236}">
                    <a16:creationId xmlns:a16="http://schemas.microsoft.com/office/drawing/2014/main" id="{0D6400AB-A78A-AD4E-8297-C9E853F1EA68}"/>
                  </a:ext>
                </a:extLst>
              </p:cNvPr>
              <p:cNvSpPr txBox="1">
                <a:spLocks/>
              </p:cNvSpPr>
              <p:nvPr/>
            </p:nvSpPr>
            <p:spPr bwMode="auto">
              <a:xfrm>
                <a:off x="2178050" y="6453535"/>
                <a:ext cx="46656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2800" b="1" dirty="0">
                    <a:solidFill>
                      <a:schemeClr val="bg1"/>
                    </a:solidFill>
                    <a:latin typeface="+mn-lt"/>
                    <a:ea typeface="+mn-ea"/>
                    <a:cs typeface="+mn-ea"/>
                    <a:sym typeface="+mn-lt"/>
                  </a:rPr>
                  <a:t>TITLE TEXT</a:t>
                </a:r>
                <a:endParaRPr lang="x-none" altLang="x-none" sz="2800" b="1" dirty="0">
                  <a:solidFill>
                    <a:schemeClr val="bg1"/>
                  </a:solidFill>
                  <a:latin typeface="+mn-lt"/>
                  <a:ea typeface="+mn-ea"/>
                  <a:cs typeface="+mn-ea"/>
                  <a:sym typeface="+mn-lt"/>
                </a:endParaRPr>
              </a:p>
            </p:txBody>
          </p:sp>
          <p:sp>
            <p:nvSpPr>
              <p:cNvPr id="32" name="Text Box 2">
                <a:extLst>
                  <a:ext uri="{FF2B5EF4-FFF2-40B4-BE49-F238E27FC236}">
                    <a16:creationId xmlns:a16="http://schemas.microsoft.com/office/drawing/2014/main" id="{0BB94F5A-3CB1-3C48-9CBF-C26FA2C75A3F}"/>
                  </a:ext>
                </a:extLst>
              </p:cNvPr>
              <p:cNvSpPr txBox="1">
                <a:spLocks/>
              </p:cNvSpPr>
              <p:nvPr/>
            </p:nvSpPr>
            <p:spPr bwMode="auto">
              <a:xfrm>
                <a:off x="2178050" y="5782072"/>
                <a:ext cx="11223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defRPr/>
                </a:pPr>
                <a:r>
                  <a:rPr lang="en-US" altLang="x-none" sz="4000" b="1" spc="300" dirty="0">
                    <a:solidFill>
                      <a:schemeClr val="accent3"/>
                    </a:solidFill>
                    <a:latin typeface="+mn-lt"/>
                    <a:ea typeface="+mn-ea"/>
                    <a:cs typeface="+mn-ea"/>
                    <a:sym typeface="+mn-lt"/>
                  </a:rPr>
                  <a:t>.03</a:t>
                </a:r>
                <a:endParaRPr lang="x-none" altLang="x-none" sz="4000" b="1" spc="300" dirty="0">
                  <a:solidFill>
                    <a:schemeClr val="accent3"/>
                  </a:solidFill>
                  <a:latin typeface="+mn-lt"/>
                  <a:ea typeface="+mn-ea"/>
                  <a:cs typeface="+mn-ea"/>
                  <a:sym typeface="+mn-lt"/>
                </a:endParaRPr>
              </a:p>
            </p:txBody>
          </p:sp>
        </p:grpSp>
        <p:grpSp>
          <p:nvGrpSpPr>
            <p:cNvPr id="33" name="Группа 32">
              <a:extLst>
                <a:ext uri="{FF2B5EF4-FFF2-40B4-BE49-F238E27FC236}">
                  <a16:creationId xmlns:a16="http://schemas.microsoft.com/office/drawing/2014/main" id="{12C2D120-4A9B-0E43-A34E-D19DA233C8C8}"/>
                </a:ext>
              </a:extLst>
            </p:cNvPr>
            <p:cNvGrpSpPr/>
            <p:nvPr/>
          </p:nvGrpSpPr>
          <p:grpSpPr>
            <a:xfrm>
              <a:off x="7396577" y="5798437"/>
              <a:ext cx="4665662" cy="2338968"/>
              <a:chOff x="2178050" y="5782072"/>
              <a:chExt cx="4665662" cy="2338968"/>
            </a:xfrm>
          </p:grpSpPr>
          <p:sp>
            <p:nvSpPr>
              <p:cNvPr id="34" name="Rectangle 16">
                <a:extLst>
                  <a:ext uri="{FF2B5EF4-FFF2-40B4-BE49-F238E27FC236}">
                    <a16:creationId xmlns:a16="http://schemas.microsoft.com/office/drawing/2014/main" id="{0E05D2AE-2891-D946-BBF0-934E88D99111}"/>
                  </a:ext>
                </a:extLst>
              </p:cNvPr>
              <p:cNvSpPr>
                <a:spLocks noChangeArrowheads="1"/>
              </p:cNvSpPr>
              <p:nvPr/>
            </p:nvSpPr>
            <p:spPr bwMode="auto">
              <a:xfrm>
                <a:off x="2178050" y="7002016"/>
                <a:ext cx="4420603" cy="1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en-US" altLang="en-US" dirty="0">
                    <a:solidFill>
                      <a:srgbClr val="292829"/>
                    </a:solidFill>
                    <a:latin typeface="+mn-lt"/>
                    <a:ea typeface="+mn-ea"/>
                    <a:cs typeface="+mn-ea"/>
                    <a:sym typeface="+mn-lt"/>
                  </a:rPr>
                  <a:t>Lorem ipsum dolor sit </a:t>
                </a:r>
                <a:r>
                  <a:rPr lang="en-US" altLang="en-US" dirty="0" err="1">
                    <a:solidFill>
                      <a:srgbClr val="292829"/>
                    </a:solidFill>
                    <a:latin typeface="+mn-lt"/>
                    <a:ea typeface="+mn-ea"/>
                    <a:cs typeface="+mn-ea"/>
                    <a:sym typeface="+mn-lt"/>
                  </a:rPr>
                  <a:t>amet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consectetur</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aliqua</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Ut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enim</a:t>
                </a:r>
                <a:r>
                  <a:rPr lang="en-US" altLang="en-US" dirty="0">
                    <a:solidFill>
                      <a:srgbClr val="292829"/>
                    </a:solidFill>
                    <a:latin typeface="+mn-lt"/>
                    <a:ea typeface="+mn-ea"/>
                    <a:cs typeface="+mn-ea"/>
                    <a:sym typeface="+mn-lt"/>
                  </a:rPr>
                  <a:t> ad</a:t>
                </a:r>
              </a:p>
            </p:txBody>
          </p:sp>
          <p:sp>
            <p:nvSpPr>
              <p:cNvPr id="37" name="Text Box 3">
                <a:extLst>
                  <a:ext uri="{FF2B5EF4-FFF2-40B4-BE49-F238E27FC236}">
                    <a16:creationId xmlns:a16="http://schemas.microsoft.com/office/drawing/2014/main" id="{6E2EDC10-51CC-CE48-8F76-19984DE79CFF}"/>
                  </a:ext>
                </a:extLst>
              </p:cNvPr>
              <p:cNvSpPr txBox="1">
                <a:spLocks/>
              </p:cNvSpPr>
              <p:nvPr/>
            </p:nvSpPr>
            <p:spPr bwMode="auto">
              <a:xfrm>
                <a:off x="2178050" y="6453535"/>
                <a:ext cx="46656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2800" b="1" dirty="0">
                    <a:solidFill>
                      <a:schemeClr val="bg1"/>
                    </a:solidFill>
                    <a:latin typeface="+mn-lt"/>
                    <a:ea typeface="+mn-ea"/>
                    <a:cs typeface="+mn-ea"/>
                    <a:sym typeface="+mn-lt"/>
                  </a:rPr>
                  <a:t>TITLE TEXT</a:t>
                </a:r>
                <a:endParaRPr lang="x-none" altLang="x-none" sz="2800" b="1" dirty="0">
                  <a:solidFill>
                    <a:schemeClr val="bg1"/>
                  </a:solidFill>
                  <a:latin typeface="+mn-lt"/>
                  <a:ea typeface="+mn-ea"/>
                  <a:cs typeface="+mn-ea"/>
                  <a:sym typeface="+mn-lt"/>
                </a:endParaRPr>
              </a:p>
            </p:txBody>
          </p:sp>
          <p:sp>
            <p:nvSpPr>
              <p:cNvPr id="38" name="Text Box 2">
                <a:extLst>
                  <a:ext uri="{FF2B5EF4-FFF2-40B4-BE49-F238E27FC236}">
                    <a16:creationId xmlns:a16="http://schemas.microsoft.com/office/drawing/2014/main" id="{113D0224-B034-EC47-BA00-AE618AB3D284}"/>
                  </a:ext>
                </a:extLst>
              </p:cNvPr>
              <p:cNvSpPr txBox="1">
                <a:spLocks/>
              </p:cNvSpPr>
              <p:nvPr/>
            </p:nvSpPr>
            <p:spPr bwMode="auto">
              <a:xfrm>
                <a:off x="2178050" y="5782072"/>
                <a:ext cx="11223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defRPr/>
                </a:pPr>
                <a:r>
                  <a:rPr lang="en-US" altLang="x-none" sz="4000" b="1" spc="300" dirty="0">
                    <a:solidFill>
                      <a:schemeClr val="accent3"/>
                    </a:solidFill>
                    <a:latin typeface="+mn-lt"/>
                    <a:ea typeface="+mn-ea"/>
                    <a:cs typeface="+mn-ea"/>
                    <a:sym typeface="+mn-lt"/>
                  </a:rPr>
                  <a:t>.04</a:t>
                </a:r>
                <a:endParaRPr lang="x-none" altLang="x-none" sz="4000" b="1" spc="300" dirty="0">
                  <a:solidFill>
                    <a:schemeClr val="accent3"/>
                  </a:solidFill>
                  <a:latin typeface="+mn-lt"/>
                  <a:ea typeface="+mn-ea"/>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F2870184-464F-8340-AABA-F65BCB34CDD6}"/>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C2B654BF-7688-8840-9048-45BDAB8FB3FC}" type="slidenum">
              <a:rPr lang="x-none" altLang="x-none" smtClean="0">
                <a:solidFill>
                  <a:srgbClr val="9B9A9C"/>
                </a:solidFill>
                <a:latin typeface="+mn-lt"/>
                <a:ea typeface="+mn-ea"/>
                <a:cs typeface="+mn-ea"/>
                <a:sym typeface="+mn-lt"/>
              </a:rPr>
              <a:pPr algn="ctr" eaLnBrk="1">
                <a:defRPr/>
              </a:pPr>
              <a:t>11</a:t>
            </a:fld>
            <a:endParaRPr lang="x-none" altLang="x-none" dirty="0">
              <a:solidFill>
                <a:srgbClr val="9B9A9C"/>
              </a:solidFill>
              <a:latin typeface="+mn-lt"/>
              <a:ea typeface="+mn-ea"/>
              <a:cs typeface="+mn-ea"/>
              <a:sym typeface="+mn-lt"/>
            </a:endParaRPr>
          </a:p>
        </p:txBody>
      </p:sp>
      <p:sp>
        <p:nvSpPr>
          <p:cNvPr id="9" name="Text Box 3">
            <a:extLst>
              <a:ext uri="{FF2B5EF4-FFF2-40B4-BE49-F238E27FC236}">
                <a16:creationId xmlns:a16="http://schemas.microsoft.com/office/drawing/2014/main" id="{5735EF40-000D-B845-AAED-98ED3BF5206A}"/>
              </a:ext>
            </a:extLst>
          </p:cNvPr>
          <p:cNvSpPr txBox="1">
            <a:spLocks/>
          </p:cNvSpPr>
          <p:nvPr/>
        </p:nvSpPr>
        <p:spPr bwMode="auto">
          <a:xfrm>
            <a:off x="2023543" y="2465513"/>
            <a:ext cx="9736410" cy="3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chemeClr val="bg1"/>
                </a:solidFill>
                <a:latin typeface="+mn-lt"/>
                <a:ea typeface="+mn-ea"/>
                <a:cs typeface="+mn-ea"/>
                <a:sym typeface="+mn-lt"/>
              </a:rPr>
              <a:t>TITLE TEXT</a:t>
            </a:r>
          </a:p>
          <a:p>
            <a:pPr eaLnBrk="1">
              <a:defRPr/>
            </a:pPr>
            <a:r>
              <a:rPr lang="en-US" altLang="x-none" sz="10000" b="1" dirty="0">
                <a:solidFill>
                  <a:schemeClr val="accent2"/>
                </a:solidFill>
                <a:latin typeface="+mn-lt"/>
                <a:ea typeface="+mn-ea"/>
                <a:cs typeface="+mn-ea"/>
                <a:sym typeface="+mn-lt"/>
              </a:rPr>
              <a:t>&amp; TIMELINE</a:t>
            </a:r>
            <a:endParaRPr lang="x-none" altLang="x-none" sz="10000" b="1" dirty="0">
              <a:solidFill>
                <a:schemeClr val="accent2"/>
              </a:solidFill>
              <a:latin typeface="+mn-lt"/>
              <a:ea typeface="+mn-ea"/>
              <a:cs typeface="+mn-ea"/>
              <a:sym typeface="+mn-lt"/>
            </a:endParaRPr>
          </a:p>
        </p:txBody>
      </p:sp>
      <p:sp>
        <p:nvSpPr>
          <p:cNvPr id="10" name="Rectangle 1">
            <a:extLst>
              <a:ext uri="{FF2B5EF4-FFF2-40B4-BE49-F238E27FC236}">
                <a16:creationId xmlns:a16="http://schemas.microsoft.com/office/drawing/2014/main" id="{38CA3428-7532-3D45-B469-0189A61887C8}"/>
              </a:ext>
            </a:extLst>
          </p:cNvPr>
          <p:cNvSpPr>
            <a:spLocks noChangeArrowheads="1"/>
          </p:cNvSpPr>
          <p:nvPr/>
        </p:nvSpPr>
        <p:spPr bwMode="auto">
          <a:xfrm>
            <a:off x="12161688" y="2567112"/>
            <a:ext cx="10039500" cy="278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chemeClr val="bg1"/>
                </a:solidFill>
                <a:latin typeface="+mn-lt"/>
                <a:ea typeface="+mn-ea"/>
                <a:cs typeface="+mn-ea"/>
                <a:sym typeface="+mn-lt"/>
              </a:rPr>
              <a:t>Click here to add content, content to match the title, you can copy and paste directly, to select useful keyword </a:t>
            </a:r>
            <a:r>
              <a:rPr lang="en-US" altLang="en-US" dirty="0" err="1">
                <a:solidFill>
                  <a:schemeClr val="bg1"/>
                </a:solidFill>
                <a:latin typeface="+mn-lt"/>
                <a:ea typeface="+mn-ea"/>
                <a:cs typeface="+mn-ea"/>
                <a:sym typeface="+mn-lt"/>
              </a:rPr>
              <a:t>entry.liqua</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Ut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enim</a:t>
            </a:r>
            <a:r>
              <a:rPr lang="en-US" altLang="en-US" dirty="0">
                <a:solidFill>
                  <a:schemeClr val="bg1"/>
                </a:solidFill>
                <a:latin typeface="+mn-lt"/>
                <a:ea typeface="+mn-ea"/>
                <a:cs typeface="+mn-ea"/>
                <a:sym typeface="+mn-lt"/>
              </a:rPr>
              <a:t> ad minim </a:t>
            </a:r>
            <a:r>
              <a:rPr lang="en-US" altLang="en-US" dirty="0" err="1">
                <a:solidFill>
                  <a:schemeClr val="bg1"/>
                </a:solidFill>
                <a:latin typeface="+mn-lt"/>
                <a:ea typeface="+mn-ea"/>
                <a:cs typeface="+mn-ea"/>
                <a:sym typeface="+mn-lt"/>
              </a:rPr>
              <a:t>veniam</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quis</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nostrd</a:t>
            </a:r>
            <a:r>
              <a:rPr lang="en-US" altLang="en-US" dirty="0">
                <a:solidFill>
                  <a:schemeClr val="bg1"/>
                </a:solidFill>
                <a:latin typeface="+mn-lt"/>
                <a:ea typeface="+mn-ea"/>
                <a:cs typeface="+mn-ea"/>
                <a:sym typeface="+mn-lt"/>
              </a:rPr>
              <a:t> exercitation </a:t>
            </a:r>
            <a:r>
              <a:rPr lang="en-US" altLang="en-US" dirty="0" err="1">
                <a:solidFill>
                  <a:schemeClr val="bg1"/>
                </a:solidFill>
                <a:latin typeface="+mn-lt"/>
                <a:ea typeface="+mn-ea"/>
                <a:cs typeface="+mn-ea"/>
                <a:sym typeface="+mn-lt"/>
              </a:rPr>
              <a:t>ullamco</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laboris</a:t>
            </a:r>
            <a:r>
              <a:rPr lang="en-US" altLang="en-US" dirty="0">
                <a:solidFill>
                  <a:schemeClr val="bg1"/>
                </a:solidFill>
                <a:latin typeface="+mn-lt"/>
                <a:ea typeface="+mn-ea"/>
                <a:cs typeface="+mn-ea"/>
                <a:sym typeface="+mn-lt"/>
              </a:rPr>
              <a:t> nisi </a:t>
            </a:r>
            <a:r>
              <a:rPr lang="en-US" altLang="en-US" dirty="0" err="1">
                <a:solidFill>
                  <a:schemeClr val="bg1"/>
                </a:solidFill>
                <a:latin typeface="+mn-lt"/>
                <a:ea typeface="+mn-ea"/>
                <a:cs typeface="+mn-ea"/>
                <a:sym typeface="+mn-lt"/>
              </a:rPr>
              <a:t>ut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aliquip</a:t>
            </a:r>
            <a:r>
              <a:rPr lang="en-US" altLang="en-US" dirty="0">
                <a:solidFill>
                  <a:schemeClr val="bg1"/>
                </a:solidFill>
                <a:latin typeface="+mn-lt"/>
                <a:ea typeface="+mn-ea"/>
                <a:cs typeface="+mn-ea"/>
                <a:sym typeface="+mn-lt"/>
              </a:rPr>
              <a:t> ex </a:t>
            </a:r>
            <a:r>
              <a:rPr lang="en-US" altLang="en-US" dirty="0" err="1">
                <a:solidFill>
                  <a:schemeClr val="bg1"/>
                </a:solidFill>
                <a:latin typeface="+mn-lt"/>
                <a:ea typeface="+mn-ea"/>
                <a:cs typeface="+mn-ea"/>
                <a:sym typeface="+mn-lt"/>
              </a:rPr>
              <a:t>ea</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commodo</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consequat</a:t>
            </a:r>
            <a:r>
              <a:rPr lang="en-US" altLang="en-US" dirty="0">
                <a:solidFill>
                  <a:schemeClr val="bg1"/>
                </a:solidFill>
                <a:latin typeface="+mn-lt"/>
                <a:ea typeface="+mn-ea"/>
                <a:cs typeface="+mn-ea"/>
                <a:sym typeface="+mn-lt"/>
              </a:rPr>
              <a:t>. Duis </a:t>
            </a:r>
            <a:r>
              <a:rPr lang="en-US" altLang="en-US" dirty="0" err="1">
                <a:solidFill>
                  <a:schemeClr val="bg1"/>
                </a:solidFill>
                <a:latin typeface="+mn-lt"/>
                <a:ea typeface="+mn-ea"/>
                <a:cs typeface="+mn-ea"/>
                <a:sym typeface="+mn-lt"/>
              </a:rPr>
              <a:t>aute</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ir</a:t>
            </a:r>
            <a:r>
              <a:rPr lang="en-US" altLang="en-US" dirty="0">
                <a:solidFill>
                  <a:schemeClr val="bg1"/>
                </a:solidFill>
                <a:latin typeface="+mn-lt"/>
                <a:ea typeface="+mn-ea"/>
                <a:cs typeface="+mn-ea"/>
                <a:sym typeface="+mn-lt"/>
              </a:rPr>
              <a:t> dolore </a:t>
            </a:r>
            <a:r>
              <a:rPr lang="en-US" altLang="en-US" dirty="0" err="1">
                <a:solidFill>
                  <a:schemeClr val="bg1"/>
                </a:solidFill>
                <a:latin typeface="+mn-lt"/>
                <a:ea typeface="+mn-ea"/>
                <a:cs typeface="+mn-ea"/>
                <a:sym typeface="+mn-lt"/>
              </a:rPr>
              <a:t>eu</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fugiat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nulla</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pariatur</a:t>
            </a:r>
            <a:r>
              <a:rPr lang="en-US" altLang="en-US" dirty="0">
                <a:solidFill>
                  <a:schemeClr val="bg1"/>
                </a:solidFill>
                <a:latin typeface="+mn-lt"/>
                <a:ea typeface="+mn-ea"/>
                <a:cs typeface="+mn-ea"/>
                <a:sym typeface="+mn-lt"/>
              </a:rPr>
              <a:t>. exercitation </a:t>
            </a:r>
            <a:r>
              <a:rPr lang="en-US" altLang="en-US" dirty="0" err="1">
                <a:solidFill>
                  <a:schemeClr val="bg1"/>
                </a:solidFill>
                <a:latin typeface="+mn-lt"/>
                <a:ea typeface="+mn-ea"/>
                <a:cs typeface="+mn-ea"/>
                <a:sym typeface="+mn-lt"/>
              </a:rPr>
              <a:t>ullamco</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laboris</a:t>
            </a:r>
            <a:r>
              <a:rPr lang="en-US" altLang="en-US" dirty="0">
                <a:solidFill>
                  <a:schemeClr val="bg1"/>
                </a:solidFill>
                <a:latin typeface="+mn-lt"/>
                <a:ea typeface="+mn-ea"/>
                <a:cs typeface="+mn-ea"/>
                <a:sym typeface="+mn-lt"/>
              </a:rPr>
              <a:t> nisi </a:t>
            </a:r>
            <a:r>
              <a:rPr lang="en-US" altLang="en-US" dirty="0" err="1">
                <a:solidFill>
                  <a:schemeClr val="bg1"/>
                </a:solidFill>
                <a:latin typeface="+mn-lt"/>
                <a:ea typeface="+mn-ea"/>
                <a:cs typeface="+mn-ea"/>
                <a:sym typeface="+mn-lt"/>
              </a:rPr>
              <a:t>ut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aliquip</a:t>
            </a:r>
            <a:r>
              <a:rPr lang="en-US" altLang="en-US" dirty="0">
                <a:solidFill>
                  <a:schemeClr val="bg1"/>
                </a:solidFill>
                <a:latin typeface="+mn-lt"/>
                <a:ea typeface="+mn-ea"/>
                <a:cs typeface="+mn-ea"/>
                <a:sym typeface="+mn-lt"/>
              </a:rPr>
              <a:t> ex </a:t>
            </a:r>
            <a:r>
              <a:rPr lang="en-US" altLang="en-US" dirty="0" err="1">
                <a:solidFill>
                  <a:schemeClr val="bg1"/>
                </a:solidFill>
                <a:latin typeface="+mn-lt"/>
                <a:ea typeface="+mn-ea"/>
                <a:cs typeface="+mn-ea"/>
                <a:sym typeface="+mn-lt"/>
              </a:rPr>
              <a:t>ea</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commodo</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consequat</a:t>
            </a:r>
            <a:endParaRPr lang="en-US" altLang="en-US" dirty="0">
              <a:solidFill>
                <a:schemeClr val="bg1"/>
              </a:solidFill>
              <a:latin typeface="+mn-lt"/>
              <a:ea typeface="+mn-ea"/>
              <a:cs typeface="+mn-ea"/>
              <a:sym typeface="+mn-lt"/>
            </a:endParaRPr>
          </a:p>
        </p:txBody>
      </p:sp>
      <p:grpSp>
        <p:nvGrpSpPr>
          <p:cNvPr id="2" name="Группа 1">
            <a:extLst>
              <a:ext uri="{FF2B5EF4-FFF2-40B4-BE49-F238E27FC236}">
                <a16:creationId xmlns:a16="http://schemas.microsoft.com/office/drawing/2014/main" id="{715F6DCE-8169-574B-8A60-7B55560FDE22}"/>
              </a:ext>
            </a:extLst>
          </p:cNvPr>
          <p:cNvGrpSpPr/>
          <p:nvPr/>
        </p:nvGrpSpPr>
        <p:grpSpPr>
          <a:xfrm>
            <a:off x="1966864" y="7673751"/>
            <a:ext cx="20234324" cy="3758697"/>
            <a:chOff x="1966864" y="7673751"/>
            <a:chExt cx="20234324" cy="3758697"/>
          </a:xfrm>
        </p:grpSpPr>
        <p:cxnSp>
          <p:nvCxnSpPr>
            <p:cNvPr id="6" name="Прямая соединительная линия 5">
              <a:extLst>
                <a:ext uri="{FF2B5EF4-FFF2-40B4-BE49-F238E27FC236}">
                  <a16:creationId xmlns:a16="http://schemas.microsoft.com/office/drawing/2014/main" id="{673A00AE-3652-5146-8F3F-3A1622C2FCFE}"/>
                </a:ext>
              </a:extLst>
            </p:cNvPr>
            <p:cNvCxnSpPr>
              <a:cxnSpLocks/>
            </p:cNvCxnSpPr>
            <p:nvPr/>
          </p:nvCxnSpPr>
          <p:spPr bwMode="auto">
            <a:xfrm>
              <a:off x="2390901" y="7866112"/>
              <a:ext cx="19594187" cy="0"/>
            </a:xfrm>
            <a:prstGeom prst="line">
              <a:avLst/>
            </a:prstGeom>
            <a:blipFill dpi="0" rotWithShape="0">
              <a:blip r:embed="rId3"/>
              <a:srcRect/>
              <a:tile tx="0" ty="0" sx="100000" sy="100000" flip="none" algn="tl"/>
            </a:blipFill>
            <a:ln w="50800" cap="flat" cmpd="sng" algn="ctr">
              <a:solidFill>
                <a:schemeClr val="accent1"/>
              </a:solidFill>
              <a:prstDash val="solid"/>
              <a:miter lim="400000"/>
              <a:headEnd type="none" w="med" len="med"/>
              <a:tailEnd type="none" w="med" len="med"/>
            </a:ln>
            <a:effectLst/>
          </p:spPr>
        </p:cxnSp>
        <p:sp>
          <p:nvSpPr>
            <p:cNvPr id="3" name="Прямоугольник 2">
              <a:extLst>
                <a:ext uri="{FF2B5EF4-FFF2-40B4-BE49-F238E27FC236}">
                  <a16:creationId xmlns:a16="http://schemas.microsoft.com/office/drawing/2014/main" id="{C06C3441-B97E-3D4D-A053-1CA5CEFF0C3B}"/>
                </a:ext>
              </a:extLst>
            </p:cNvPr>
            <p:cNvSpPr/>
            <p:nvPr/>
          </p:nvSpPr>
          <p:spPr bwMode="auto">
            <a:xfrm>
              <a:off x="2102869" y="7673751"/>
              <a:ext cx="576064" cy="384721"/>
            </a:xfrm>
            <a:prstGeom prst="rect">
              <a:avLst/>
            </a:prstGeom>
            <a:solidFill>
              <a:srgbClr val="FFFFFF"/>
            </a:solidFill>
            <a:ln w="101600" cap="flat" cmpd="sng" algn="ctr">
              <a:solidFill>
                <a:schemeClr val="accent2"/>
              </a:solid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1" name="Прямоугольник 10">
              <a:extLst>
                <a:ext uri="{FF2B5EF4-FFF2-40B4-BE49-F238E27FC236}">
                  <a16:creationId xmlns:a16="http://schemas.microsoft.com/office/drawing/2014/main" id="{F61D6CF2-830B-5340-9048-EBA7282B62F4}"/>
                </a:ext>
              </a:extLst>
            </p:cNvPr>
            <p:cNvSpPr/>
            <p:nvPr/>
          </p:nvSpPr>
          <p:spPr bwMode="auto">
            <a:xfrm>
              <a:off x="6983433" y="7673751"/>
              <a:ext cx="576064" cy="384721"/>
            </a:xfrm>
            <a:prstGeom prst="rect">
              <a:avLst/>
            </a:prstGeom>
            <a:solidFill>
              <a:srgbClr val="FFFFFF"/>
            </a:solidFill>
            <a:ln w="101600" cap="flat" cmpd="sng" algn="ctr">
              <a:solidFill>
                <a:schemeClr val="accent2"/>
              </a:solid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2" name="Прямоугольник 11">
              <a:extLst>
                <a:ext uri="{FF2B5EF4-FFF2-40B4-BE49-F238E27FC236}">
                  <a16:creationId xmlns:a16="http://schemas.microsoft.com/office/drawing/2014/main" id="{025E1007-169D-F742-83C7-E12B70522686}"/>
                </a:ext>
              </a:extLst>
            </p:cNvPr>
            <p:cNvSpPr/>
            <p:nvPr/>
          </p:nvSpPr>
          <p:spPr bwMode="auto">
            <a:xfrm>
              <a:off x="11863997" y="7673751"/>
              <a:ext cx="576064" cy="384721"/>
            </a:xfrm>
            <a:prstGeom prst="rect">
              <a:avLst/>
            </a:prstGeom>
            <a:solidFill>
              <a:srgbClr val="FFFFFF"/>
            </a:solidFill>
            <a:ln w="101600" cap="flat" cmpd="sng" algn="ctr">
              <a:solidFill>
                <a:schemeClr val="accent2"/>
              </a:solid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3" name="Прямоугольник 12">
              <a:extLst>
                <a:ext uri="{FF2B5EF4-FFF2-40B4-BE49-F238E27FC236}">
                  <a16:creationId xmlns:a16="http://schemas.microsoft.com/office/drawing/2014/main" id="{CBED0352-2F3D-9B43-9D24-CC37DF024810}"/>
                </a:ext>
              </a:extLst>
            </p:cNvPr>
            <p:cNvSpPr/>
            <p:nvPr/>
          </p:nvSpPr>
          <p:spPr bwMode="auto">
            <a:xfrm>
              <a:off x="21625124" y="7673751"/>
              <a:ext cx="576064" cy="384721"/>
            </a:xfrm>
            <a:prstGeom prst="rect">
              <a:avLst/>
            </a:prstGeom>
            <a:solidFill>
              <a:srgbClr val="FFFFFF"/>
            </a:solidFill>
            <a:ln w="101600" cap="flat" cmpd="sng" algn="ctr">
              <a:solidFill>
                <a:schemeClr val="accent2"/>
              </a:solid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4" name="Прямоугольник 13">
              <a:extLst>
                <a:ext uri="{FF2B5EF4-FFF2-40B4-BE49-F238E27FC236}">
                  <a16:creationId xmlns:a16="http://schemas.microsoft.com/office/drawing/2014/main" id="{70AA88D3-D9AE-CD4E-8286-F9242D5295B1}"/>
                </a:ext>
              </a:extLst>
            </p:cNvPr>
            <p:cNvSpPr/>
            <p:nvPr/>
          </p:nvSpPr>
          <p:spPr bwMode="auto">
            <a:xfrm>
              <a:off x="16744561" y="7673751"/>
              <a:ext cx="576064" cy="384721"/>
            </a:xfrm>
            <a:prstGeom prst="rect">
              <a:avLst/>
            </a:prstGeom>
            <a:solidFill>
              <a:srgbClr val="FFFFFF"/>
            </a:solidFill>
            <a:ln w="101600" cap="flat" cmpd="sng" algn="ctr">
              <a:solidFill>
                <a:schemeClr val="accent2"/>
              </a:solid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5" name="Text Box 3">
              <a:extLst>
                <a:ext uri="{FF2B5EF4-FFF2-40B4-BE49-F238E27FC236}">
                  <a16:creationId xmlns:a16="http://schemas.microsoft.com/office/drawing/2014/main" id="{4F828C04-1349-9344-8A95-B9789F8DA394}"/>
                </a:ext>
              </a:extLst>
            </p:cNvPr>
            <p:cNvSpPr txBox="1">
              <a:spLocks/>
            </p:cNvSpPr>
            <p:nvPr/>
          </p:nvSpPr>
          <p:spPr bwMode="auto">
            <a:xfrm>
              <a:off x="2017664" y="8658200"/>
              <a:ext cx="2422874"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2800" b="1" dirty="0">
                  <a:solidFill>
                    <a:schemeClr val="bg1"/>
                  </a:solidFill>
                  <a:latin typeface="+mn-lt"/>
                  <a:ea typeface="+mn-ea"/>
                  <a:cs typeface="+mn-ea"/>
                  <a:sym typeface="+mn-lt"/>
                </a:rPr>
                <a:t>2020</a:t>
              </a:r>
              <a:endParaRPr lang="x-none" altLang="x-none" sz="2800" b="1" dirty="0">
                <a:solidFill>
                  <a:schemeClr val="bg1"/>
                </a:solidFill>
                <a:latin typeface="+mn-lt"/>
                <a:ea typeface="+mn-ea"/>
                <a:cs typeface="+mn-ea"/>
                <a:sym typeface="+mn-lt"/>
              </a:endParaRPr>
            </a:p>
          </p:txBody>
        </p:sp>
        <p:sp>
          <p:nvSpPr>
            <p:cNvPr id="16" name="Rectangle 1">
              <a:extLst>
                <a:ext uri="{FF2B5EF4-FFF2-40B4-BE49-F238E27FC236}">
                  <a16:creationId xmlns:a16="http://schemas.microsoft.com/office/drawing/2014/main" id="{8B1C5338-B07D-4B4A-A3F4-A64A98F9BA29}"/>
                </a:ext>
              </a:extLst>
            </p:cNvPr>
            <p:cNvSpPr>
              <a:spLocks noChangeArrowheads="1"/>
            </p:cNvSpPr>
            <p:nvPr/>
          </p:nvSpPr>
          <p:spPr bwMode="auto">
            <a:xfrm>
              <a:off x="1966864" y="9201581"/>
              <a:ext cx="3854019" cy="223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chemeClr val="bg1"/>
                  </a:solidFill>
                  <a:latin typeface="+mn-lt"/>
                  <a:ea typeface="+mn-ea"/>
                  <a:cs typeface="+mn-ea"/>
                  <a:sym typeface="+mn-lt"/>
                </a:rPr>
                <a:t>Lorem ipsum dolor sit </a:t>
              </a:r>
              <a:r>
                <a:rPr lang="en-US" altLang="en-US" dirty="0" err="1">
                  <a:solidFill>
                    <a:schemeClr val="bg1"/>
                  </a:solidFill>
                  <a:latin typeface="+mn-lt"/>
                  <a:ea typeface="+mn-ea"/>
                  <a:cs typeface="+mn-ea"/>
                  <a:sym typeface="+mn-lt"/>
                </a:rPr>
                <a:t>amet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consectetur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adipiscing</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elit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sed</a:t>
              </a:r>
              <a:r>
                <a:rPr lang="en-US" altLang="en-US" dirty="0">
                  <a:solidFill>
                    <a:schemeClr val="bg1"/>
                  </a:solidFill>
                  <a:latin typeface="+mn-lt"/>
                  <a:ea typeface="+mn-ea"/>
                  <a:cs typeface="+mn-ea"/>
                  <a:sym typeface="+mn-lt"/>
                </a:rPr>
                <a:t> do </a:t>
              </a:r>
              <a:r>
                <a:rPr lang="en-US" altLang="en-US" dirty="0" err="1">
                  <a:solidFill>
                    <a:schemeClr val="bg1"/>
                  </a:solidFill>
                  <a:latin typeface="+mn-lt"/>
                  <a:ea typeface="+mn-ea"/>
                  <a:cs typeface="+mn-ea"/>
                  <a:sym typeface="+mn-lt"/>
                </a:rPr>
                <a:t>eiusmod</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tempor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incididunt</a:t>
              </a:r>
              <a:endParaRPr lang="en-US" altLang="en-US" dirty="0">
                <a:solidFill>
                  <a:schemeClr val="bg1"/>
                </a:solidFill>
                <a:latin typeface="+mn-lt"/>
                <a:ea typeface="+mn-ea"/>
                <a:cs typeface="+mn-ea"/>
                <a:sym typeface="+mn-lt"/>
              </a:endParaRPr>
            </a:p>
          </p:txBody>
        </p:sp>
        <p:grpSp>
          <p:nvGrpSpPr>
            <p:cNvPr id="21" name="Группа 20">
              <a:extLst>
                <a:ext uri="{FF2B5EF4-FFF2-40B4-BE49-F238E27FC236}">
                  <a16:creationId xmlns:a16="http://schemas.microsoft.com/office/drawing/2014/main" id="{0E7E1AC5-C898-6D42-96A5-E159CE339F1B}"/>
                </a:ext>
              </a:extLst>
            </p:cNvPr>
            <p:cNvGrpSpPr/>
            <p:nvPr/>
          </p:nvGrpSpPr>
          <p:grpSpPr>
            <a:xfrm>
              <a:off x="6802105" y="8667577"/>
              <a:ext cx="3946378" cy="2216403"/>
              <a:chOff x="6370305" y="8667577"/>
              <a:chExt cx="3946378" cy="2216403"/>
            </a:xfrm>
          </p:grpSpPr>
          <p:sp>
            <p:nvSpPr>
              <p:cNvPr id="19" name="Text Box 3">
                <a:extLst>
                  <a:ext uri="{FF2B5EF4-FFF2-40B4-BE49-F238E27FC236}">
                    <a16:creationId xmlns:a16="http://schemas.microsoft.com/office/drawing/2014/main" id="{4D6E5B94-85D4-064A-B6D6-F720193C28EC}"/>
                  </a:ext>
                </a:extLst>
              </p:cNvPr>
              <p:cNvSpPr txBox="1">
                <a:spLocks/>
              </p:cNvSpPr>
              <p:nvPr/>
            </p:nvSpPr>
            <p:spPr bwMode="auto">
              <a:xfrm>
                <a:off x="6421105" y="8667577"/>
                <a:ext cx="2422874"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2800" b="1" dirty="0">
                    <a:solidFill>
                      <a:schemeClr val="bg1"/>
                    </a:solidFill>
                    <a:latin typeface="+mn-lt"/>
                    <a:ea typeface="+mn-ea"/>
                    <a:cs typeface="+mn-ea"/>
                    <a:sym typeface="+mn-lt"/>
                  </a:rPr>
                  <a:t>2021</a:t>
                </a:r>
                <a:endParaRPr lang="x-none" altLang="x-none" sz="2800" b="1" dirty="0">
                  <a:solidFill>
                    <a:schemeClr val="bg1"/>
                  </a:solidFill>
                  <a:latin typeface="+mn-lt"/>
                  <a:ea typeface="+mn-ea"/>
                  <a:cs typeface="+mn-ea"/>
                  <a:sym typeface="+mn-lt"/>
                </a:endParaRPr>
              </a:p>
            </p:txBody>
          </p:sp>
          <p:sp>
            <p:nvSpPr>
              <p:cNvPr id="20" name="Rectangle 1">
                <a:extLst>
                  <a:ext uri="{FF2B5EF4-FFF2-40B4-BE49-F238E27FC236}">
                    <a16:creationId xmlns:a16="http://schemas.microsoft.com/office/drawing/2014/main" id="{6753C1EB-F42F-6A47-86C1-E1C549414F6E}"/>
                  </a:ext>
                </a:extLst>
              </p:cNvPr>
              <p:cNvSpPr>
                <a:spLocks noChangeArrowheads="1"/>
              </p:cNvSpPr>
              <p:nvPr/>
            </p:nvSpPr>
            <p:spPr bwMode="auto">
              <a:xfrm>
                <a:off x="6370305" y="9210958"/>
                <a:ext cx="3946378" cy="167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chemeClr val="bg1"/>
                    </a:solidFill>
                    <a:latin typeface="+mn-lt"/>
                    <a:ea typeface="+mn-ea"/>
                    <a:cs typeface="+mn-ea"/>
                    <a:sym typeface="+mn-lt"/>
                  </a:rPr>
                  <a:t>Lorem ipsum dolor sit </a:t>
                </a:r>
                <a:r>
                  <a:rPr lang="en-US" altLang="en-US" dirty="0" err="1">
                    <a:solidFill>
                      <a:schemeClr val="bg1"/>
                    </a:solidFill>
                    <a:latin typeface="+mn-lt"/>
                    <a:ea typeface="+mn-ea"/>
                    <a:cs typeface="+mn-ea"/>
                    <a:sym typeface="+mn-lt"/>
                  </a:rPr>
                  <a:t>amet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consectetur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adipiscing</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elit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sed</a:t>
                </a:r>
                <a:r>
                  <a:rPr lang="en-US" altLang="en-US" dirty="0">
                    <a:solidFill>
                      <a:schemeClr val="bg1"/>
                    </a:solidFill>
                    <a:latin typeface="+mn-lt"/>
                    <a:ea typeface="+mn-ea"/>
                    <a:cs typeface="+mn-ea"/>
                    <a:sym typeface="+mn-lt"/>
                  </a:rPr>
                  <a:t> do </a:t>
                </a:r>
                <a:r>
                  <a:rPr lang="en-US" altLang="en-US" dirty="0" err="1">
                    <a:solidFill>
                      <a:schemeClr val="bg1"/>
                    </a:solidFill>
                    <a:latin typeface="+mn-lt"/>
                    <a:ea typeface="+mn-ea"/>
                    <a:cs typeface="+mn-ea"/>
                    <a:sym typeface="+mn-lt"/>
                  </a:rPr>
                  <a:t>eiusmod</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tempor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incididunt</a:t>
                </a:r>
                <a:endParaRPr lang="en-US" altLang="en-US" dirty="0">
                  <a:solidFill>
                    <a:schemeClr val="bg1"/>
                  </a:solidFill>
                  <a:latin typeface="+mn-lt"/>
                  <a:ea typeface="+mn-ea"/>
                  <a:cs typeface="+mn-ea"/>
                  <a:sym typeface="+mn-lt"/>
                </a:endParaRPr>
              </a:p>
            </p:txBody>
          </p:sp>
        </p:grpSp>
        <p:grpSp>
          <p:nvGrpSpPr>
            <p:cNvPr id="23" name="Группа 22">
              <a:extLst>
                <a:ext uri="{FF2B5EF4-FFF2-40B4-BE49-F238E27FC236}">
                  <a16:creationId xmlns:a16="http://schemas.microsoft.com/office/drawing/2014/main" id="{6E80D1AF-9B1A-4143-A411-D08A107AA9B2}"/>
                </a:ext>
              </a:extLst>
            </p:cNvPr>
            <p:cNvGrpSpPr/>
            <p:nvPr/>
          </p:nvGrpSpPr>
          <p:grpSpPr>
            <a:xfrm>
              <a:off x="11729705" y="8667577"/>
              <a:ext cx="3946378" cy="2216403"/>
              <a:chOff x="6370305" y="8667577"/>
              <a:chExt cx="3946378" cy="2216403"/>
            </a:xfrm>
          </p:grpSpPr>
          <p:sp>
            <p:nvSpPr>
              <p:cNvPr id="24" name="Text Box 3">
                <a:extLst>
                  <a:ext uri="{FF2B5EF4-FFF2-40B4-BE49-F238E27FC236}">
                    <a16:creationId xmlns:a16="http://schemas.microsoft.com/office/drawing/2014/main" id="{525DB2BB-A1C1-4A42-B507-0BCC7460EE26}"/>
                  </a:ext>
                </a:extLst>
              </p:cNvPr>
              <p:cNvSpPr txBox="1">
                <a:spLocks/>
              </p:cNvSpPr>
              <p:nvPr/>
            </p:nvSpPr>
            <p:spPr bwMode="auto">
              <a:xfrm>
                <a:off x="6421105" y="8667577"/>
                <a:ext cx="2422874"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2800" b="1" dirty="0">
                    <a:solidFill>
                      <a:schemeClr val="bg1"/>
                    </a:solidFill>
                    <a:latin typeface="+mn-lt"/>
                    <a:ea typeface="+mn-ea"/>
                    <a:cs typeface="+mn-ea"/>
                    <a:sym typeface="+mn-lt"/>
                  </a:rPr>
                  <a:t>2022</a:t>
                </a:r>
                <a:endParaRPr lang="x-none" altLang="x-none" sz="2800" b="1" dirty="0">
                  <a:solidFill>
                    <a:schemeClr val="bg1"/>
                  </a:solidFill>
                  <a:latin typeface="+mn-lt"/>
                  <a:ea typeface="+mn-ea"/>
                  <a:cs typeface="+mn-ea"/>
                  <a:sym typeface="+mn-lt"/>
                </a:endParaRPr>
              </a:p>
            </p:txBody>
          </p:sp>
          <p:sp>
            <p:nvSpPr>
              <p:cNvPr id="25" name="Rectangle 1">
                <a:extLst>
                  <a:ext uri="{FF2B5EF4-FFF2-40B4-BE49-F238E27FC236}">
                    <a16:creationId xmlns:a16="http://schemas.microsoft.com/office/drawing/2014/main" id="{9C69D328-8D3A-1F4A-A01A-134DA4D3F032}"/>
                  </a:ext>
                </a:extLst>
              </p:cNvPr>
              <p:cNvSpPr>
                <a:spLocks noChangeArrowheads="1"/>
              </p:cNvSpPr>
              <p:nvPr/>
            </p:nvSpPr>
            <p:spPr bwMode="auto">
              <a:xfrm>
                <a:off x="6370305" y="9210958"/>
                <a:ext cx="3946378" cy="167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chemeClr val="bg1"/>
                    </a:solidFill>
                    <a:latin typeface="+mn-lt"/>
                    <a:ea typeface="+mn-ea"/>
                    <a:cs typeface="+mn-ea"/>
                    <a:sym typeface="+mn-lt"/>
                  </a:rPr>
                  <a:t>Lorem ipsum dolor sit </a:t>
                </a:r>
                <a:r>
                  <a:rPr lang="en-US" altLang="en-US" dirty="0" err="1">
                    <a:solidFill>
                      <a:schemeClr val="bg1"/>
                    </a:solidFill>
                    <a:latin typeface="+mn-lt"/>
                    <a:ea typeface="+mn-ea"/>
                    <a:cs typeface="+mn-ea"/>
                    <a:sym typeface="+mn-lt"/>
                  </a:rPr>
                  <a:t>amet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consectetur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adipiscing</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elit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sed</a:t>
                </a:r>
                <a:r>
                  <a:rPr lang="en-US" altLang="en-US" dirty="0">
                    <a:solidFill>
                      <a:schemeClr val="bg1"/>
                    </a:solidFill>
                    <a:latin typeface="+mn-lt"/>
                    <a:ea typeface="+mn-ea"/>
                    <a:cs typeface="+mn-ea"/>
                    <a:sym typeface="+mn-lt"/>
                  </a:rPr>
                  <a:t> do </a:t>
                </a:r>
                <a:r>
                  <a:rPr lang="en-US" altLang="en-US" dirty="0" err="1">
                    <a:solidFill>
                      <a:schemeClr val="bg1"/>
                    </a:solidFill>
                    <a:latin typeface="+mn-lt"/>
                    <a:ea typeface="+mn-ea"/>
                    <a:cs typeface="+mn-ea"/>
                    <a:sym typeface="+mn-lt"/>
                  </a:rPr>
                  <a:t>eiusmod</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tempor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incididunt</a:t>
                </a:r>
                <a:endParaRPr lang="en-US" altLang="en-US" dirty="0">
                  <a:solidFill>
                    <a:schemeClr val="bg1"/>
                  </a:solidFill>
                  <a:latin typeface="+mn-lt"/>
                  <a:ea typeface="+mn-ea"/>
                  <a:cs typeface="+mn-ea"/>
                  <a:sym typeface="+mn-lt"/>
                </a:endParaRPr>
              </a:p>
            </p:txBody>
          </p:sp>
        </p:grpSp>
        <p:grpSp>
          <p:nvGrpSpPr>
            <p:cNvPr id="26" name="Группа 25">
              <a:extLst>
                <a:ext uri="{FF2B5EF4-FFF2-40B4-BE49-F238E27FC236}">
                  <a16:creationId xmlns:a16="http://schemas.microsoft.com/office/drawing/2014/main" id="{3647E134-F69D-6940-B39A-8148D050F4F6}"/>
                </a:ext>
              </a:extLst>
            </p:cNvPr>
            <p:cNvGrpSpPr/>
            <p:nvPr/>
          </p:nvGrpSpPr>
          <p:grpSpPr>
            <a:xfrm>
              <a:off x="16581105" y="8667577"/>
              <a:ext cx="3946378" cy="2216403"/>
              <a:chOff x="6370305" y="8667577"/>
              <a:chExt cx="3946378" cy="2216403"/>
            </a:xfrm>
          </p:grpSpPr>
          <p:sp>
            <p:nvSpPr>
              <p:cNvPr id="27" name="Text Box 3">
                <a:extLst>
                  <a:ext uri="{FF2B5EF4-FFF2-40B4-BE49-F238E27FC236}">
                    <a16:creationId xmlns:a16="http://schemas.microsoft.com/office/drawing/2014/main" id="{79E37AC8-C988-0F43-BAC3-9BCE8BF8709F}"/>
                  </a:ext>
                </a:extLst>
              </p:cNvPr>
              <p:cNvSpPr txBox="1">
                <a:spLocks/>
              </p:cNvSpPr>
              <p:nvPr/>
            </p:nvSpPr>
            <p:spPr bwMode="auto">
              <a:xfrm>
                <a:off x="6421105" y="8667577"/>
                <a:ext cx="2422874"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2800" b="1" dirty="0">
                    <a:solidFill>
                      <a:schemeClr val="bg1"/>
                    </a:solidFill>
                    <a:latin typeface="+mn-lt"/>
                    <a:ea typeface="+mn-ea"/>
                    <a:cs typeface="+mn-ea"/>
                    <a:sym typeface="+mn-lt"/>
                  </a:rPr>
                  <a:t>20XX</a:t>
                </a:r>
                <a:endParaRPr lang="x-none" altLang="x-none" sz="2800" b="1" dirty="0">
                  <a:solidFill>
                    <a:schemeClr val="bg1"/>
                  </a:solidFill>
                  <a:latin typeface="+mn-lt"/>
                  <a:ea typeface="+mn-ea"/>
                  <a:cs typeface="+mn-ea"/>
                  <a:sym typeface="+mn-lt"/>
                </a:endParaRPr>
              </a:p>
            </p:txBody>
          </p:sp>
          <p:sp>
            <p:nvSpPr>
              <p:cNvPr id="28" name="Rectangle 1">
                <a:extLst>
                  <a:ext uri="{FF2B5EF4-FFF2-40B4-BE49-F238E27FC236}">
                    <a16:creationId xmlns:a16="http://schemas.microsoft.com/office/drawing/2014/main" id="{B6824D04-BFC6-E048-A7B9-1A54FDA6B77D}"/>
                  </a:ext>
                </a:extLst>
              </p:cNvPr>
              <p:cNvSpPr>
                <a:spLocks noChangeArrowheads="1"/>
              </p:cNvSpPr>
              <p:nvPr/>
            </p:nvSpPr>
            <p:spPr bwMode="auto">
              <a:xfrm>
                <a:off x="6370305" y="9210958"/>
                <a:ext cx="3946378" cy="167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chemeClr val="bg1"/>
                    </a:solidFill>
                    <a:latin typeface="+mn-lt"/>
                    <a:ea typeface="+mn-ea"/>
                    <a:cs typeface="+mn-ea"/>
                    <a:sym typeface="+mn-lt"/>
                  </a:rPr>
                  <a:t>Lorem ipsum dolor sit </a:t>
                </a:r>
                <a:r>
                  <a:rPr lang="en-US" altLang="en-US" dirty="0" err="1">
                    <a:solidFill>
                      <a:schemeClr val="bg1"/>
                    </a:solidFill>
                    <a:latin typeface="+mn-lt"/>
                    <a:ea typeface="+mn-ea"/>
                    <a:cs typeface="+mn-ea"/>
                    <a:sym typeface="+mn-lt"/>
                  </a:rPr>
                  <a:t>amet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consectetur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adipiscing</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elit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sed</a:t>
                </a:r>
                <a:r>
                  <a:rPr lang="en-US" altLang="en-US" dirty="0">
                    <a:solidFill>
                      <a:schemeClr val="bg1"/>
                    </a:solidFill>
                    <a:latin typeface="+mn-lt"/>
                    <a:ea typeface="+mn-ea"/>
                    <a:cs typeface="+mn-ea"/>
                    <a:sym typeface="+mn-lt"/>
                  </a:rPr>
                  <a:t> do </a:t>
                </a:r>
                <a:r>
                  <a:rPr lang="en-US" altLang="en-US" dirty="0" err="1">
                    <a:solidFill>
                      <a:schemeClr val="bg1"/>
                    </a:solidFill>
                    <a:latin typeface="+mn-lt"/>
                    <a:ea typeface="+mn-ea"/>
                    <a:cs typeface="+mn-ea"/>
                    <a:sym typeface="+mn-lt"/>
                  </a:rPr>
                  <a:t>eiusmod</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tempor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incididunt</a:t>
                </a:r>
                <a:endParaRPr lang="en-US" altLang="en-US" dirty="0">
                  <a:solidFill>
                    <a:schemeClr val="bg1"/>
                  </a:solidFill>
                  <a:latin typeface="+mn-lt"/>
                  <a:ea typeface="+mn-ea"/>
                  <a:cs typeface="+mn-ea"/>
                  <a:sym typeface="+mn-lt"/>
                </a:endParaRPr>
              </a:p>
            </p:txBody>
          </p:sp>
        </p:grpSp>
      </p:grpSp>
    </p:spTree>
    <p:extLst>
      <p:ext uri="{BB962C8B-B14F-4D97-AF65-F5344CB8AC3E}">
        <p14:creationId xmlns:p14="http://schemas.microsoft.com/office/powerpoint/2010/main" val="5539265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mputer_4.png">
            <a:extLst>
              <a:ext uri="{FF2B5EF4-FFF2-40B4-BE49-F238E27FC236}">
                <a16:creationId xmlns:a16="http://schemas.microsoft.com/office/drawing/2014/main" id="{8E4C3770-651A-394C-A2FD-171117D904C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3490" y="2446337"/>
            <a:ext cx="14771688" cy="882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pic>
      <p:pic>
        <p:nvPicPr>
          <p:cNvPr id="3" name="图片占位符 2">
            <a:extLst>
              <a:ext uri="{FF2B5EF4-FFF2-40B4-BE49-F238E27FC236}">
                <a16:creationId xmlns:a16="http://schemas.microsoft.com/office/drawing/2014/main" id="{1B62D58F-B1AC-420E-B7F9-E8FB42D8D56F}"/>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xfrm>
            <a:off x="-7938" y="3186113"/>
            <a:ext cx="9607551" cy="6840537"/>
          </a:xfrm>
        </p:spPr>
      </p:pic>
      <p:sp>
        <p:nvSpPr>
          <p:cNvPr id="27" name="Text Box 3">
            <a:extLst>
              <a:ext uri="{FF2B5EF4-FFF2-40B4-BE49-F238E27FC236}">
                <a16:creationId xmlns:a16="http://schemas.microsoft.com/office/drawing/2014/main" id="{71A61974-0B11-4740-8003-AD8BDF7EA416}"/>
              </a:ext>
            </a:extLst>
          </p:cNvPr>
          <p:cNvSpPr txBox="1">
            <a:spLocks/>
          </p:cNvSpPr>
          <p:nvPr/>
        </p:nvSpPr>
        <p:spPr bwMode="auto">
          <a:xfrm>
            <a:off x="12931451" y="3063353"/>
            <a:ext cx="7902575"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chemeClr val="tx1"/>
                </a:solidFill>
                <a:latin typeface="+mn-lt"/>
                <a:ea typeface="+mn-ea"/>
                <a:cs typeface="+mn-ea"/>
                <a:sym typeface="+mn-lt"/>
              </a:rPr>
              <a:t>TITLE TEXT </a:t>
            </a:r>
            <a:r>
              <a:rPr lang="en-US" altLang="x-none" sz="10000" b="1" dirty="0">
                <a:solidFill>
                  <a:schemeClr val="accent2"/>
                </a:solidFill>
                <a:latin typeface="+mn-lt"/>
                <a:ea typeface="+mn-ea"/>
                <a:cs typeface="+mn-ea"/>
                <a:sym typeface="+mn-lt"/>
              </a:rPr>
              <a:t>&amp; MOCKUP</a:t>
            </a:r>
            <a:endParaRPr lang="x-none" altLang="x-none" sz="10000" b="1" dirty="0">
              <a:solidFill>
                <a:schemeClr val="accent2"/>
              </a:solidFill>
              <a:latin typeface="+mn-lt"/>
              <a:ea typeface="+mn-ea"/>
              <a:cs typeface="+mn-ea"/>
              <a:sym typeface="+mn-lt"/>
            </a:endParaRPr>
          </a:p>
        </p:txBody>
      </p:sp>
      <p:sp>
        <p:nvSpPr>
          <p:cNvPr id="31" name="Rectangle 1">
            <a:extLst>
              <a:ext uri="{FF2B5EF4-FFF2-40B4-BE49-F238E27FC236}">
                <a16:creationId xmlns:a16="http://schemas.microsoft.com/office/drawing/2014/main" id="{12934F3D-547A-3046-BA64-B4ABA19CF1EE}"/>
              </a:ext>
            </a:extLst>
          </p:cNvPr>
          <p:cNvSpPr>
            <a:spLocks noChangeArrowheads="1"/>
          </p:cNvSpPr>
          <p:nvPr/>
        </p:nvSpPr>
        <p:spPr bwMode="auto">
          <a:xfrm>
            <a:off x="12931451" y="6713984"/>
            <a:ext cx="8837613" cy="33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en-US" altLang="en-US" dirty="0">
                <a:solidFill>
                  <a:schemeClr val="tx1"/>
                </a:solidFill>
                <a:latin typeface="+mn-lt"/>
                <a:ea typeface="+mn-ea"/>
                <a:cs typeface="+mn-ea"/>
                <a:sym typeface="+mn-lt"/>
              </a:rPr>
              <a:t>Click here to add content, content to match the title, you can copy and paste directly, to select useful keyword </a:t>
            </a:r>
            <a:r>
              <a:rPr lang="en-US" altLang="en-US" dirty="0" err="1">
                <a:solidFill>
                  <a:schemeClr val="tx1"/>
                </a:solidFill>
                <a:latin typeface="+mn-lt"/>
                <a:ea typeface="+mn-ea"/>
                <a:cs typeface="+mn-ea"/>
                <a:sym typeface="+mn-lt"/>
              </a:rPr>
              <a:t>entry.Click</a:t>
            </a:r>
            <a:r>
              <a:rPr lang="en-US" altLang="en-US" dirty="0">
                <a:solidFill>
                  <a:schemeClr val="tx1"/>
                </a:solidFill>
                <a:latin typeface="+mn-lt"/>
                <a:ea typeface="+mn-ea"/>
                <a:cs typeface="+mn-ea"/>
                <a:sym typeface="+mn-lt"/>
              </a:rPr>
              <a:t> here to add content, content to match the title, you can copy and paste directly, to select useful keyword entry. dolore </a:t>
            </a:r>
            <a:r>
              <a:rPr lang="en-US" altLang="en-US" dirty="0" err="1">
                <a:solidFill>
                  <a:schemeClr val="tx1"/>
                </a:solidFill>
                <a:latin typeface="+mn-lt"/>
                <a:ea typeface="+mn-ea"/>
                <a:cs typeface="+mn-ea"/>
                <a:sym typeface="+mn-lt"/>
              </a:rPr>
              <a:t>eu</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fugiat</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nulla</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pariatur</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Excepteur</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sint</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occaecat</a:t>
            </a:r>
            <a:r>
              <a:rPr lang="en-US" altLang="en-US" dirty="0">
                <a:solidFill>
                  <a:schemeClr val="tx1"/>
                </a:solidFill>
                <a:latin typeface="+mn-lt"/>
                <a:ea typeface="+mn-ea"/>
                <a:cs typeface="+mn-ea"/>
                <a:sym typeface="+mn-lt"/>
              </a:rPr>
              <a:t> quae ab </a:t>
            </a:r>
            <a:r>
              <a:rPr lang="en-US" altLang="en-US" dirty="0" err="1">
                <a:solidFill>
                  <a:schemeClr val="tx1"/>
                </a:solidFill>
                <a:latin typeface="+mn-lt"/>
                <a:ea typeface="+mn-ea"/>
                <a:cs typeface="+mn-ea"/>
                <a:sym typeface="+mn-lt"/>
              </a:rPr>
              <a:t>illo</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inventore</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veritatis</a:t>
            </a:r>
            <a:r>
              <a:rPr lang="en-US" altLang="en-US" dirty="0">
                <a:solidFill>
                  <a:schemeClr val="tx1"/>
                </a:solidFill>
                <a:latin typeface="+mn-lt"/>
                <a:ea typeface="+mn-ea"/>
                <a:cs typeface="+mn-ea"/>
                <a:sym typeface="+mn-lt"/>
              </a:rPr>
              <a:t> et quasi </a:t>
            </a:r>
            <a:r>
              <a:rPr lang="en-US" altLang="en-US" dirty="0" err="1">
                <a:solidFill>
                  <a:schemeClr val="tx1"/>
                </a:solidFill>
                <a:latin typeface="+mn-lt"/>
                <a:ea typeface="+mn-ea"/>
                <a:cs typeface="+mn-ea"/>
                <a:sym typeface="+mn-lt"/>
              </a:rPr>
              <a:t>architecto</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beatae</a:t>
            </a:r>
            <a:r>
              <a:rPr lang="en-US" altLang="en-US" dirty="0">
                <a:solidFill>
                  <a:schemeClr val="tx1"/>
                </a:solidFill>
                <a:latin typeface="+mn-lt"/>
                <a:ea typeface="+mn-ea"/>
                <a:cs typeface="+mn-ea"/>
                <a:sym typeface="+mn-lt"/>
              </a:rPr>
              <a:t> vitae dicta </a:t>
            </a:r>
            <a:r>
              <a:rPr lang="en-US" altLang="en-US" dirty="0" err="1">
                <a:solidFill>
                  <a:schemeClr val="tx1"/>
                </a:solidFill>
                <a:latin typeface="+mn-lt"/>
                <a:ea typeface="+mn-ea"/>
                <a:cs typeface="+mn-ea"/>
                <a:sym typeface="+mn-lt"/>
              </a:rPr>
              <a:t>sunt</a:t>
            </a:r>
            <a:endParaRPr lang="en-US" altLang="en-US" dirty="0">
              <a:solidFill>
                <a:schemeClr val="tx1"/>
              </a:solidFill>
              <a:latin typeface="+mn-lt"/>
              <a:ea typeface="+mn-ea"/>
              <a:cs typeface="+mn-ea"/>
              <a:sym typeface="+mn-lt"/>
            </a:endParaRPr>
          </a:p>
        </p:txBody>
      </p:sp>
    </p:spTree>
    <p:extLst>
      <p:ext uri="{BB962C8B-B14F-4D97-AF65-F5344CB8AC3E}">
        <p14:creationId xmlns:p14="http://schemas.microsoft.com/office/powerpoint/2010/main" val="37075198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1+#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图片包含 人员, 建筑物, 户外, 男士&#10;&#10;自动生成的说明">
            <a:extLst>
              <a:ext uri="{FF2B5EF4-FFF2-40B4-BE49-F238E27FC236}">
                <a16:creationId xmlns:a16="http://schemas.microsoft.com/office/drawing/2014/main" id="{89BE90F6-1DE3-4051-9CC1-2E25779F4CC6}"/>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12204700" y="7289800"/>
            <a:ext cx="11017250" cy="5256213"/>
          </a:xfrm>
        </p:spPr>
      </p:pic>
      <p:pic>
        <p:nvPicPr>
          <p:cNvPr id="4" name="图片占位符 3" descr="图片包含 人员, 就坐, 餐桌, 室内&#10;&#10;自动生成的说明">
            <a:extLst>
              <a:ext uri="{FF2B5EF4-FFF2-40B4-BE49-F238E27FC236}">
                <a16:creationId xmlns:a16="http://schemas.microsoft.com/office/drawing/2014/main" id="{83DEF237-FE73-4522-AE99-DFC4154D3D8F}"/>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12204700" y="1090613"/>
            <a:ext cx="11017250" cy="5256212"/>
          </a:xfrm>
        </p:spPr>
      </p:pic>
      <p:grpSp>
        <p:nvGrpSpPr>
          <p:cNvPr id="2" name="Группа 1">
            <a:extLst>
              <a:ext uri="{FF2B5EF4-FFF2-40B4-BE49-F238E27FC236}">
                <a16:creationId xmlns:a16="http://schemas.microsoft.com/office/drawing/2014/main" id="{E0E67A27-6258-A447-A687-5E7EBFDD7698}"/>
              </a:ext>
            </a:extLst>
          </p:cNvPr>
          <p:cNvGrpSpPr/>
          <p:nvPr/>
        </p:nvGrpSpPr>
        <p:grpSpPr>
          <a:xfrm>
            <a:off x="22049455" y="7578079"/>
            <a:ext cx="1172495" cy="4734193"/>
            <a:chOff x="22062416" y="7578079"/>
            <a:chExt cx="1172495" cy="4734193"/>
          </a:xfrm>
        </p:grpSpPr>
        <p:sp>
          <p:nvSpPr>
            <p:cNvPr id="12" name="Прямоугольник 11">
              <a:extLst>
                <a:ext uri="{FF2B5EF4-FFF2-40B4-BE49-F238E27FC236}">
                  <a16:creationId xmlns:a16="http://schemas.microsoft.com/office/drawing/2014/main" id="{87455BD1-48B6-024A-B0D4-D129F46243DA}"/>
                </a:ext>
              </a:extLst>
            </p:cNvPr>
            <p:cNvSpPr/>
            <p:nvPr/>
          </p:nvSpPr>
          <p:spPr bwMode="auto">
            <a:xfrm>
              <a:off x="22062416" y="9725439"/>
              <a:ext cx="1172495"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3" name="Text Box 3">
              <a:extLst>
                <a:ext uri="{FF2B5EF4-FFF2-40B4-BE49-F238E27FC236}">
                  <a16:creationId xmlns:a16="http://schemas.microsoft.com/office/drawing/2014/main" id="{DBACA462-4194-9844-90BA-1F4F426CC80B}"/>
                </a:ext>
              </a:extLst>
            </p:cNvPr>
            <p:cNvSpPr txBox="1">
              <a:spLocks/>
            </p:cNvSpPr>
            <p:nvPr/>
          </p:nvSpPr>
          <p:spPr bwMode="auto">
            <a:xfrm rot="16200000">
              <a:off x="20325106" y="9644178"/>
              <a:ext cx="4734193" cy="60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2800" b="1" dirty="0">
                  <a:solidFill>
                    <a:srgbClr val="1F1F1F"/>
                  </a:solidFill>
                  <a:latin typeface="+mn-lt"/>
                  <a:ea typeface="+mn-ea"/>
                  <a:cs typeface="+mn-ea"/>
                  <a:sym typeface="+mn-lt"/>
                </a:rPr>
                <a:t>STEP #2</a:t>
              </a:r>
              <a:endParaRPr lang="x-none" altLang="x-none" sz="2800" b="1" dirty="0">
                <a:solidFill>
                  <a:srgbClr val="1F1F1F"/>
                </a:solidFill>
                <a:latin typeface="+mn-lt"/>
                <a:ea typeface="+mn-ea"/>
                <a:cs typeface="+mn-ea"/>
                <a:sym typeface="+mn-lt"/>
              </a:endParaRPr>
            </a:p>
          </p:txBody>
        </p:sp>
      </p:grpSp>
      <p:grpSp>
        <p:nvGrpSpPr>
          <p:cNvPr id="14" name="Группа 13">
            <a:extLst>
              <a:ext uri="{FF2B5EF4-FFF2-40B4-BE49-F238E27FC236}">
                <a16:creationId xmlns:a16="http://schemas.microsoft.com/office/drawing/2014/main" id="{0006D2FB-4C72-0148-B5AA-4B6DF4D2A7EB}"/>
              </a:ext>
            </a:extLst>
          </p:cNvPr>
          <p:cNvGrpSpPr/>
          <p:nvPr/>
        </p:nvGrpSpPr>
        <p:grpSpPr>
          <a:xfrm>
            <a:off x="22049455" y="1379326"/>
            <a:ext cx="1172495" cy="4734193"/>
            <a:chOff x="22062416" y="7578079"/>
            <a:chExt cx="1172495" cy="4734193"/>
          </a:xfrm>
        </p:grpSpPr>
        <p:sp>
          <p:nvSpPr>
            <p:cNvPr id="15" name="Прямоугольник 14">
              <a:extLst>
                <a:ext uri="{FF2B5EF4-FFF2-40B4-BE49-F238E27FC236}">
                  <a16:creationId xmlns:a16="http://schemas.microsoft.com/office/drawing/2014/main" id="{094905AB-CD4B-734E-8E78-E11DBE39E987}"/>
                </a:ext>
              </a:extLst>
            </p:cNvPr>
            <p:cNvSpPr/>
            <p:nvPr/>
          </p:nvSpPr>
          <p:spPr bwMode="auto">
            <a:xfrm>
              <a:off x="22062416" y="9725439"/>
              <a:ext cx="1172495"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6" name="Text Box 3">
              <a:extLst>
                <a:ext uri="{FF2B5EF4-FFF2-40B4-BE49-F238E27FC236}">
                  <a16:creationId xmlns:a16="http://schemas.microsoft.com/office/drawing/2014/main" id="{73EDD737-BF75-C54C-B9C2-13CDFA42371C}"/>
                </a:ext>
              </a:extLst>
            </p:cNvPr>
            <p:cNvSpPr txBox="1">
              <a:spLocks/>
            </p:cNvSpPr>
            <p:nvPr/>
          </p:nvSpPr>
          <p:spPr bwMode="auto">
            <a:xfrm rot="16200000">
              <a:off x="20325106" y="9644178"/>
              <a:ext cx="4734193" cy="60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2800" b="1" dirty="0">
                  <a:solidFill>
                    <a:srgbClr val="1F1F1F"/>
                  </a:solidFill>
                  <a:latin typeface="+mn-lt"/>
                  <a:ea typeface="+mn-ea"/>
                  <a:cs typeface="+mn-ea"/>
                  <a:sym typeface="+mn-lt"/>
                </a:rPr>
                <a:t>STEP #1</a:t>
              </a:r>
              <a:endParaRPr lang="x-none" altLang="x-none" sz="2800" b="1" dirty="0">
                <a:solidFill>
                  <a:srgbClr val="1F1F1F"/>
                </a:solidFill>
                <a:latin typeface="+mn-lt"/>
                <a:ea typeface="+mn-ea"/>
                <a:cs typeface="+mn-ea"/>
                <a:sym typeface="+mn-lt"/>
              </a:endParaRPr>
            </a:p>
          </p:txBody>
        </p:sp>
      </p:grpSp>
      <p:grpSp>
        <p:nvGrpSpPr>
          <p:cNvPr id="31" name="Group 130">
            <a:extLst>
              <a:ext uri="{FF2B5EF4-FFF2-40B4-BE49-F238E27FC236}">
                <a16:creationId xmlns:a16="http://schemas.microsoft.com/office/drawing/2014/main" id="{58BBF27F-E94E-4249-946D-8E87ADE0EC28}"/>
              </a:ext>
            </a:extLst>
          </p:cNvPr>
          <p:cNvGrpSpPr>
            <a:grpSpLocks/>
          </p:cNvGrpSpPr>
          <p:nvPr/>
        </p:nvGrpSpPr>
        <p:grpSpPr bwMode="auto">
          <a:xfrm>
            <a:off x="1399609" y="6884702"/>
            <a:ext cx="9503237" cy="1105397"/>
            <a:chOff x="0" y="-41766"/>
            <a:chExt cx="12328871" cy="1105274"/>
          </a:xfrm>
        </p:grpSpPr>
        <p:sp>
          <p:nvSpPr>
            <p:cNvPr id="32" name="Shape 127">
              <a:extLst>
                <a:ext uri="{FF2B5EF4-FFF2-40B4-BE49-F238E27FC236}">
                  <a16:creationId xmlns:a16="http://schemas.microsoft.com/office/drawing/2014/main" id="{CAD2FF66-5B04-42B3-A547-FD22CF613069}"/>
                </a:ext>
              </a:extLst>
            </p:cNvPr>
            <p:cNvSpPr>
              <a:spLocks noChangeArrowheads="1"/>
            </p:cNvSpPr>
            <p:nvPr/>
          </p:nvSpPr>
          <p:spPr bwMode="auto">
            <a:xfrm>
              <a:off x="0" y="-41766"/>
              <a:ext cx="4908642" cy="42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2100" b="1" cap="all" spc="209" baseline="0">
                  <a:solidFill>
                    <a:srgbClr val="292B3A"/>
                  </a:solidFill>
                </a:defRPr>
              </a:lvl1pPr>
            </a:lstStyle>
            <a:p>
              <a:pPr eaLnBrk="1" fontAlgn="auto">
                <a:spcBef>
                  <a:spcPts val="0"/>
                </a:spcBef>
                <a:spcAft>
                  <a:spcPts val="0"/>
                </a:spcAft>
                <a:defRPr/>
              </a:pPr>
              <a:r>
                <a:rPr kern="0" dirty="0">
                  <a:latin typeface="+mn-lt"/>
                  <a:ea typeface="+mn-ea"/>
                  <a:cs typeface="+mn-ea"/>
                  <a:sym typeface="+mn-lt"/>
                </a:rPr>
                <a:t>Marketing Plan #1</a:t>
              </a:r>
            </a:p>
          </p:txBody>
        </p:sp>
        <p:sp>
          <p:nvSpPr>
            <p:cNvPr id="33" name="Shape 128">
              <a:extLst>
                <a:ext uri="{FF2B5EF4-FFF2-40B4-BE49-F238E27FC236}">
                  <a16:creationId xmlns:a16="http://schemas.microsoft.com/office/drawing/2014/main" id="{F4DF87A4-02C4-43A5-882E-0811A43B5EE4}"/>
                </a:ext>
              </a:extLst>
            </p:cNvPr>
            <p:cNvSpPr>
              <a:spLocks noChangeArrowheads="1"/>
            </p:cNvSpPr>
            <p:nvPr/>
          </p:nvSpPr>
          <p:spPr bwMode="auto">
            <a:xfrm>
              <a:off x="48373" y="721328"/>
              <a:ext cx="12280498" cy="342180"/>
            </a:xfrm>
            <a:prstGeom prst="roundRect">
              <a:avLst>
                <a:gd name="adj" fmla="val 50000"/>
              </a:avLst>
            </a:prstGeom>
            <a:solidFill>
              <a:srgbClr val="D5D9D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eaLnBrk="1"/>
              <a:endParaRPr lang="zh-CN" altLang="zh-CN" sz="3200">
                <a:solidFill>
                  <a:srgbClr val="FFFFFF"/>
                </a:solidFill>
                <a:latin typeface="+mn-lt"/>
                <a:ea typeface="+mn-ea"/>
                <a:cs typeface="+mn-ea"/>
                <a:sym typeface="+mn-lt"/>
              </a:endParaRPr>
            </a:p>
          </p:txBody>
        </p:sp>
        <p:sp>
          <p:nvSpPr>
            <p:cNvPr id="34" name="Shape 129">
              <a:extLst>
                <a:ext uri="{FF2B5EF4-FFF2-40B4-BE49-F238E27FC236}">
                  <a16:creationId xmlns:a16="http://schemas.microsoft.com/office/drawing/2014/main" id="{A8597C2D-F582-4A6F-A1AC-01F579E1EC96}"/>
                </a:ext>
              </a:extLst>
            </p:cNvPr>
            <p:cNvSpPr>
              <a:spLocks noChangeArrowheads="1"/>
            </p:cNvSpPr>
            <p:nvPr/>
          </p:nvSpPr>
          <p:spPr bwMode="auto">
            <a:xfrm>
              <a:off x="48373" y="721328"/>
              <a:ext cx="5838065" cy="342180"/>
            </a:xfrm>
            <a:prstGeom prst="roundRect">
              <a:avLst>
                <a:gd name="adj" fmla="val 50000"/>
              </a:avLst>
            </a:prstGeom>
            <a:solidFill>
              <a:srgbClr val="32D1A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eaLnBrk="1"/>
              <a:endParaRPr lang="zh-CN" altLang="zh-CN" sz="3200" dirty="0">
                <a:solidFill>
                  <a:srgbClr val="FFFFFF"/>
                </a:solidFill>
                <a:latin typeface="+mn-lt"/>
                <a:ea typeface="+mn-ea"/>
                <a:cs typeface="+mn-ea"/>
                <a:sym typeface="+mn-lt"/>
              </a:endParaRPr>
            </a:p>
          </p:txBody>
        </p:sp>
      </p:grpSp>
      <p:grpSp>
        <p:nvGrpSpPr>
          <p:cNvPr id="35" name="Group 134">
            <a:extLst>
              <a:ext uri="{FF2B5EF4-FFF2-40B4-BE49-F238E27FC236}">
                <a16:creationId xmlns:a16="http://schemas.microsoft.com/office/drawing/2014/main" id="{14691C85-84E4-43F2-824E-48CE755F03BB}"/>
              </a:ext>
            </a:extLst>
          </p:cNvPr>
          <p:cNvGrpSpPr>
            <a:grpSpLocks/>
          </p:cNvGrpSpPr>
          <p:nvPr/>
        </p:nvGrpSpPr>
        <p:grpSpPr bwMode="auto">
          <a:xfrm>
            <a:off x="1399609" y="8563057"/>
            <a:ext cx="9503237" cy="1047880"/>
            <a:chOff x="0" y="15744"/>
            <a:chExt cx="12328871" cy="1047764"/>
          </a:xfrm>
        </p:grpSpPr>
        <p:sp>
          <p:nvSpPr>
            <p:cNvPr id="36" name="Shape 131">
              <a:extLst>
                <a:ext uri="{FF2B5EF4-FFF2-40B4-BE49-F238E27FC236}">
                  <a16:creationId xmlns:a16="http://schemas.microsoft.com/office/drawing/2014/main" id="{96DA65CB-9983-4A80-AE74-636218B0E2D1}"/>
                </a:ext>
              </a:extLst>
            </p:cNvPr>
            <p:cNvSpPr>
              <a:spLocks noChangeArrowheads="1"/>
            </p:cNvSpPr>
            <p:nvPr/>
          </p:nvSpPr>
          <p:spPr bwMode="auto">
            <a:xfrm>
              <a:off x="0" y="15744"/>
              <a:ext cx="4534968" cy="42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2100" b="1" cap="all" spc="209" baseline="0">
                  <a:solidFill>
                    <a:srgbClr val="292B3A"/>
                  </a:solidFill>
                </a:defRPr>
              </a:lvl1pPr>
            </a:lstStyle>
            <a:p>
              <a:pPr eaLnBrk="1" fontAlgn="auto">
                <a:spcBef>
                  <a:spcPts val="0"/>
                </a:spcBef>
                <a:spcAft>
                  <a:spcPts val="0"/>
                </a:spcAft>
                <a:defRPr/>
              </a:pPr>
              <a:r>
                <a:rPr kern="0" dirty="0">
                  <a:latin typeface="+mn-lt"/>
                  <a:ea typeface="+mn-ea"/>
                  <a:cs typeface="+mn-ea"/>
                  <a:sym typeface="+mn-lt"/>
                </a:rPr>
                <a:t>Marketing Plan #2</a:t>
              </a:r>
            </a:p>
          </p:txBody>
        </p:sp>
        <p:sp>
          <p:nvSpPr>
            <p:cNvPr id="37" name="Shape 132">
              <a:extLst>
                <a:ext uri="{FF2B5EF4-FFF2-40B4-BE49-F238E27FC236}">
                  <a16:creationId xmlns:a16="http://schemas.microsoft.com/office/drawing/2014/main" id="{B76ADFAE-9E67-4A9F-8F56-6CCCAB5D322A}"/>
                </a:ext>
              </a:extLst>
            </p:cNvPr>
            <p:cNvSpPr>
              <a:spLocks noChangeArrowheads="1"/>
            </p:cNvSpPr>
            <p:nvPr/>
          </p:nvSpPr>
          <p:spPr bwMode="auto">
            <a:xfrm>
              <a:off x="48373" y="721328"/>
              <a:ext cx="12280498" cy="342180"/>
            </a:xfrm>
            <a:prstGeom prst="roundRect">
              <a:avLst>
                <a:gd name="adj" fmla="val 50000"/>
              </a:avLst>
            </a:prstGeom>
            <a:solidFill>
              <a:srgbClr val="D5D9D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eaLnBrk="1"/>
              <a:endParaRPr lang="zh-CN" altLang="zh-CN" sz="3200">
                <a:solidFill>
                  <a:srgbClr val="FFFFFF"/>
                </a:solidFill>
                <a:latin typeface="+mn-lt"/>
                <a:ea typeface="+mn-ea"/>
                <a:cs typeface="+mn-ea"/>
                <a:sym typeface="+mn-lt"/>
              </a:endParaRPr>
            </a:p>
          </p:txBody>
        </p:sp>
        <p:sp>
          <p:nvSpPr>
            <p:cNvPr id="38" name="Shape 133">
              <a:extLst>
                <a:ext uri="{FF2B5EF4-FFF2-40B4-BE49-F238E27FC236}">
                  <a16:creationId xmlns:a16="http://schemas.microsoft.com/office/drawing/2014/main" id="{9C2337C9-2354-42E9-A2B1-B47D791E8E82}"/>
                </a:ext>
              </a:extLst>
            </p:cNvPr>
            <p:cNvSpPr>
              <a:spLocks noChangeArrowheads="1"/>
            </p:cNvSpPr>
            <p:nvPr/>
          </p:nvSpPr>
          <p:spPr bwMode="auto">
            <a:xfrm>
              <a:off x="48373" y="721328"/>
              <a:ext cx="8625417" cy="342180"/>
            </a:xfrm>
            <a:prstGeom prst="roundRect">
              <a:avLst>
                <a:gd name="adj" fmla="val 50000"/>
              </a:avLst>
            </a:prstGeom>
            <a:solidFill>
              <a:srgbClr val="32D1A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eaLnBrk="1"/>
              <a:endParaRPr lang="zh-CN" altLang="zh-CN" sz="3200" dirty="0">
                <a:solidFill>
                  <a:srgbClr val="FFFFFF"/>
                </a:solidFill>
                <a:latin typeface="+mn-lt"/>
                <a:ea typeface="+mn-ea"/>
                <a:cs typeface="+mn-ea"/>
                <a:sym typeface="+mn-lt"/>
              </a:endParaRPr>
            </a:p>
          </p:txBody>
        </p:sp>
      </p:grpSp>
      <p:grpSp>
        <p:nvGrpSpPr>
          <p:cNvPr id="39" name="Group 138">
            <a:extLst>
              <a:ext uri="{FF2B5EF4-FFF2-40B4-BE49-F238E27FC236}">
                <a16:creationId xmlns:a16="http://schemas.microsoft.com/office/drawing/2014/main" id="{8656093E-B27F-40A9-B801-363BB73ED60D}"/>
              </a:ext>
            </a:extLst>
          </p:cNvPr>
          <p:cNvGrpSpPr>
            <a:grpSpLocks/>
          </p:cNvGrpSpPr>
          <p:nvPr/>
        </p:nvGrpSpPr>
        <p:grpSpPr bwMode="auto">
          <a:xfrm>
            <a:off x="1399609" y="10314384"/>
            <a:ext cx="9503237" cy="915803"/>
            <a:chOff x="0" y="147807"/>
            <a:chExt cx="12328871" cy="915701"/>
          </a:xfrm>
        </p:grpSpPr>
        <p:sp>
          <p:nvSpPr>
            <p:cNvPr id="40" name="Shape 135">
              <a:extLst>
                <a:ext uri="{FF2B5EF4-FFF2-40B4-BE49-F238E27FC236}">
                  <a16:creationId xmlns:a16="http://schemas.microsoft.com/office/drawing/2014/main" id="{300E1804-00A7-409A-A2CF-10A28142A9B7}"/>
                </a:ext>
              </a:extLst>
            </p:cNvPr>
            <p:cNvSpPr>
              <a:spLocks noChangeArrowheads="1"/>
            </p:cNvSpPr>
            <p:nvPr/>
          </p:nvSpPr>
          <p:spPr bwMode="auto">
            <a:xfrm>
              <a:off x="0" y="147807"/>
              <a:ext cx="4534968" cy="42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2100" b="1" cap="all" spc="209" baseline="0">
                  <a:solidFill>
                    <a:srgbClr val="292B3A"/>
                  </a:solidFill>
                </a:defRPr>
              </a:lvl1pPr>
            </a:lstStyle>
            <a:p>
              <a:pPr eaLnBrk="1" fontAlgn="auto">
                <a:spcBef>
                  <a:spcPts val="0"/>
                </a:spcBef>
                <a:spcAft>
                  <a:spcPts val="0"/>
                </a:spcAft>
                <a:defRPr/>
              </a:pPr>
              <a:r>
                <a:rPr kern="0" dirty="0">
                  <a:latin typeface="+mn-lt"/>
                  <a:ea typeface="+mn-ea"/>
                  <a:cs typeface="+mn-ea"/>
                  <a:sym typeface="+mn-lt"/>
                </a:rPr>
                <a:t>Marketing Plan #3</a:t>
              </a:r>
            </a:p>
          </p:txBody>
        </p:sp>
        <p:sp>
          <p:nvSpPr>
            <p:cNvPr id="41" name="Shape 136">
              <a:extLst>
                <a:ext uri="{FF2B5EF4-FFF2-40B4-BE49-F238E27FC236}">
                  <a16:creationId xmlns:a16="http://schemas.microsoft.com/office/drawing/2014/main" id="{4C8D6283-75A4-448C-B3E8-784BFC5E81F4}"/>
                </a:ext>
              </a:extLst>
            </p:cNvPr>
            <p:cNvSpPr>
              <a:spLocks noChangeArrowheads="1"/>
            </p:cNvSpPr>
            <p:nvPr/>
          </p:nvSpPr>
          <p:spPr bwMode="auto">
            <a:xfrm>
              <a:off x="48373" y="721328"/>
              <a:ext cx="12280498" cy="342180"/>
            </a:xfrm>
            <a:prstGeom prst="roundRect">
              <a:avLst>
                <a:gd name="adj" fmla="val 50000"/>
              </a:avLst>
            </a:prstGeom>
            <a:solidFill>
              <a:srgbClr val="D5D9D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eaLnBrk="1"/>
              <a:endParaRPr lang="zh-CN" altLang="zh-CN" sz="3200">
                <a:solidFill>
                  <a:srgbClr val="FFFFFF"/>
                </a:solidFill>
                <a:latin typeface="+mn-lt"/>
                <a:ea typeface="+mn-ea"/>
                <a:cs typeface="+mn-ea"/>
                <a:sym typeface="+mn-lt"/>
              </a:endParaRPr>
            </a:p>
          </p:txBody>
        </p:sp>
        <p:sp>
          <p:nvSpPr>
            <p:cNvPr id="42" name="Shape 137">
              <a:extLst>
                <a:ext uri="{FF2B5EF4-FFF2-40B4-BE49-F238E27FC236}">
                  <a16:creationId xmlns:a16="http://schemas.microsoft.com/office/drawing/2014/main" id="{D5EF5B5A-22E1-4779-BD01-00C073ECD18C}"/>
                </a:ext>
              </a:extLst>
            </p:cNvPr>
            <p:cNvSpPr>
              <a:spLocks noChangeArrowheads="1"/>
            </p:cNvSpPr>
            <p:nvPr/>
          </p:nvSpPr>
          <p:spPr bwMode="auto">
            <a:xfrm>
              <a:off x="48373" y="721328"/>
              <a:ext cx="1323537" cy="342180"/>
            </a:xfrm>
            <a:prstGeom prst="roundRect">
              <a:avLst>
                <a:gd name="adj" fmla="val 50000"/>
              </a:avLst>
            </a:prstGeom>
            <a:solidFill>
              <a:srgbClr val="32D1A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eaLnBrk="1"/>
              <a:endParaRPr lang="zh-CN" altLang="zh-CN" sz="3200" dirty="0">
                <a:solidFill>
                  <a:srgbClr val="FFFFFF"/>
                </a:solidFill>
                <a:latin typeface="+mn-lt"/>
                <a:ea typeface="+mn-ea"/>
                <a:cs typeface="+mn-ea"/>
                <a:sym typeface="+mn-lt"/>
              </a:endParaRPr>
            </a:p>
          </p:txBody>
        </p:sp>
      </p:grpSp>
      <p:sp>
        <p:nvSpPr>
          <p:cNvPr id="43" name="Text Box 3">
            <a:extLst>
              <a:ext uri="{FF2B5EF4-FFF2-40B4-BE49-F238E27FC236}">
                <a16:creationId xmlns:a16="http://schemas.microsoft.com/office/drawing/2014/main" id="{F02768F9-532E-46E7-91A5-5D68AEE5AB70}"/>
              </a:ext>
            </a:extLst>
          </p:cNvPr>
          <p:cNvSpPr txBox="1">
            <a:spLocks/>
          </p:cNvSpPr>
          <p:nvPr/>
        </p:nvSpPr>
        <p:spPr bwMode="auto">
          <a:xfrm>
            <a:off x="1399609" y="2199222"/>
            <a:ext cx="7902575"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chemeClr val="bg1"/>
                </a:solidFill>
                <a:latin typeface="+mn-lt"/>
                <a:ea typeface="+mn-ea"/>
                <a:cs typeface="+mn-ea"/>
                <a:sym typeface="+mn-lt"/>
              </a:rPr>
              <a:t>TITLE TEXT </a:t>
            </a:r>
            <a:r>
              <a:rPr lang="en-US" altLang="x-none" sz="10000" b="1" dirty="0">
                <a:solidFill>
                  <a:schemeClr val="accent2"/>
                </a:solidFill>
                <a:latin typeface="+mn-lt"/>
                <a:ea typeface="+mn-ea"/>
                <a:cs typeface="+mn-ea"/>
                <a:sym typeface="+mn-lt"/>
              </a:rPr>
              <a:t>&amp; MOCKUP</a:t>
            </a:r>
            <a:endParaRPr lang="x-none" altLang="x-none" sz="10000" b="1" dirty="0">
              <a:solidFill>
                <a:schemeClr val="accent2"/>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a:extLst>
              <a:ext uri="{FF2B5EF4-FFF2-40B4-BE49-F238E27FC236}">
                <a16:creationId xmlns:a16="http://schemas.microsoft.com/office/drawing/2014/main" id="{EAA75E9F-5F4E-6949-960A-D21AEE5B8176}"/>
              </a:ext>
            </a:extLst>
          </p:cNvPr>
          <p:cNvGrpSpPr/>
          <p:nvPr/>
        </p:nvGrpSpPr>
        <p:grpSpPr>
          <a:xfrm>
            <a:off x="14680234" y="3397283"/>
            <a:ext cx="2652259" cy="852857"/>
            <a:chOff x="5852543" y="11138079"/>
            <a:chExt cx="2652259" cy="852857"/>
          </a:xfrm>
        </p:grpSpPr>
        <p:sp>
          <p:nvSpPr>
            <p:cNvPr id="17" name="Прямоугольник 16">
              <a:extLst>
                <a:ext uri="{FF2B5EF4-FFF2-40B4-BE49-F238E27FC236}">
                  <a16:creationId xmlns:a16="http://schemas.microsoft.com/office/drawing/2014/main" id="{9698CE4D-7A22-AD4F-B05B-A7F55F0D39D0}"/>
                </a:ext>
              </a:extLst>
            </p:cNvPr>
            <p:cNvSpPr/>
            <p:nvPr/>
          </p:nvSpPr>
          <p:spPr bwMode="auto">
            <a:xfrm rot="5400000">
              <a:off x="6752244" y="11372147"/>
              <a:ext cx="852857"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8" name="Text Box 3">
              <a:extLst>
                <a:ext uri="{FF2B5EF4-FFF2-40B4-BE49-F238E27FC236}">
                  <a16:creationId xmlns:a16="http://schemas.microsoft.com/office/drawing/2014/main" id="{67457866-22CD-2B40-8E41-001BD0C92E64}"/>
                </a:ext>
              </a:extLst>
            </p:cNvPr>
            <p:cNvSpPr txBox="1">
              <a:spLocks/>
            </p:cNvSpPr>
            <p:nvPr/>
          </p:nvSpPr>
          <p:spPr bwMode="auto">
            <a:xfrm>
              <a:off x="5852543" y="11315877"/>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2800" b="1" dirty="0">
                  <a:solidFill>
                    <a:srgbClr val="1F1F1F"/>
                  </a:solidFill>
                  <a:latin typeface="+mn-lt"/>
                  <a:ea typeface="+mn-ea"/>
                  <a:cs typeface="+mn-ea"/>
                  <a:sym typeface="+mn-lt"/>
                </a:rPr>
                <a:t>FREE</a:t>
              </a:r>
              <a:endParaRPr lang="x-none" altLang="x-none" sz="2800" b="1" dirty="0">
                <a:solidFill>
                  <a:srgbClr val="1F1F1F"/>
                </a:solidFill>
                <a:latin typeface="+mn-lt"/>
                <a:ea typeface="+mn-ea"/>
                <a:cs typeface="+mn-ea"/>
                <a:sym typeface="+mn-lt"/>
              </a:endParaRPr>
            </a:p>
          </p:txBody>
        </p:sp>
      </p:grpSp>
      <p:sp>
        <p:nvSpPr>
          <p:cNvPr id="19" name="Text Box 3">
            <a:extLst>
              <a:ext uri="{FF2B5EF4-FFF2-40B4-BE49-F238E27FC236}">
                <a16:creationId xmlns:a16="http://schemas.microsoft.com/office/drawing/2014/main" id="{6744E674-7208-E647-A3EF-2D6384DD97E8}"/>
              </a:ext>
            </a:extLst>
          </p:cNvPr>
          <p:cNvSpPr txBox="1">
            <a:spLocks/>
          </p:cNvSpPr>
          <p:nvPr/>
        </p:nvSpPr>
        <p:spPr bwMode="auto">
          <a:xfrm>
            <a:off x="14064208" y="4775779"/>
            <a:ext cx="11431933" cy="1723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3000" b="1" dirty="0">
                <a:solidFill>
                  <a:schemeClr val="bg1"/>
                </a:solidFill>
                <a:latin typeface="+mn-lt"/>
                <a:ea typeface="+mn-ea"/>
                <a:cs typeface="+mn-ea"/>
                <a:sym typeface="+mn-lt"/>
              </a:rPr>
              <a:t>PART THREE</a:t>
            </a:r>
            <a:endParaRPr lang="x-none" altLang="x-none" sz="13000" b="1" dirty="0">
              <a:solidFill>
                <a:schemeClr val="bg1"/>
              </a:solidFill>
              <a:latin typeface="+mn-lt"/>
              <a:ea typeface="+mn-ea"/>
              <a:cs typeface="+mn-ea"/>
              <a:sym typeface="+mn-lt"/>
            </a:endParaRPr>
          </a:p>
        </p:txBody>
      </p:sp>
      <p:grpSp>
        <p:nvGrpSpPr>
          <p:cNvPr id="4" name="Группа 3">
            <a:extLst>
              <a:ext uri="{FF2B5EF4-FFF2-40B4-BE49-F238E27FC236}">
                <a16:creationId xmlns:a16="http://schemas.microsoft.com/office/drawing/2014/main" id="{24A88B59-AB0D-6D44-93DF-2E2A88DFA3C4}"/>
              </a:ext>
            </a:extLst>
          </p:cNvPr>
          <p:cNvGrpSpPr/>
          <p:nvPr/>
        </p:nvGrpSpPr>
        <p:grpSpPr>
          <a:xfrm>
            <a:off x="15782640" y="9673034"/>
            <a:ext cx="3837395" cy="1238651"/>
            <a:chOff x="14395212" y="12477349"/>
            <a:chExt cx="3837395" cy="1238651"/>
          </a:xfrm>
        </p:grpSpPr>
        <p:sp>
          <p:nvSpPr>
            <p:cNvPr id="10" name="Прямоугольник 9">
              <a:extLst>
                <a:ext uri="{FF2B5EF4-FFF2-40B4-BE49-F238E27FC236}">
                  <a16:creationId xmlns:a16="http://schemas.microsoft.com/office/drawing/2014/main" id="{9A2CFE16-AA8A-1A46-950C-D85F35A32161}"/>
                </a:ext>
              </a:extLst>
            </p:cNvPr>
            <p:cNvSpPr/>
            <p:nvPr/>
          </p:nvSpPr>
          <p:spPr bwMode="auto">
            <a:xfrm rot="5400000">
              <a:off x="17166492" y="12904314"/>
              <a:ext cx="1238651"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2" name="Прямоугольник 11">
              <a:extLst>
                <a:ext uri="{FF2B5EF4-FFF2-40B4-BE49-F238E27FC236}">
                  <a16:creationId xmlns:a16="http://schemas.microsoft.com/office/drawing/2014/main" id="{EAE9BD04-08C6-FB43-B956-CBD259B8EE33}"/>
                </a:ext>
              </a:extLst>
            </p:cNvPr>
            <p:cNvSpPr/>
            <p:nvPr/>
          </p:nvSpPr>
          <p:spPr bwMode="auto">
            <a:xfrm rot="5400000">
              <a:off x="14222675" y="12904314"/>
              <a:ext cx="1238651" cy="384721"/>
            </a:xfrm>
            <a:prstGeom prst="rect">
              <a:avLst/>
            </a:prstGeom>
            <a:solidFill>
              <a:schemeClr val="bg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5" name="Shape">
              <a:extLst>
                <a:ext uri="{FF2B5EF4-FFF2-40B4-BE49-F238E27FC236}">
                  <a16:creationId xmlns:a16="http://schemas.microsoft.com/office/drawing/2014/main" id="{EF777EED-3B9B-9342-B388-1F9AF11C6E6E}"/>
                </a:ext>
              </a:extLst>
            </p:cNvPr>
            <p:cNvSpPr/>
            <p:nvPr/>
          </p:nvSpPr>
          <p:spPr>
            <a:xfrm>
              <a:off x="17339027" y="12791485"/>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mn-lt"/>
                <a:ea typeface="+mn-ea"/>
                <a:cs typeface="+mn-ea"/>
                <a:sym typeface="+mn-lt"/>
              </a:endParaRPr>
            </a:p>
          </p:txBody>
        </p:sp>
        <p:sp>
          <p:nvSpPr>
            <p:cNvPr id="20" name="Shape">
              <a:extLst>
                <a:ext uri="{FF2B5EF4-FFF2-40B4-BE49-F238E27FC236}">
                  <a16:creationId xmlns:a16="http://schemas.microsoft.com/office/drawing/2014/main" id="{A1EFEA35-05BF-1F4F-AEA9-BB7C17FE9A56}"/>
                </a:ext>
              </a:extLst>
            </p:cNvPr>
            <p:cNvSpPr/>
            <p:nvPr/>
          </p:nvSpPr>
          <p:spPr>
            <a:xfrm rot="10800000">
              <a:off x="14395212" y="12791484"/>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mn-lt"/>
                <a:ea typeface="+mn-ea"/>
                <a:cs typeface="+mn-ea"/>
                <a:sym typeface="+mn-lt"/>
              </a:endParaRPr>
            </a:p>
          </p:txBody>
        </p:sp>
      </p:grpSp>
      <p:sp>
        <p:nvSpPr>
          <p:cNvPr id="21" name="矩形 20">
            <a:extLst>
              <a:ext uri="{FF2B5EF4-FFF2-40B4-BE49-F238E27FC236}">
                <a16:creationId xmlns:a16="http://schemas.microsoft.com/office/drawing/2014/main" id="{D7D62D40-98B8-4DE1-B3C9-3326EE8EA3FD}"/>
              </a:ext>
            </a:extLst>
          </p:cNvPr>
          <p:cNvSpPr/>
          <p:nvPr/>
        </p:nvSpPr>
        <p:spPr>
          <a:xfrm>
            <a:off x="14680234" y="7024431"/>
            <a:ext cx="5591944" cy="1676869"/>
          </a:xfrm>
          <a:prstGeom prst="rect">
            <a:avLst/>
          </a:prstGeom>
        </p:spPr>
        <p:txBody>
          <a:bodyPr wrap="square">
            <a:spAutoFit/>
          </a:bodyPr>
          <a:lstStyle/>
          <a:p>
            <a:pPr>
              <a:lnSpc>
                <a:spcPct val="180000"/>
              </a:lnSpc>
            </a:pPr>
            <a:r>
              <a:rPr lang="en-US" altLang="en-US" dirty="0">
                <a:solidFill>
                  <a:srgbClr val="292729"/>
                </a:solidFill>
                <a:latin typeface="+mn-lt"/>
                <a:ea typeface="+mn-ea"/>
                <a:cs typeface="+mn-ea"/>
                <a:sym typeface="+mn-lt"/>
              </a:rPr>
              <a:t>Click here to add content, content to match the title, you can copy and paste directly, to select useful keyword entry.</a:t>
            </a:r>
          </a:p>
        </p:txBody>
      </p:sp>
      <p:sp>
        <p:nvSpPr>
          <p:cNvPr id="14" name="矩形 13">
            <a:extLst>
              <a:ext uri="{FF2B5EF4-FFF2-40B4-BE49-F238E27FC236}">
                <a16:creationId xmlns:a16="http://schemas.microsoft.com/office/drawing/2014/main" id="{486D6A09-3216-457B-8CA9-5D361F396D58}"/>
              </a:ext>
            </a:extLst>
          </p:cNvPr>
          <p:cNvSpPr/>
          <p:nvPr/>
        </p:nvSpPr>
        <p:spPr bwMode="auto">
          <a:xfrm>
            <a:off x="2426271" y="6665639"/>
            <a:ext cx="7650187" cy="384721"/>
          </a:xfrm>
          <a:prstGeom prst="rect">
            <a:avLst/>
          </a:prstGeom>
          <a:noFill/>
          <a:ln w="76200" cap="flat" cmpd="sng" algn="ctr">
            <a:solidFill>
              <a:srgbClr val="03DFB2"/>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74808C"/>
              </a:solidFill>
              <a:effectLst/>
              <a:latin typeface="+mn-lt"/>
              <a:ea typeface="+mn-ea"/>
              <a:cs typeface="+mn-ea"/>
              <a:sym typeface="+mn-lt"/>
            </a:endParaRPr>
          </a:p>
        </p:txBody>
      </p:sp>
      <p:pic>
        <p:nvPicPr>
          <p:cNvPr id="11" name="图片占位符 10">
            <a:extLst>
              <a:ext uri="{FF2B5EF4-FFF2-40B4-BE49-F238E27FC236}">
                <a16:creationId xmlns:a16="http://schemas.microsoft.com/office/drawing/2014/main" id="{71DFFF8D-B181-45B2-906A-8B1756F6ED90}"/>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4127104" y="2184400"/>
            <a:ext cx="8829675" cy="9347200"/>
          </a:xfrm>
        </p:spPr>
      </p:pic>
    </p:spTree>
    <p:extLst>
      <p:ext uri="{BB962C8B-B14F-4D97-AF65-F5344CB8AC3E}">
        <p14:creationId xmlns:p14="http://schemas.microsoft.com/office/powerpoint/2010/main" val="7361542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a:extLst>
              <a:ext uri="{FF2B5EF4-FFF2-40B4-BE49-F238E27FC236}">
                <a16:creationId xmlns:a16="http://schemas.microsoft.com/office/drawing/2014/main" id="{D7236770-DD50-4A83-A884-12754B0F3E3A}"/>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rot="3731352">
            <a:off x="2281238" y="2473325"/>
            <a:ext cx="4276725" cy="4262438"/>
          </a:xfrm>
          <a:custGeom>
            <a:avLst/>
            <a:gdLst>
              <a:gd name="T0" fmla="*/ 220972 w 12834351"/>
              <a:gd name="T1" fmla="*/ 1060774 h 12789042"/>
              <a:gd name="T2" fmla="*/ 1683163 w 12834351"/>
              <a:gd name="T3" fmla="*/ 226478 h 12789042"/>
              <a:gd name="T4" fmla="*/ 3590251 w 12834351"/>
              <a:gd name="T5" fmla="*/ 38243 h 12789042"/>
              <a:gd name="T6" fmla="*/ 4248195 w 12834351"/>
              <a:gd name="T7" fmla="*/ 862526 h 12789042"/>
              <a:gd name="T8" fmla="*/ 4037673 w 12834351"/>
              <a:gd name="T9" fmla="*/ 2765656 h 12789042"/>
              <a:gd name="T10" fmla="*/ 3271304 w 12834351"/>
              <a:gd name="T11" fmla="*/ 4105023 h 12789042"/>
              <a:gd name="T12" fmla="*/ 2526302 w 12834351"/>
              <a:gd name="T13" fmla="*/ 4179698 h 12789042"/>
              <a:gd name="T14" fmla="*/ 1279797 w 12834351"/>
              <a:gd name="T15" fmla="*/ 3443122 h 12789042"/>
              <a:gd name="T16" fmla="*/ 242341 w 12834351"/>
              <a:gd name="T17" fmla="*/ 2165503 h 12789042"/>
              <a:gd name="T18" fmla="*/ 10604 w 12834351"/>
              <a:gd name="T19" fmla="*/ 1581674 h 12789042"/>
              <a:gd name="T20" fmla="*/ 220972 w 12834351"/>
              <a:gd name="T21" fmla="*/ 1060774 h 127890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ln w="9525"/>
        </p:spPr>
      </p:pic>
      <p:pic>
        <p:nvPicPr>
          <p:cNvPr id="5" name="图片占位符 4">
            <a:extLst>
              <a:ext uri="{FF2B5EF4-FFF2-40B4-BE49-F238E27FC236}">
                <a16:creationId xmlns:a16="http://schemas.microsoft.com/office/drawing/2014/main" id="{BAC7673D-A6FE-4539-9D82-453494211954}"/>
              </a:ext>
            </a:extLst>
          </p:cNvPr>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a:fillRect/>
          </a:stretch>
        </p:blipFill>
        <p:spPr>
          <a:xfrm>
            <a:off x="9818688" y="2603500"/>
            <a:ext cx="4276725" cy="4262438"/>
          </a:xfrm>
          <a:custGeom>
            <a:avLst/>
            <a:gdLst>
              <a:gd name="T0" fmla="*/ 220972 w 12834351"/>
              <a:gd name="T1" fmla="*/ 1060774 h 12789042"/>
              <a:gd name="T2" fmla="*/ 1683163 w 12834351"/>
              <a:gd name="T3" fmla="*/ 226478 h 12789042"/>
              <a:gd name="T4" fmla="*/ 3590251 w 12834351"/>
              <a:gd name="T5" fmla="*/ 38243 h 12789042"/>
              <a:gd name="T6" fmla="*/ 4248195 w 12834351"/>
              <a:gd name="T7" fmla="*/ 862526 h 12789042"/>
              <a:gd name="T8" fmla="*/ 4037673 w 12834351"/>
              <a:gd name="T9" fmla="*/ 2765656 h 12789042"/>
              <a:gd name="T10" fmla="*/ 3271304 w 12834351"/>
              <a:gd name="T11" fmla="*/ 4105023 h 12789042"/>
              <a:gd name="T12" fmla="*/ 2526302 w 12834351"/>
              <a:gd name="T13" fmla="*/ 4179698 h 12789042"/>
              <a:gd name="T14" fmla="*/ 1279797 w 12834351"/>
              <a:gd name="T15" fmla="*/ 3443122 h 12789042"/>
              <a:gd name="T16" fmla="*/ 242341 w 12834351"/>
              <a:gd name="T17" fmla="*/ 2165503 h 12789042"/>
              <a:gd name="T18" fmla="*/ 10604 w 12834351"/>
              <a:gd name="T19" fmla="*/ 1581674 h 12789042"/>
              <a:gd name="T20" fmla="*/ 220972 w 12834351"/>
              <a:gd name="T21" fmla="*/ 1060774 h 127890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ln w="9525"/>
        </p:spPr>
      </p:pic>
      <p:pic>
        <p:nvPicPr>
          <p:cNvPr id="9" name="图片占位符 8">
            <a:extLst>
              <a:ext uri="{FF2B5EF4-FFF2-40B4-BE49-F238E27FC236}">
                <a16:creationId xmlns:a16="http://schemas.microsoft.com/office/drawing/2014/main" id="{DB401921-3D4A-4D66-9B46-F440D2ACB815}"/>
              </a:ext>
            </a:extLst>
          </p:cNvPr>
          <p:cNvPicPr>
            <a:picLocks noGrp="1" noChangeAspect="1"/>
          </p:cNvPicPr>
          <p:nvPr>
            <p:ph type="pic" sz="quarter" idx="17"/>
          </p:nvPr>
        </p:nvPicPr>
        <p:blipFill>
          <a:blip r:embed="rId5" cstate="email">
            <a:extLst>
              <a:ext uri="{28A0092B-C50C-407E-A947-70E740481C1C}">
                <a14:useLocalDpi xmlns:a14="http://schemas.microsoft.com/office/drawing/2010/main"/>
              </a:ext>
            </a:extLst>
          </a:blip>
          <a:srcRect/>
          <a:stretch>
            <a:fillRect/>
          </a:stretch>
        </p:blipFill>
        <p:spPr>
          <a:xfrm rot="12167926">
            <a:off x="17853025" y="2486025"/>
            <a:ext cx="4276725" cy="4262438"/>
          </a:xfrm>
          <a:custGeom>
            <a:avLst/>
            <a:gdLst>
              <a:gd name="T0" fmla="*/ 220972 w 12834351"/>
              <a:gd name="T1" fmla="*/ 1060774 h 12789042"/>
              <a:gd name="T2" fmla="*/ 1683163 w 12834351"/>
              <a:gd name="T3" fmla="*/ 226478 h 12789042"/>
              <a:gd name="T4" fmla="*/ 3590251 w 12834351"/>
              <a:gd name="T5" fmla="*/ 38243 h 12789042"/>
              <a:gd name="T6" fmla="*/ 4248195 w 12834351"/>
              <a:gd name="T7" fmla="*/ 862526 h 12789042"/>
              <a:gd name="T8" fmla="*/ 4037673 w 12834351"/>
              <a:gd name="T9" fmla="*/ 2765656 h 12789042"/>
              <a:gd name="T10" fmla="*/ 3271304 w 12834351"/>
              <a:gd name="T11" fmla="*/ 4105023 h 12789042"/>
              <a:gd name="T12" fmla="*/ 2526302 w 12834351"/>
              <a:gd name="T13" fmla="*/ 4179698 h 12789042"/>
              <a:gd name="T14" fmla="*/ 1279797 w 12834351"/>
              <a:gd name="T15" fmla="*/ 3443122 h 12789042"/>
              <a:gd name="T16" fmla="*/ 242341 w 12834351"/>
              <a:gd name="T17" fmla="*/ 2165503 h 12789042"/>
              <a:gd name="T18" fmla="*/ 10604 w 12834351"/>
              <a:gd name="T19" fmla="*/ 1581674 h 12789042"/>
              <a:gd name="T20" fmla="*/ 220972 w 12834351"/>
              <a:gd name="T21" fmla="*/ 1060774 h 127890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ln w="9525"/>
        </p:spPr>
      </p:pic>
      <p:sp>
        <p:nvSpPr>
          <p:cNvPr id="19460" name="Shape 160">
            <a:extLst>
              <a:ext uri="{FF2B5EF4-FFF2-40B4-BE49-F238E27FC236}">
                <a16:creationId xmlns:a16="http://schemas.microsoft.com/office/drawing/2014/main" id="{B8FD2964-A783-415D-938A-AEDD521094A0}"/>
              </a:ext>
            </a:extLst>
          </p:cNvPr>
          <p:cNvSpPr>
            <a:spLocks noGrp="1"/>
          </p:cNvSpPr>
          <p:nvPr>
            <p:ph type="sldNum" sz="quarter" idx="4294967295"/>
          </p:nvPr>
        </p:nvSpPr>
        <p:spPr>
          <a:xfrm>
            <a:off x="23980775" y="963613"/>
            <a:ext cx="403225" cy="411162"/>
          </a:xfrm>
          <a:prstGeom prst="rect">
            <a:avLst/>
          </a:prstGeom>
          <a:noFill/>
        </p:spPr>
        <p:txBody>
          <a:bodyPr/>
          <a:lstStyle/>
          <a:p>
            <a:pPr marL="0" marR="0" lvl="0" indent="0" algn="ctr" defTabSz="825500" rtl="0" eaLnBrk="1" fontAlgn="base" latinLnBrk="0" hangingPunct="0">
              <a:lnSpc>
                <a:spcPct val="100000"/>
              </a:lnSpc>
              <a:spcBef>
                <a:spcPct val="0"/>
              </a:spcBef>
              <a:spcAft>
                <a:spcPct val="0"/>
              </a:spcAft>
              <a:buClrTx/>
              <a:buSzTx/>
              <a:buFontTx/>
              <a:buNone/>
              <a:tabLst/>
              <a:defRPr/>
            </a:pPr>
            <a:fld id="{C86D9721-DE01-45B9-89C5-6E6B66F267C1}" type="slidenum">
              <a:rPr kumimoji="0" lang="zh-CN" altLang="zh-CN" sz="2000" b="0" i="0" u="none" strike="noStrike" kern="1200" cap="none" spc="0" normalizeH="0" baseline="0" noProof="0" smtClean="0">
                <a:ln>
                  <a:noFill/>
                </a:ln>
                <a:solidFill>
                  <a:srgbClr val="FFFFFF"/>
                </a:solidFill>
                <a:effectLst/>
                <a:uLnTx/>
                <a:uFillTx/>
                <a:latin typeface="+mn-lt"/>
                <a:ea typeface="+mn-ea"/>
                <a:cs typeface="+mn-ea"/>
                <a:sym typeface="+mn-lt"/>
              </a:rPr>
              <a:pPr marL="0" marR="0" lvl="0" indent="0" algn="ctr" defTabSz="825500" rtl="0" eaLnBrk="1" fontAlgn="base" latinLnBrk="0" hangingPunct="0">
                <a:lnSpc>
                  <a:spcPct val="100000"/>
                </a:lnSpc>
                <a:spcBef>
                  <a:spcPct val="0"/>
                </a:spcBef>
                <a:spcAft>
                  <a:spcPct val="0"/>
                </a:spcAft>
                <a:buClrTx/>
                <a:buSzTx/>
                <a:buFontTx/>
                <a:buNone/>
                <a:tabLst/>
                <a:defRPr/>
              </a:pPr>
              <a:t>15</a:t>
            </a:fld>
            <a:endParaRPr kumimoji="0" lang="zh-CN" altLang="zh-CN" sz="20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9492" name="Shape 195">
            <a:extLst>
              <a:ext uri="{FF2B5EF4-FFF2-40B4-BE49-F238E27FC236}">
                <a16:creationId xmlns:a16="http://schemas.microsoft.com/office/drawing/2014/main" id="{60157AAC-40BD-4AD7-9697-1CFD845B4D9D}"/>
              </a:ext>
            </a:extLst>
          </p:cNvPr>
          <p:cNvSpPr>
            <a:spLocks/>
          </p:cNvSpPr>
          <p:nvPr/>
        </p:nvSpPr>
        <p:spPr bwMode="auto">
          <a:xfrm rot="-5539927">
            <a:off x="2793206" y="2678907"/>
            <a:ext cx="4352925" cy="4275138"/>
          </a:xfrm>
          <a:custGeom>
            <a:avLst/>
            <a:gdLst>
              <a:gd name="T0" fmla="*/ 2176099 w 21540"/>
              <a:gd name="T1" fmla="*/ 2137636 h 21555"/>
              <a:gd name="T2" fmla="*/ 2176099 w 21540"/>
              <a:gd name="T3" fmla="*/ 2137636 h 21555"/>
              <a:gd name="T4" fmla="*/ 2176099 w 21540"/>
              <a:gd name="T5" fmla="*/ 2137636 h 21555"/>
              <a:gd name="T6" fmla="*/ 2176099 w 21540"/>
              <a:gd name="T7" fmla="*/ 213763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03DFB2"/>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9493" name="Shape 196">
            <a:extLst>
              <a:ext uri="{FF2B5EF4-FFF2-40B4-BE49-F238E27FC236}">
                <a16:creationId xmlns:a16="http://schemas.microsoft.com/office/drawing/2014/main" id="{33ADB8D1-E3D2-47A7-AC97-A714EB2757A1}"/>
              </a:ext>
            </a:extLst>
          </p:cNvPr>
          <p:cNvSpPr>
            <a:spLocks/>
          </p:cNvSpPr>
          <p:nvPr/>
        </p:nvSpPr>
        <p:spPr bwMode="auto">
          <a:xfrm rot="-6601195">
            <a:off x="2793206" y="2678907"/>
            <a:ext cx="4352925" cy="4275138"/>
          </a:xfrm>
          <a:custGeom>
            <a:avLst/>
            <a:gdLst>
              <a:gd name="T0" fmla="*/ 2176099 w 21540"/>
              <a:gd name="T1" fmla="*/ 2137636 h 21555"/>
              <a:gd name="T2" fmla="*/ 2176099 w 21540"/>
              <a:gd name="T3" fmla="*/ 2137636 h 21555"/>
              <a:gd name="T4" fmla="*/ 2176099 w 21540"/>
              <a:gd name="T5" fmla="*/ 2137636 h 21555"/>
              <a:gd name="T6" fmla="*/ 2176099 w 21540"/>
              <a:gd name="T7" fmla="*/ 213763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03DFB2"/>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9494" name="Shape 199">
            <a:extLst>
              <a:ext uri="{FF2B5EF4-FFF2-40B4-BE49-F238E27FC236}">
                <a16:creationId xmlns:a16="http://schemas.microsoft.com/office/drawing/2014/main" id="{D889E70D-62B8-49E6-88D1-A915315B13AF}"/>
              </a:ext>
            </a:extLst>
          </p:cNvPr>
          <p:cNvSpPr>
            <a:spLocks/>
          </p:cNvSpPr>
          <p:nvPr/>
        </p:nvSpPr>
        <p:spPr bwMode="auto">
          <a:xfrm rot="-2198520">
            <a:off x="10079038" y="2679700"/>
            <a:ext cx="4352925" cy="4275138"/>
          </a:xfrm>
          <a:custGeom>
            <a:avLst/>
            <a:gdLst>
              <a:gd name="T0" fmla="*/ 2176099 w 21540"/>
              <a:gd name="T1" fmla="*/ 2137636 h 21555"/>
              <a:gd name="T2" fmla="*/ 2176099 w 21540"/>
              <a:gd name="T3" fmla="*/ 2137636 h 21555"/>
              <a:gd name="T4" fmla="*/ 2176099 w 21540"/>
              <a:gd name="T5" fmla="*/ 2137636 h 21555"/>
              <a:gd name="T6" fmla="*/ 2176099 w 21540"/>
              <a:gd name="T7" fmla="*/ 213763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03DFB2"/>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9495" name="Shape 200">
            <a:extLst>
              <a:ext uri="{FF2B5EF4-FFF2-40B4-BE49-F238E27FC236}">
                <a16:creationId xmlns:a16="http://schemas.microsoft.com/office/drawing/2014/main" id="{E26A3598-8A06-49B3-A239-91442541C668}"/>
              </a:ext>
            </a:extLst>
          </p:cNvPr>
          <p:cNvSpPr>
            <a:spLocks/>
          </p:cNvSpPr>
          <p:nvPr/>
        </p:nvSpPr>
        <p:spPr bwMode="auto">
          <a:xfrm rot="-3259788">
            <a:off x="10079038" y="2678113"/>
            <a:ext cx="4352925" cy="4276725"/>
          </a:xfrm>
          <a:custGeom>
            <a:avLst/>
            <a:gdLst>
              <a:gd name="T0" fmla="*/ 2176099 w 21540"/>
              <a:gd name="T1" fmla="*/ 2137636 h 21555"/>
              <a:gd name="T2" fmla="*/ 2176099 w 21540"/>
              <a:gd name="T3" fmla="*/ 2137636 h 21555"/>
              <a:gd name="T4" fmla="*/ 2176099 w 21540"/>
              <a:gd name="T5" fmla="*/ 2137636 h 21555"/>
              <a:gd name="T6" fmla="*/ 2176099 w 21540"/>
              <a:gd name="T7" fmla="*/ 213763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03DFB2"/>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9496" name="Shape 203">
            <a:extLst>
              <a:ext uri="{FF2B5EF4-FFF2-40B4-BE49-F238E27FC236}">
                <a16:creationId xmlns:a16="http://schemas.microsoft.com/office/drawing/2014/main" id="{96A587F0-4DB1-4303-A854-53C81017055F}"/>
              </a:ext>
            </a:extLst>
          </p:cNvPr>
          <p:cNvSpPr>
            <a:spLocks/>
          </p:cNvSpPr>
          <p:nvPr/>
        </p:nvSpPr>
        <p:spPr bwMode="auto">
          <a:xfrm rot="2744700">
            <a:off x="17260094" y="2678907"/>
            <a:ext cx="4352925" cy="4275137"/>
          </a:xfrm>
          <a:custGeom>
            <a:avLst/>
            <a:gdLst>
              <a:gd name="T0" fmla="*/ 2176099 w 21540"/>
              <a:gd name="T1" fmla="*/ 2137636 h 21555"/>
              <a:gd name="T2" fmla="*/ 2176099 w 21540"/>
              <a:gd name="T3" fmla="*/ 2137636 h 21555"/>
              <a:gd name="T4" fmla="*/ 2176099 w 21540"/>
              <a:gd name="T5" fmla="*/ 2137636 h 21555"/>
              <a:gd name="T6" fmla="*/ 2176099 w 21540"/>
              <a:gd name="T7" fmla="*/ 213763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03DFB2"/>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9497" name="Shape 204">
            <a:extLst>
              <a:ext uri="{FF2B5EF4-FFF2-40B4-BE49-F238E27FC236}">
                <a16:creationId xmlns:a16="http://schemas.microsoft.com/office/drawing/2014/main" id="{00CB47CB-425C-4EB0-B8F7-43D3F127BA8E}"/>
              </a:ext>
            </a:extLst>
          </p:cNvPr>
          <p:cNvSpPr>
            <a:spLocks/>
          </p:cNvSpPr>
          <p:nvPr/>
        </p:nvSpPr>
        <p:spPr bwMode="auto">
          <a:xfrm rot="1683432">
            <a:off x="17260888" y="2679700"/>
            <a:ext cx="4352925" cy="4275138"/>
          </a:xfrm>
          <a:custGeom>
            <a:avLst/>
            <a:gdLst>
              <a:gd name="T0" fmla="*/ 2176099 w 21540"/>
              <a:gd name="T1" fmla="*/ 2137636 h 21555"/>
              <a:gd name="T2" fmla="*/ 2176099 w 21540"/>
              <a:gd name="T3" fmla="*/ 2137636 h 21555"/>
              <a:gd name="T4" fmla="*/ 2176099 w 21540"/>
              <a:gd name="T5" fmla="*/ 2137636 h 21555"/>
              <a:gd name="T6" fmla="*/ 2176099 w 21540"/>
              <a:gd name="T7" fmla="*/ 213763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03DFB2"/>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grpSp>
        <p:nvGrpSpPr>
          <p:cNvPr id="53" name="Группа 2">
            <a:extLst>
              <a:ext uri="{FF2B5EF4-FFF2-40B4-BE49-F238E27FC236}">
                <a16:creationId xmlns:a16="http://schemas.microsoft.com/office/drawing/2014/main" id="{E2CD41CF-81F3-407A-9A56-EBEF2F0AABF7}"/>
              </a:ext>
            </a:extLst>
          </p:cNvPr>
          <p:cNvGrpSpPr/>
          <p:nvPr/>
        </p:nvGrpSpPr>
        <p:grpSpPr>
          <a:xfrm>
            <a:off x="2087816" y="7938120"/>
            <a:ext cx="5484056" cy="3161142"/>
            <a:chOff x="2087816" y="7938120"/>
            <a:chExt cx="5484056" cy="3161142"/>
          </a:xfrm>
        </p:grpSpPr>
        <p:sp>
          <p:nvSpPr>
            <p:cNvPr id="54" name="Text Box 3">
              <a:extLst>
                <a:ext uri="{FF2B5EF4-FFF2-40B4-BE49-F238E27FC236}">
                  <a16:creationId xmlns:a16="http://schemas.microsoft.com/office/drawing/2014/main" id="{2E471A3F-B96C-4E82-B630-5800D2B7C276}"/>
                </a:ext>
              </a:extLst>
            </p:cNvPr>
            <p:cNvSpPr txBox="1">
              <a:spLocks/>
            </p:cNvSpPr>
            <p:nvPr/>
          </p:nvSpPr>
          <p:spPr bwMode="auto">
            <a:xfrm>
              <a:off x="2351298" y="7938120"/>
              <a:ext cx="495709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400" b="1" dirty="0">
                  <a:solidFill>
                    <a:srgbClr val="03DFB2"/>
                  </a:solidFill>
                  <a:latin typeface="+mn-lt"/>
                  <a:ea typeface="+mn-ea"/>
                  <a:cs typeface="+mn-ea"/>
                  <a:sym typeface="+mn-lt"/>
                </a:rPr>
                <a:t>PROJECT #1</a:t>
              </a:r>
              <a:endParaRPr lang="x-none" altLang="x-none" sz="4400" b="1" dirty="0">
                <a:solidFill>
                  <a:srgbClr val="03DFB2"/>
                </a:solidFill>
                <a:latin typeface="+mn-lt"/>
                <a:ea typeface="+mn-ea"/>
                <a:cs typeface="+mn-ea"/>
                <a:sym typeface="+mn-lt"/>
              </a:endParaRPr>
            </a:p>
          </p:txBody>
        </p:sp>
        <p:sp>
          <p:nvSpPr>
            <p:cNvPr id="55" name="Rectangle 1">
              <a:extLst>
                <a:ext uri="{FF2B5EF4-FFF2-40B4-BE49-F238E27FC236}">
                  <a16:creationId xmlns:a16="http://schemas.microsoft.com/office/drawing/2014/main" id="{420E3F24-1BE2-49B8-84FA-B8D89BAA5B7F}"/>
                </a:ext>
              </a:extLst>
            </p:cNvPr>
            <p:cNvSpPr>
              <a:spLocks noChangeArrowheads="1"/>
            </p:cNvSpPr>
            <p:nvPr/>
          </p:nvSpPr>
          <p:spPr bwMode="auto">
            <a:xfrm>
              <a:off x="2087816" y="8868395"/>
              <a:ext cx="5484056" cy="223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80000"/>
                </a:lnSpc>
              </a:pPr>
              <a:r>
                <a:rPr lang="en-US" altLang="en-US" dirty="0">
                  <a:solidFill>
                    <a:srgbClr val="1F1F1F"/>
                  </a:solidFill>
                  <a:latin typeface="+mn-lt"/>
                  <a:ea typeface="+mn-ea"/>
                  <a:cs typeface="+mn-ea"/>
                  <a:sym typeface="+mn-lt"/>
                </a:rPr>
                <a:t>Click here to add content, content to match the title, you can copy and paste directly, to select useful keyword </a:t>
              </a:r>
              <a:r>
                <a:rPr lang="en-US" altLang="en-US" dirty="0" err="1">
                  <a:solidFill>
                    <a:srgbClr val="1F1F1F"/>
                  </a:solidFill>
                  <a:latin typeface="+mn-lt"/>
                  <a:ea typeface="+mn-ea"/>
                  <a:cs typeface="+mn-ea"/>
                  <a:sym typeface="+mn-lt"/>
                </a:rPr>
                <a:t>entry.liqua</a:t>
              </a:r>
              <a:r>
                <a:rPr lang="en-US" altLang="en-US" dirty="0">
                  <a:solidFill>
                    <a:srgbClr val="1F1F1F"/>
                  </a:solidFill>
                  <a:latin typeface="+mn-lt"/>
                  <a:ea typeface="+mn-ea"/>
                  <a:cs typeface="+mn-ea"/>
                  <a:sym typeface="+mn-lt"/>
                </a:rPr>
                <a:t>. exercitation </a:t>
              </a:r>
              <a:r>
                <a:rPr lang="en-US" altLang="en-US" dirty="0" err="1">
                  <a:solidFill>
                    <a:srgbClr val="1F1F1F"/>
                  </a:solidFill>
                  <a:latin typeface="+mn-lt"/>
                  <a:ea typeface="+mn-ea"/>
                  <a:cs typeface="+mn-ea"/>
                  <a:sym typeface="+mn-lt"/>
                </a:rPr>
                <a:t>ullamco</a:t>
              </a:r>
              <a:r>
                <a:rPr lang="en-US" altLang="en-US" dirty="0">
                  <a:solidFill>
                    <a:srgbClr val="1F1F1F"/>
                  </a:solidFill>
                  <a:latin typeface="+mn-lt"/>
                  <a:ea typeface="+mn-ea"/>
                  <a:cs typeface="+mn-ea"/>
                  <a:sym typeface="+mn-lt"/>
                </a:rPr>
                <a:t> </a:t>
              </a:r>
              <a:r>
                <a:rPr lang="en-US" altLang="en-US" dirty="0" err="1">
                  <a:solidFill>
                    <a:srgbClr val="1F1F1F"/>
                  </a:solidFill>
                  <a:latin typeface="+mn-lt"/>
                  <a:ea typeface="+mn-ea"/>
                  <a:cs typeface="+mn-ea"/>
                  <a:sym typeface="+mn-lt"/>
                </a:rPr>
                <a:t>laboris</a:t>
              </a:r>
              <a:r>
                <a:rPr lang="en-US" altLang="en-US" dirty="0">
                  <a:solidFill>
                    <a:srgbClr val="1F1F1F"/>
                  </a:solidFill>
                  <a:latin typeface="+mn-lt"/>
                  <a:ea typeface="+mn-ea"/>
                  <a:cs typeface="+mn-ea"/>
                  <a:sym typeface="+mn-lt"/>
                </a:rPr>
                <a:t> nisi </a:t>
              </a:r>
              <a:r>
                <a:rPr lang="en-US" altLang="en-US" dirty="0" err="1">
                  <a:solidFill>
                    <a:srgbClr val="1F1F1F"/>
                  </a:solidFill>
                  <a:latin typeface="+mn-lt"/>
                  <a:ea typeface="+mn-ea"/>
                  <a:cs typeface="+mn-ea"/>
                  <a:sym typeface="+mn-lt"/>
                </a:rPr>
                <a:t>ut</a:t>
              </a:r>
              <a:r>
                <a:rPr lang="en-US" altLang="en-US" dirty="0">
                  <a:solidFill>
                    <a:srgbClr val="1F1F1F"/>
                  </a:solidFill>
                  <a:latin typeface="+mn-lt"/>
                  <a:ea typeface="+mn-ea"/>
                  <a:cs typeface="+mn-ea"/>
                  <a:sym typeface="+mn-lt"/>
                </a:rPr>
                <a:t> </a:t>
              </a:r>
              <a:r>
                <a:rPr lang="en-US" altLang="en-US" dirty="0" err="1">
                  <a:solidFill>
                    <a:srgbClr val="1F1F1F"/>
                  </a:solidFill>
                  <a:latin typeface="+mn-lt"/>
                  <a:ea typeface="+mn-ea"/>
                  <a:cs typeface="+mn-ea"/>
                  <a:sym typeface="+mn-lt"/>
                </a:rPr>
                <a:t>aliquip</a:t>
              </a:r>
              <a:endParaRPr lang="en-US" altLang="en-US" dirty="0">
                <a:solidFill>
                  <a:srgbClr val="1F1F1F"/>
                </a:solidFill>
                <a:latin typeface="+mn-lt"/>
                <a:ea typeface="+mn-ea"/>
                <a:cs typeface="+mn-ea"/>
                <a:sym typeface="+mn-lt"/>
              </a:endParaRPr>
            </a:p>
          </p:txBody>
        </p:sp>
      </p:grpSp>
      <p:grpSp>
        <p:nvGrpSpPr>
          <p:cNvPr id="56" name="Группа 3">
            <a:extLst>
              <a:ext uri="{FF2B5EF4-FFF2-40B4-BE49-F238E27FC236}">
                <a16:creationId xmlns:a16="http://schemas.microsoft.com/office/drawing/2014/main" id="{845DBC3E-AF18-48AF-AEFE-109D14E0CB46}"/>
              </a:ext>
            </a:extLst>
          </p:cNvPr>
          <p:cNvGrpSpPr/>
          <p:nvPr/>
        </p:nvGrpSpPr>
        <p:grpSpPr>
          <a:xfrm>
            <a:off x="9449971" y="7938120"/>
            <a:ext cx="5484056" cy="3161142"/>
            <a:chOff x="9449971" y="7938120"/>
            <a:chExt cx="5484056" cy="3161142"/>
          </a:xfrm>
        </p:grpSpPr>
        <p:sp>
          <p:nvSpPr>
            <p:cNvPr id="57" name="Text Box 3">
              <a:extLst>
                <a:ext uri="{FF2B5EF4-FFF2-40B4-BE49-F238E27FC236}">
                  <a16:creationId xmlns:a16="http://schemas.microsoft.com/office/drawing/2014/main" id="{6C9AE112-5DE5-419E-A8D9-11C5054D3248}"/>
                </a:ext>
              </a:extLst>
            </p:cNvPr>
            <p:cNvSpPr txBox="1">
              <a:spLocks/>
            </p:cNvSpPr>
            <p:nvPr/>
          </p:nvSpPr>
          <p:spPr bwMode="auto">
            <a:xfrm>
              <a:off x="9713453" y="7938120"/>
              <a:ext cx="495709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400" b="1" dirty="0">
                  <a:solidFill>
                    <a:srgbClr val="03DFB2"/>
                  </a:solidFill>
                  <a:latin typeface="+mn-lt"/>
                  <a:ea typeface="+mn-ea"/>
                  <a:cs typeface="+mn-ea"/>
                  <a:sym typeface="+mn-lt"/>
                </a:rPr>
                <a:t>PROJECT #2</a:t>
              </a:r>
              <a:endParaRPr lang="x-none" altLang="x-none" sz="4400" b="1" dirty="0">
                <a:solidFill>
                  <a:srgbClr val="03DFB2"/>
                </a:solidFill>
                <a:latin typeface="+mn-lt"/>
                <a:ea typeface="+mn-ea"/>
                <a:cs typeface="+mn-ea"/>
                <a:sym typeface="+mn-lt"/>
              </a:endParaRPr>
            </a:p>
          </p:txBody>
        </p:sp>
        <p:sp>
          <p:nvSpPr>
            <p:cNvPr id="58" name="Rectangle 1">
              <a:extLst>
                <a:ext uri="{FF2B5EF4-FFF2-40B4-BE49-F238E27FC236}">
                  <a16:creationId xmlns:a16="http://schemas.microsoft.com/office/drawing/2014/main" id="{D81DAEF6-4A46-481E-AED1-0DB08764837C}"/>
                </a:ext>
              </a:extLst>
            </p:cNvPr>
            <p:cNvSpPr>
              <a:spLocks noChangeArrowheads="1"/>
            </p:cNvSpPr>
            <p:nvPr/>
          </p:nvSpPr>
          <p:spPr bwMode="auto">
            <a:xfrm>
              <a:off x="9449971" y="8868395"/>
              <a:ext cx="5484056" cy="223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80000"/>
                </a:lnSpc>
              </a:pPr>
              <a:r>
                <a:rPr lang="en-US" altLang="en-US" dirty="0">
                  <a:solidFill>
                    <a:srgbClr val="1F1F1F"/>
                  </a:solidFill>
                  <a:latin typeface="+mn-lt"/>
                  <a:ea typeface="+mn-ea"/>
                  <a:cs typeface="+mn-ea"/>
                  <a:sym typeface="+mn-lt"/>
                </a:rPr>
                <a:t>Click here to add content, content to match the title, you can copy and paste directly, to select useful keyword </a:t>
              </a:r>
              <a:r>
                <a:rPr lang="en-US" altLang="en-US" dirty="0" err="1">
                  <a:solidFill>
                    <a:srgbClr val="1F1F1F"/>
                  </a:solidFill>
                  <a:latin typeface="+mn-lt"/>
                  <a:ea typeface="+mn-ea"/>
                  <a:cs typeface="+mn-ea"/>
                  <a:sym typeface="+mn-lt"/>
                </a:rPr>
                <a:t>entry.liqua</a:t>
              </a:r>
              <a:r>
                <a:rPr lang="en-US" altLang="en-US" dirty="0">
                  <a:solidFill>
                    <a:srgbClr val="1F1F1F"/>
                  </a:solidFill>
                  <a:latin typeface="+mn-lt"/>
                  <a:ea typeface="+mn-ea"/>
                  <a:cs typeface="+mn-ea"/>
                  <a:sym typeface="+mn-lt"/>
                </a:rPr>
                <a:t>. exercitation </a:t>
              </a:r>
              <a:r>
                <a:rPr lang="en-US" altLang="en-US" dirty="0" err="1">
                  <a:solidFill>
                    <a:srgbClr val="1F1F1F"/>
                  </a:solidFill>
                  <a:latin typeface="+mn-lt"/>
                  <a:ea typeface="+mn-ea"/>
                  <a:cs typeface="+mn-ea"/>
                  <a:sym typeface="+mn-lt"/>
                </a:rPr>
                <a:t>ullamco</a:t>
              </a:r>
              <a:r>
                <a:rPr lang="en-US" altLang="en-US" dirty="0">
                  <a:solidFill>
                    <a:srgbClr val="1F1F1F"/>
                  </a:solidFill>
                  <a:latin typeface="+mn-lt"/>
                  <a:ea typeface="+mn-ea"/>
                  <a:cs typeface="+mn-ea"/>
                  <a:sym typeface="+mn-lt"/>
                </a:rPr>
                <a:t> </a:t>
              </a:r>
              <a:r>
                <a:rPr lang="en-US" altLang="en-US" dirty="0" err="1">
                  <a:solidFill>
                    <a:srgbClr val="1F1F1F"/>
                  </a:solidFill>
                  <a:latin typeface="+mn-lt"/>
                  <a:ea typeface="+mn-ea"/>
                  <a:cs typeface="+mn-ea"/>
                  <a:sym typeface="+mn-lt"/>
                </a:rPr>
                <a:t>laboris</a:t>
              </a:r>
              <a:r>
                <a:rPr lang="en-US" altLang="en-US" dirty="0">
                  <a:solidFill>
                    <a:srgbClr val="1F1F1F"/>
                  </a:solidFill>
                  <a:latin typeface="+mn-lt"/>
                  <a:ea typeface="+mn-ea"/>
                  <a:cs typeface="+mn-ea"/>
                  <a:sym typeface="+mn-lt"/>
                </a:rPr>
                <a:t> nisi </a:t>
              </a:r>
              <a:r>
                <a:rPr lang="en-US" altLang="en-US" dirty="0" err="1">
                  <a:solidFill>
                    <a:srgbClr val="1F1F1F"/>
                  </a:solidFill>
                  <a:latin typeface="+mn-lt"/>
                  <a:ea typeface="+mn-ea"/>
                  <a:cs typeface="+mn-ea"/>
                  <a:sym typeface="+mn-lt"/>
                </a:rPr>
                <a:t>ut</a:t>
              </a:r>
              <a:r>
                <a:rPr lang="en-US" altLang="en-US" dirty="0">
                  <a:solidFill>
                    <a:srgbClr val="1F1F1F"/>
                  </a:solidFill>
                  <a:latin typeface="+mn-lt"/>
                  <a:ea typeface="+mn-ea"/>
                  <a:cs typeface="+mn-ea"/>
                  <a:sym typeface="+mn-lt"/>
                </a:rPr>
                <a:t> </a:t>
              </a:r>
              <a:r>
                <a:rPr lang="en-US" altLang="en-US" dirty="0" err="1">
                  <a:solidFill>
                    <a:srgbClr val="1F1F1F"/>
                  </a:solidFill>
                  <a:latin typeface="+mn-lt"/>
                  <a:ea typeface="+mn-ea"/>
                  <a:cs typeface="+mn-ea"/>
                  <a:sym typeface="+mn-lt"/>
                </a:rPr>
                <a:t>aliquip</a:t>
              </a:r>
              <a:endParaRPr lang="en-US" altLang="en-US" dirty="0">
                <a:solidFill>
                  <a:srgbClr val="1F1F1F"/>
                </a:solidFill>
                <a:latin typeface="+mn-lt"/>
                <a:ea typeface="+mn-ea"/>
                <a:cs typeface="+mn-ea"/>
                <a:sym typeface="+mn-lt"/>
              </a:endParaRPr>
            </a:p>
          </p:txBody>
        </p:sp>
      </p:grpSp>
      <p:grpSp>
        <p:nvGrpSpPr>
          <p:cNvPr id="59" name="Группа 4">
            <a:extLst>
              <a:ext uri="{FF2B5EF4-FFF2-40B4-BE49-F238E27FC236}">
                <a16:creationId xmlns:a16="http://schemas.microsoft.com/office/drawing/2014/main" id="{FFAFB565-9F0E-40EE-905A-90A7FB43DD0C}"/>
              </a:ext>
            </a:extLst>
          </p:cNvPr>
          <p:cNvGrpSpPr/>
          <p:nvPr/>
        </p:nvGrpSpPr>
        <p:grpSpPr>
          <a:xfrm>
            <a:off x="16812127" y="7938120"/>
            <a:ext cx="5484056" cy="3161142"/>
            <a:chOff x="16812127" y="7938120"/>
            <a:chExt cx="5484056" cy="3161142"/>
          </a:xfrm>
        </p:grpSpPr>
        <p:sp>
          <p:nvSpPr>
            <p:cNvPr id="60" name="Text Box 3">
              <a:extLst>
                <a:ext uri="{FF2B5EF4-FFF2-40B4-BE49-F238E27FC236}">
                  <a16:creationId xmlns:a16="http://schemas.microsoft.com/office/drawing/2014/main" id="{D383A162-670A-482E-8026-07865D4CD338}"/>
                </a:ext>
              </a:extLst>
            </p:cNvPr>
            <p:cNvSpPr txBox="1">
              <a:spLocks/>
            </p:cNvSpPr>
            <p:nvPr/>
          </p:nvSpPr>
          <p:spPr bwMode="auto">
            <a:xfrm>
              <a:off x="17075609" y="7938120"/>
              <a:ext cx="495709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400" b="1" dirty="0">
                  <a:solidFill>
                    <a:srgbClr val="03DFB2"/>
                  </a:solidFill>
                  <a:latin typeface="+mn-lt"/>
                  <a:ea typeface="+mn-ea"/>
                  <a:cs typeface="+mn-ea"/>
                  <a:sym typeface="+mn-lt"/>
                </a:rPr>
                <a:t>PROJECT #3</a:t>
              </a:r>
              <a:endParaRPr lang="x-none" altLang="x-none" sz="4400" b="1" dirty="0">
                <a:solidFill>
                  <a:srgbClr val="03DFB2"/>
                </a:solidFill>
                <a:latin typeface="+mn-lt"/>
                <a:ea typeface="+mn-ea"/>
                <a:cs typeface="+mn-ea"/>
                <a:sym typeface="+mn-lt"/>
              </a:endParaRPr>
            </a:p>
          </p:txBody>
        </p:sp>
        <p:sp>
          <p:nvSpPr>
            <p:cNvPr id="61" name="Rectangle 1">
              <a:extLst>
                <a:ext uri="{FF2B5EF4-FFF2-40B4-BE49-F238E27FC236}">
                  <a16:creationId xmlns:a16="http://schemas.microsoft.com/office/drawing/2014/main" id="{64676F7F-0790-47CF-8C91-2849A8FDBBD5}"/>
                </a:ext>
              </a:extLst>
            </p:cNvPr>
            <p:cNvSpPr>
              <a:spLocks noChangeArrowheads="1"/>
            </p:cNvSpPr>
            <p:nvPr/>
          </p:nvSpPr>
          <p:spPr bwMode="auto">
            <a:xfrm>
              <a:off x="16812127" y="8868395"/>
              <a:ext cx="5484056" cy="223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80000"/>
                </a:lnSpc>
              </a:pPr>
              <a:r>
                <a:rPr lang="en-US" altLang="en-US" dirty="0">
                  <a:solidFill>
                    <a:srgbClr val="1F1F1F"/>
                  </a:solidFill>
                  <a:latin typeface="+mn-lt"/>
                  <a:ea typeface="+mn-ea"/>
                  <a:cs typeface="+mn-ea"/>
                  <a:sym typeface="+mn-lt"/>
                </a:rPr>
                <a:t>Click here to add content, content to match the title, you can copy and paste directly, to select useful keyword </a:t>
              </a:r>
              <a:r>
                <a:rPr lang="en-US" altLang="en-US" dirty="0" err="1">
                  <a:solidFill>
                    <a:srgbClr val="1F1F1F"/>
                  </a:solidFill>
                  <a:latin typeface="+mn-lt"/>
                  <a:ea typeface="+mn-ea"/>
                  <a:cs typeface="+mn-ea"/>
                  <a:sym typeface="+mn-lt"/>
                </a:rPr>
                <a:t>entry.liqua</a:t>
              </a:r>
              <a:r>
                <a:rPr lang="en-US" altLang="en-US" dirty="0">
                  <a:solidFill>
                    <a:srgbClr val="1F1F1F"/>
                  </a:solidFill>
                  <a:latin typeface="+mn-lt"/>
                  <a:ea typeface="+mn-ea"/>
                  <a:cs typeface="+mn-ea"/>
                  <a:sym typeface="+mn-lt"/>
                </a:rPr>
                <a:t>. exercitation </a:t>
              </a:r>
              <a:r>
                <a:rPr lang="en-US" altLang="en-US" dirty="0" err="1">
                  <a:solidFill>
                    <a:srgbClr val="1F1F1F"/>
                  </a:solidFill>
                  <a:latin typeface="+mn-lt"/>
                  <a:ea typeface="+mn-ea"/>
                  <a:cs typeface="+mn-ea"/>
                  <a:sym typeface="+mn-lt"/>
                </a:rPr>
                <a:t>ullamco</a:t>
              </a:r>
              <a:r>
                <a:rPr lang="en-US" altLang="en-US" dirty="0">
                  <a:solidFill>
                    <a:srgbClr val="1F1F1F"/>
                  </a:solidFill>
                  <a:latin typeface="+mn-lt"/>
                  <a:ea typeface="+mn-ea"/>
                  <a:cs typeface="+mn-ea"/>
                  <a:sym typeface="+mn-lt"/>
                </a:rPr>
                <a:t> </a:t>
              </a:r>
              <a:r>
                <a:rPr lang="en-US" altLang="en-US" dirty="0" err="1">
                  <a:solidFill>
                    <a:srgbClr val="1F1F1F"/>
                  </a:solidFill>
                  <a:latin typeface="+mn-lt"/>
                  <a:ea typeface="+mn-ea"/>
                  <a:cs typeface="+mn-ea"/>
                  <a:sym typeface="+mn-lt"/>
                </a:rPr>
                <a:t>laboris</a:t>
              </a:r>
              <a:r>
                <a:rPr lang="en-US" altLang="en-US" dirty="0">
                  <a:solidFill>
                    <a:srgbClr val="1F1F1F"/>
                  </a:solidFill>
                  <a:latin typeface="+mn-lt"/>
                  <a:ea typeface="+mn-ea"/>
                  <a:cs typeface="+mn-ea"/>
                  <a:sym typeface="+mn-lt"/>
                </a:rPr>
                <a:t> nisi </a:t>
              </a:r>
              <a:r>
                <a:rPr lang="en-US" altLang="en-US" dirty="0" err="1">
                  <a:solidFill>
                    <a:srgbClr val="1F1F1F"/>
                  </a:solidFill>
                  <a:latin typeface="+mn-lt"/>
                  <a:ea typeface="+mn-ea"/>
                  <a:cs typeface="+mn-ea"/>
                  <a:sym typeface="+mn-lt"/>
                </a:rPr>
                <a:t>ut</a:t>
              </a:r>
              <a:r>
                <a:rPr lang="en-US" altLang="en-US" dirty="0">
                  <a:solidFill>
                    <a:srgbClr val="1F1F1F"/>
                  </a:solidFill>
                  <a:latin typeface="+mn-lt"/>
                  <a:ea typeface="+mn-ea"/>
                  <a:cs typeface="+mn-ea"/>
                  <a:sym typeface="+mn-lt"/>
                </a:rPr>
                <a:t> </a:t>
              </a:r>
              <a:r>
                <a:rPr lang="en-US" altLang="en-US" dirty="0" err="1">
                  <a:solidFill>
                    <a:srgbClr val="1F1F1F"/>
                  </a:solidFill>
                  <a:latin typeface="+mn-lt"/>
                  <a:ea typeface="+mn-ea"/>
                  <a:cs typeface="+mn-ea"/>
                  <a:sym typeface="+mn-lt"/>
                </a:rPr>
                <a:t>aliquip</a:t>
              </a:r>
              <a:endParaRPr lang="en-US" altLang="en-US" dirty="0">
                <a:solidFill>
                  <a:srgbClr val="1F1F1F"/>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E14F6C43-01BA-9945-9CCF-6F3DBE6A7CAB}"/>
              </a:ext>
            </a:extLst>
          </p:cNvPr>
          <p:cNvSpPr txBox="1">
            <a:spLocks/>
          </p:cNvSpPr>
          <p:nvPr/>
        </p:nvSpPr>
        <p:spPr bwMode="auto">
          <a:xfrm>
            <a:off x="2000793" y="2832759"/>
            <a:ext cx="7561263" cy="3516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rgbClr val="1F1F1F"/>
                </a:solidFill>
                <a:latin typeface="+mn-lt"/>
                <a:ea typeface="+mn-ea"/>
                <a:cs typeface="+mn-ea"/>
                <a:sym typeface="+mn-lt"/>
              </a:rPr>
              <a:t>TITLE TEXT </a:t>
            </a:r>
            <a:r>
              <a:rPr lang="en-US" altLang="x-none" sz="10000" b="1" dirty="0">
                <a:solidFill>
                  <a:schemeClr val="accent2"/>
                </a:solidFill>
                <a:latin typeface="+mn-lt"/>
                <a:ea typeface="+mn-ea"/>
                <a:cs typeface="+mn-ea"/>
                <a:sym typeface="+mn-lt"/>
              </a:rPr>
              <a:t>&amp; PHOTO</a:t>
            </a:r>
            <a:endParaRPr lang="x-none" altLang="x-none" sz="10000" b="1" dirty="0">
              <a:solidFill>
                <a:schemeClr val="accent2"/>
              </a:solidFill>
              <a:latin typeface="+mn-lt"/>
              <a:ea typeface="+mn-ea"/>
              <a:cs typeface="+mn-ea"/>
              <a:sym typeface="+mn-lt"/>
            </a:endParaRPr>
          </a:p>
        </p:txBody>
      </p:sp>
      <p:sp>
        <p:nvSpPr>
          <p:cNvPr id="10244" name="Rectangle 1">
            <a:extLst>
              <a:ext uri="{FF2B5EF4-FFF2-40B4-BE49-F238E27FC236}">
                <a16:creationId xmlns:a16="http://schemas.microsoft.com/office/drawing/2014/main" id="{CC525B8A-DB82-3944-9CF3-F4F1CED56107}"/>
              </a:ext>
            </a:extLst>
          </p:cNvPr>
          <p:cNvSpPr>
            <a:spLocks noChangeArrowheads="1"/>
          </p:cNvSpPr>
          <p:nvPr/>
        </p:nvSpPr>
        <p:spPr bwMode="auto">
          <a:xfrm>
            <a:off x="2000793" y="6636899"/>
            <a:ext cx="8174983" cy="389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rgbClr val="292829"/>
                </a:solidFill>
                <a:latin typeface="+mn-lt"/>
                <a:ea typeface="+mn-ea"/>
                <a:cs typeface="+mn-ea"/>
                <a:sym typeface="+mn-lt"/>
              </a:rPr>
              <a:t>Click here to add content, content to match the title, you can copy and paste directly, to select useful keyword </a:t>
            </a:r>
            <a:r>
              <a:rPr lang="en-US" altLang="en-US" dirty="0" err="1">
                <a:solidFill>
                  <a:srgbClr val="292829"/>
                </a:solidFill>
                <a:latin typeface="+mn-lt"/>
                <a:ea typeface="+mn-ea"/>
                <a:cs typeface="+mn-ea"/>
                <a:sym typeface="+mn-lt"/>
              </a:rPr>
              <a:t>entry.liqua</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Ut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enim</a:t>
            </a:r>
            <a:r>
              <a:rPr lang="en-US" altLang="en-US" dirty="0">
                <a:solidFill>
                  <a:srgbClr val="292829"/>
                </a:solidFill>
                <a:latin typeface="+mn-lt"/>
                <a:ea typeface="+mn-ea"/>
                <a:cs typeface="+mn-ea"/>
                <a:sym typeface="+mn-lt"/>
              </a:rPr>
              <a:t> ad minim </a:t>
            </a:r>
            <a:r>
              <a:rPr lang="en-US" altLang="en-US" dirty="0" err="1">
                <a:solidFill>
                  <a:srgbClr val="292829"/>
                </a:solidFill>
                <a:latin typeface="+mn-lt"/>
                <a:ea typeface="+mn-ea"/>
                <a:cs typeface="+mn-ea"/>
                <a:sym typeface="+mn-lt"/>
              </a:rPr>
              <a:t>veniam</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quis</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nostrud</a:t>
            </a:r>
            <a:r>
              <a:rPr lang="en-US" altLang="en-US" dirty="0">
                <a:solidFill>
                  <a:srgbClr val="292829"/>
                </a:solidFill>
                <a:latin typeface="+mn-lt"/>
                <a:ea typeface="+mn-ea"/>
                <a:cs typeface="+mn-ea"/>
                <a:sym typeface="+mn-lt"/>
              </a:rPr>
              <a:t> exercitation </a:t>
            </a:r>
            <a:r>
              <a:rPr lang="en-US" altLang="en-US" dirty="0" err="1">
                <a:solidFill>
                  <a:srgbClr val="292829"/>
                </a:solidFill>
                <a:latin typeface="+mn-lt"/>
                <a:ea typeface="+mn-ea"/>
                <a:cs typeface="+mn-ea"/>
                <a:sym typeface="+mn-lt"/>
              </a:rPr>
              <a:t>ullamco</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laboris</a:t>
            </a:r>
            <a:r>
              <a:rPr lang="en-US" altLang="en-US" dirty="0">
                <a:solidFill>
                  <a:srgbClr val="292829"/>
                </a:solidFill>
                <a:latin typeface="+mn-lt"/>
                <a:ea typeface="+mn-ea"/>
                <a:cs typeface="+mn-ea"/>
                <a:sym typeface="+mn-lt"/>
              </a:rPr>
              <a:t> nisi </a:t>
            </a:r>
            <a:r>
              <a:rPr lang="en-US" altLang="en-US" dirty="0" err="1">
                <a:solidFill>
                  <a:srgbClr val="292829"/>
                </a:solidFill>
                <a:latin typeface="+mn-lt"/>
                <a:ea typeface="+mn-ea"/>
                <a:cs typeface="+mn-ea"/>
                <a:sym typeface="+mn-lt"/>
              </a:rPr>
              <a:t>ut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aliquip</a:t>
            </a:r>
            <a:r>
              <a:rPr lang="en-US" altLang="en-US" dirty="0">
                <a:solidFill>
                  <a:srgbClr val="292829"/>
                </a:solidFill>
                <a:latin typeface="+mn-lt"/>
                <a:ea typeface="+mn-ea"/>
                <a:cs typeface="+mn-ea"/>
                <a:sym typeface="+mn-lt"/>
              </a:rPr>
              <a:t> ex </a:t>
            </a:r>
            <a:r>
              <a:rPr lang="en-US" altLang="en-US" dirty="0" err="1">
                <a:solidFill>
                  <a:srgbClr val="292829"/>
                </a:solidFill>
                <a:latin typeface="+mn-lt"/>
                <a:ea typeface="+mn-ea"/>
                <a:cs typeface="+mn-ea"/>
                <a:sym typeface="+mn-lt"/>
              </a:rPr>
              <a:t>ea</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commodo</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voluptate</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velit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esse</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cillum</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dolore</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eu</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fugiat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nulla</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pariatur</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Excepteur</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sint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occaecat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cupidatat</a:t>
            </a:r>
            <a:r>
              <a:rPr lang="en-US" altLang="en-US" dirty="0">
                <a:solidFill>
                  <a:srgbClr val="292829"/>
                </a:solidFill>
                <a:latin typeface="+mn-lt"/>
                <a:ea typeface="+mn-ea"/>
                <a:cs typeface="+mn-ea"/>
                <a:sym typeface="+mn-lt"/>
              </a:rPr>
              <a:t> non </a:t>
            </a:r>
            <a:r>
              <a:rPr lang="en-US" altLang="en-US" dirty="0" err="1">
                <a:solidFill>
                  <a:srgbClr val="292829"/>
                </a:solidFill>
                <a:latin typeface="+mn-lt"/>
                <a:ea typeface="+mn-ea"/>
                <a:cs typeface="+mn-ea"/>
                <a:sym typeface="+mn-lt"/>
              </a:rPr>
              <a:t>proident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sunt</a:t>
            </a:r>
            <a:r>
              <a:rPr lang="en-US" altLang="en-US" dirty="0">
                <a:solidFill>
                  <a:srgbClr val="292829"/>
                </a:solidFill>
                <a:latin typeface="+mn-lt"/>
                <a:ea typeface="+mn-ea"/>
                <a:cs typeface="+mn-ea"/>
                <a:sym typeface="+mn-lt"/>
              </a:rPr>
              <a:t> in </a:t>
            </a:r>
            <a:r>
              <a:rPr lang="en-US" altLang="en-US" dirty="0" err="1">
                <a:solidFill>
                  <a:srgbClr val="292829"/>
                </a:solidFill>
                <a:latin typeface="+mn-lt"/>
                <a:ea typeface="+mn-ea"/>
                <a:cs typeface="+mn-ea"/>
                <a:sym typeface="+mn-lt"/>
              </a:rPr>
              <a:t>doloremque</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laudantium</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totam</a:t>
            </a:r>
            <a:r>
              <a:rPr lang="en-US" altLang="en-US" dirty="0">
                <a:solidFill>
                  <a:srgbClr val="292829"/>
                </a:solidFill>
                <a:latin typeface="+mn-lt"/>
                <a:ea typeface="+mn-ea"/>
                <a:cs typeface="+mn-ea"/>
                <a:sym typeface="+mn-lt"/>
              </a:rPr>
              <a:t> rem </a:t>
            </a:r>
            <a:r>
              <a:rPr lang="en-US" altLang="en-US" dirty="0" err="1">
                <a:solidFill>
                  <a:srgbClr val="292829"/>
                </a:solidFill>
                <a:latin typeface="+mn-lt"/>
                <a:ea typeface="+mn-ea"/>
                <a:cs typeface="+mn-ea"/>
                <a:sym typeface="+mn-lt"/>
              </a:rPr>
              <a:t>aperiam</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eaque</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ipsa</a:t>
            </a:r>
            <a:r>
              <a:rPr lang="en-US" altLang="en-US" dirty="0">
                <a:solidFill>
                  <a:srgbClr val="292829"/>
                </a:solidFill>
                <a:latin typeface="+mn-lt"/>
                <a:ea typeface="+mn-ea"/>
                <a:cs typeface="+mn-ea"/>
                <a:sym typeface="+mn-lt"/>
              </a:rPr>
              <a:t> quae ab </a:t>
            </a:r>
            <a:r>
              <a:rPr lang="en-US" altLang="en-US" dirty="0" err="1">
                <a:solidFill>
                  <a:srgbClr val="292829"/>
                </a:solidFill>
                <a:latin typeface="+mn-lt"/>
                <a:ea typeface="+mn-ea"/>
                <a:cs typeface="+mn-ea"/>
                <a:sym typeface="+mn-lt"/>
              </a:rPr>
              <a:t>illo</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inventore</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veritatis</a:t>
            </a:r>
            <a:r>
              <a:rPr lang="en-US" altLang="en-US" dirty="0">
                <a:solidFill>
                  <a:srgbClr val="292829"/>
                </a:solidFill>
                <a:latin typeface="+mn-lt"/>
                <a:ea typeface="+mn-ea"/>
                <a:cs typeface="+mn-ea"/>
                <a:sym typeface="+mn-lt"/>
              </a:rPr>
              <a:t> et quasi </a:t>
            </a:r>
            <a:r>
              <a:rPr lang="en-US" altLang="en-US" dirty="0" err="1">
                <a:solidFill>
                  <a:srgbClr val="292829"/>
                </a:solidFill>
                <a:latin typeface="+mn-lt"/>
                <a:ea typeface="+mn-ea"/>
                <a:cs typeface="+mn-ea"/>
                <a:sym typeface="+mn-lt"/>
              </a:rPr>
              <a:t>architecto</a:t>
            </a:r>
            <a:endParaRPr lang="en-US" altLang="en-US" dirty="0">
              <a:solidFill>
                <a:srgbClr val="292829"/>
              </a:solidFill>
              <a:latin typeface="+mn-lt"/>
              <a:ea typeface="+mn-ea"/>
              <a:cs typeface="+mn-ea"/>
              <a:sym typeface="+mn-lt"/>
            </a:endParaRPr>
          </a:p>
        </p:txBody>
      </p:sp>
      <p:pic>
        <p:nvPicPr>
          <p:cNvPr id="6" name="图片占位符 5">
            <a:extLst>
              <a:ext uri="{FF2B5EF4-FFF2-40B4-BE49-F238E27FC236}">
                <a16:creationId xmlns:a16="http://schemas.microsoft.com/office/drawing/2014/main" id="{CCDA6BD6-418E-48CA-A0C3-D8A5C055918C}"/>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11831638" y="809625"/>
            <a:ext cx="11017250" cy="12096750"/>
          </a:xfrm>
        </p:spPr>
      </p:pic>
      <p:grpSp>
        <p:nvGrpSpPr>
          <p:cNvPr id="4" name="Группа 3">
            <a:extLst>
              <a:ext uri="{FF2B5EF4-FFF2-40B4-BE49-F238E27FC236}">
                <a16:creationId xmlns:a16="http://schemas.microsoft.com/office/drawing/2014/main" id="{D4B7C2E8-4F33-8A4F-99EF-94BF715D2C8C}"/>
              </a:ext>
            </a:extLst>
          </p:cNvPr>
          <p:cNvGrpSpPr/>
          <p:nvPr/>
        </p:nvGrpSpPr>
        <p:grpSpPr>
          <a:xfrm>
            <a:off x="11831960" y="10275687"/>
            <a:ext cx="11017250" cy="2296034"/>
            <a:chOff x="11831960" y="10275687"/>
            <a:chExt cx="11017250" cy="2296034"/>
          </a:xfrm>
        </p:grpSpPr>
        <p:sp>
          <p:nvSpPr>
            <p:cNvPr id="2" name="Прямоугольник 1">
              <a:extLst>
                <a:ext uri="{FF2B5EF4-FFF2-40B4-BE49-F238E27FC236}">
                  <a16:creationId xmlns:a16="http://schemas.microsoft.com/office/drawing/2014/main" id="{D81DCE4B-7C19-674F-8B72-B83D2B4AF784}"/>
                </a:ext>
              </a:extLst>
            </p:cNvPr>
            <p:cNvSpPr/>
            <p:nvPr/>
          </p:nvSpPr>
          <p:spPr bwMode="auto">
            <a:xfrm>
              <a:off x="11831960" y="11057929"/>
              <a:ext cx="11017250" cy="384721"/>
            </a:xfrm>
            <a:prstGeom prst="rect">
              <a:avLst/>
            </a:prstGeom>
            <a:solidFill>
              <a:schemeClr val="bg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grpSp>
          <p:nvGrpSpPr>
            <p:cNvPr id="9" name="Группа 8">
              <a:extLst>
                <a:ext uri="{FF2B5EF4-FFF2-40B4-BE49-F238E27FC236}">
                  <a16:creationId xmlns:a16="http://schemas.microsoft.com/office/drawing/2014/main" id="{9EE7A543-60B1-D64D-BC2A-72BBE2CD2860}"/>
                </a:ext>
              </a:extLst>
            </p:cNvPr>
            <p:cNvGrpSpPr/>
            <p:nvPr/>
          </p:nvGrpSpPr>
          <p:grpSpPr>
            <a:xfrm>
              <a:off x="12675716" y="10275687"/>
              <a:ext cx="8052084" cy="2296034"/>
              <a:chOff x="14479063" y="2944866"/>
              <a:chExt cx="8052084" cy="2296034"/>
            </a:xfrm>
          </p:grpSpPr>
          <p:sp>
            <p:nvSpPr>
              <p:cNvPr id="10" name="Text Box 3">
                <a:extLst>
                  <a:ext uri="{FF2B5EF4-FFF2-40B4-BE49-F238E27FC236}">
                    <a16:creationId xmlns:a16="http://schemas.microsoft.com/office/drawing/2014/main" id="{8C46FBA3-6341-504D-8FE6-5E208E790538}"/>
                  </a:ext>
                </a:extLst>
              </p:cNvPr>
              <p:cNvSpPr txBox="1">
                <a:spLocks/>
              </p:cNvSpPr>
              <p:nvPr/>
            </p:nvSpPr>
            <p:spPr bwMode="auto">
              <a:xfrm>
                <a:off x="14499403" y="2944866"/>
                <a:ext cx="5583471"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2800" b="1" dirty="0">
                    <a:solidFill>
                      <a:schemeClr val="accent2"/>
                    </a:solidFill>
                    <a:latin typeface="+mn-lt"/>
                    <a:ea typeface="+mn-ea"/>
                    <a:cs typeface="+mn-ea"/>
                    <a:sym typeface="+mn-lt"/>
                  </a:rPr>
                  <a:t>DEMO INFORMATION</a:t>
                </a:r>
                <a:endParaRPr lang="x-none" altLang="x-none" sz="2800" b="1" dirty="0">
                  <a:solidFill>
                    <a:schemeClr val="accent2"/>
                  </a:solidFill>
                  <a:latin typeface="+mn-lt"/>
                  <a:ea typeface="+mn-ea"/>
                  <a:cs typeface="+mn-ea"/>
                  <a:sym typeface="+mn-lt"/>
                </a:endParaRPr>
              </a:p>
            </p:txBody>
          </p:sp>
          <p:sp>
            <p:nvSpPr>
              <p:cNvPr id="11" name="Rectangle 1">
                <a:extLst>
                  <a:ext uri="{FF2B5EF4-FFF2-40B4-BE49-F238E27FC236}">
                    <a16:creationId xmlns:a16="http://schemas.microsoft.com/office/drawing/2014/main" id="{2D6700BB-731E-3D4D-AFC5-6C2962DABE19}"/>
                  </a:ext>
                </a:extLst>
              </p:cNvPr>
              <p:cNvSpPr>
                <a:spLocks noChangeArrowheads="1"/>
              </p:cNvSpPr>
              <p:nvPr/>
            </p:nvSpPr>
            <p:spPr bwMode="auto">
              <a:xfrm>
                <a:off x="14479063" y="3564031"/>
                <a:ext cx="8052084" cy="167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rgbClr val="FDF9FF"/>
                    </a:solidFill>
                    <a:latin typeface="+mn-lt"/>
                    <a:ea typeface="+mn-ea"/>
                    <a:cs typeface="+mn-ea"/>
                    <a:sym typeface="+mn-lt"/>
                  </a:rPr>
                  <a:t>Lorem ipsum dolor sit </a:t>
                </a:r>
                <a:r>
                  <a:rPr lang="en-US" altLang="en-US" dirty="0" err="1">
                    <a:solidFill>
                      <a:srgbClr val="FDF9FF"/>
                    </a:solidFill>
                    <a:latin typeface="+mn-lt"/>
                    <a:ea typeface="+mn-ea"/>
                    <a:cs typeface="+mn-ea"/>
                    <a:sym typeface="+mn-lt"/>
                  </a:rPr>
                  <a:t>amet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consectetur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adipiscing</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elit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sed</a:t>
                </a:r>
                <a:r>
                  <a:rPr lang="en-US" altLang="en-US" dirty="0">
                    <a:solidFill>
                      <a:srgbClr val="FDF9FF"/>
                    </a:solidFill>
                    <a:latin typeface="+mn-lt"/>
                    <a:ea typeface="+mn-ea"/>
                    <a:cs typeface="+mn-ea"/>
                    <a:sym typeface="+mn-lt"/>
                  </a:rPr>
                  <a:t> dolor sit </a:t>
                </a:r>
                <a:r>
                  <a:rPr lang="en-US" altLang="en-US" dirty="0" err="1">
                    <a:solidFill>
                      <a:srgbClr val="FDF9FF"/>
                    </a:solidFill>
                    <a:latin typeface="+mn-lt"/>
                    <a:ea typeface="+mn-ea"/>
                    <a:cs typeface="+mn-ea"/>
                    <a:sym typeface="+mn-lt"/>
                  </a:rPr>
                  <a:t>amet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consectetur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adipiscing</a:t>
                </a:r>
                <a:r>
                  <a:rPr lang="en-US" altLang="en-US" dirty="0">
                    <a:solidFill>
                      <a:srgbClr val="FDF9FF"/>
                    </a:solidFill>
                    <a:latin typeface="+mn-lt"/>
                    <a:ea typeface="+mn-ea"/>
                    <a:cs typeface="+mn-ea"/>
                    <a:sym typeface="+mn-lt"/>
                  </a:rPr>
                  <a:t> do </a:t>
                </a:r>
                <a:r>
                  <a:rPr lang="en-US" altLang="en-US" dirty="0" err="1">
                    <a:solidFill>
                      <a:srgbClr val="FDF9FF"/>
                    </a:solidFill>
                    <a:latin typeface="+mn-lt"/>
                    <a:ea typeface="+mn-ea"/>
                    <a:cs typeface="+mn-ea"/>
                    <a:sym typeface="+mn-lt"/>
                  </a:rPr>
                  <a:t>eiusmod</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tempor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incididunt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ut</a:t>
                </a:r>
                <a:endParaRPr lang="en-US" altLang="en-US" dirty="0">
                  <a:solidFill>
                    <a:srgbClr val="FDF9FF"/>
                  </a:solidFill>
                  <a:latin typeface="+mn-lt"/>
                  <a:ea typeface="+mn-ea"/>
                  <a:cs typeface="+mn-ea"/>
                  <a:sym typeface="+mn-lt"/>
                </a:endParaRPr>
              </a:p>
            </p:txBody>
          </p:sp>
        </p:grpSp>
      </p:grpSp>
      <p:grpSp>
        <p:nvGrpSpPr>
          <p:cNvPr id="3" name="Группа 2">
            <a:extLst>
              <a:ext uri="{FF2B5EF4-FFF2-40B4-BE49-F238E27FC236}">
                <a16:creationId xmlns:a16="http://schemas.microsoft.com/office/drawing/2014/main" id="{3999FAE7-9EA8-3F4B-B543-0752A0076BF0}"/>
              </a:ext>
            </a:extLst>
          </p:cNvPr>
          <p:cNvGrpSpPr/>
          <p:nvPr/>
        </p:nvGrpSpPr>
        <p:grpSpPr>
          <a:xfrm>
            <a:off x="21676715" y="10010767"/>
            <a:ext cx="1172495" cy="2652259"/>
            <a:chOff x="21676715" y="10010767"/>
            <a:chExt cx="1172495" cy="2652259"/>
          </a:xfrm>
        </p:grpSpPr>
        <p:sp>
          <p:nvSpPr>
            <p:cNvPr id="12" name="Прямоугольник 11">
              <a:extLst>
                <a:ext uri="{FF2B5EF4-FFF2-40B4-BE49-F238E27FC236}">
                  <a16:creationId xmlns:a16="http://schemas.microsoft.com/office/drawing/2014/main" id="{58D4E37C-92A9-8A49-B873-AC2A43795130}"/>
                </a:ext>
              </a:extLst>
            </p:cNvPr>
            <p:cNvSpPr/>
            <p:nvPr/>
          </p:nvSpPr>
          <p:spPr bwMode="auto">
            <a:xfrm>
              <a:off x="21676715" y="11057929"/>
              <a:ext cx="1172495"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3" name="Text Box 3">
              <a:extLst>
                <a:ext uri="{FF2B5EF4-FFF2-40B4-BE49-F238E27FC236}">
                  <a16:creationId xmlns:a16="http://schemas.microsoft.com/office/drawing/2014/main" id="{A2633E8F-862C-0746-8109-20E93D2C31A7}"/>
                </a:ext>
              </a:extLst>
            </p:cNvPr>
            <p:cNvSpPr txBox="1">
              <a:spLocks/>
            </p:cNvSpPr>
            <p:nvPr/>
          </p:nvSpPr>
          <p:spPr bwMode="auto">
            <a:xfrm rot="16200000">
              <a:off x="20971647" y="11070285"/>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2800" b="1" dirty="0">
                  <a:solidFill>
                    <a:srgbClr val="1F1F1F"/>
                  </a:solidFill>
                  <a:latin typeface="+mn-lt"/>
                  <a:ea typeface="+mn-ea"/>
                  <a:cs typeface="+mn-ea"/>
                  <a:sym typeface="+mn-lt"/>
                </a:rPr>
                <a:t>CONTACT</a:t>
              </a:r>
              <a:endParaRPr lang="x-none" altLang="x-none" sz="2800" b="1" dirty="0">
                <a:solidFill>
                  <a:srgbClr val="1F1F1F"/>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0-#ppt_w/2"/>
                                          </p:val>
                                        </p:tav>
                                        <p:tav tm="100000">
                                          <p:val>
                                            <p:strVal val="#ppt_x"/>
                                          </p:val>
                                        </p:tav>
                                      </p:tavLst>
                                    </p:anim>
                                    <p:anim calcmode="lin" valueType="num">
                                      <p:cBhvr additive="base">
                                        <p:cTn id="14"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2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hone_gold.png">
            <a:extLst>
              <a:ext uri="{FF2B5EF4-FFF2-40B4-BE49-F238E27FC236}">
                <a16:creationId xmlns:a16="http://schemas.microsoft.com/office/drawing/2014/main" id="{41D2AE87-D70A-A84D-BF08-C90556D91E8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63808" y="1584325"/>
            <a:ext cx="5191125" cy="978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pic>
      <p:pic>
        <p:nvPicPr>
          <p:cNvPr id="3" name="图片占位符 2">
            <a:extLst>
              <a:ext uri="{FF2B5EF4-FFF2-40B4-BE49-F238E27FC236}">
                <a16:creationId xmlns:a16="http://schemas.microsoft.com/office/drawing/2014/main" id="{69B5BF96-4D69-4D9C-B645-17F8C9D217F7}"/>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11029950" y="2817813"/>
            <a:ext cx="4067175" cy="7353300"/>
          </a:xfrm>
        </p:spPr>
      </p:pic>
      <p:sp>
        <p:nvSpPr>
          <p:cNvPr id="6145" name="Text Box 1">
            <a:extLst>
              <a:ext uri="{FF2B5EF4-FFF2-40B4-BE49-F238E27FC236}">
                <a16:creationId xmlns:a16="http://schemas.microsoft.com/office/drawing/2014/main" id="{37A6145C-4055-7040-B939-B705FDAD6906}"/>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9A5F2AE9-95C0-4E43-A50C-85A6F97B8450}" type="slidenum">
              <a:rPr lang="x-none" altLang="x-none" smtClean="0">
                <a:solidFill>
                  <a:srgbClr val="9B9A9C"/>
                </a:solidFill>
                <a:latin typeface="+mn-lt"/>
                <a:ea typeface="+mn-ea"/>
                <a:cs typeface="+mn-ea"/>
                <a:sym typeface="+mn-lt"/>
              </a:rPr>
              <a:pPr algn="ctr" eaLnBrk="1">
                <a:defRPr/>
              </a:pPr>
              <a:t>17</a:t>
            </a:fld>
            <a:endParaRPr lang="x-none" altLang="x-none" dirty="0">
              <a:solidFill>
                <a:srgbClr val="9B9A9C"/>
              </a:solidFill>
              <a:latin typeface="+mn-lt"/>
              <a:ea typeface="+mn-ea"/>
              <a:cs typeface="+mn-ea"/>
              <a:sym typeface="+mn-lt"/>
            </a:endParaRPr>
          </a:p>
        </p:txBody>
      </p:sp>
      <p:sp>
        <p:nvSpPr>
          <p:cNvPr id="16" name="Text Box 3">
            <a:extLst>
              <a:ext uri="{FF2B5EF4-FFF2-40B4-BE49-F238E27FC236}">
                <a16:creationId xmlns:a16="http://schemas.microsoft.com/office/drawing/2014/main" id="{53DAB2F5-9974-FB41-A813-70C0B5479AD5}"/>
              </a:ext>
            </a:extLst>
          </p:cNvPr>
          <p:cNvSpPr txBox="1">
            <a:spLocks/>
          </p:cNvSpPr>
          <p:nvPr/>
        </p:nvSpPr>
        <p:spPr bwMode="auto">
          <a:xfrm>
            <a:off x="1448594" y="4341903"/>
            <a:ext cx="7902575"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r" eaLnBrk="1">
              <a:defRPr/>
            </a:pPr>
            <a:r>
              <a:rPr lang="en-US" altLang="x-none" sz="10000" b="1" dirty="0">
                <a:solidFill>
                  <a:schemeClr val="bg1"/>
                </a:solidFill>
                <a:latin typeface="+mn-lt"/>
                <a:ea typeface="+mn-ea"/>
                <a:cs typeface="+mn-ea"/>
                <a:sym typeface="+mn-lt"/>
              </a:rPr>
              <a:t>TITLE TEXT </a:t>
            </a:r>
            <a:r>
              <a:rPr lang="en-US" altLang="x-none" sz="10000" b="1" dirty="0">
                <a:solidFill>
                  <a:schemeClr val="accent2"/>
                </a:solidFill>
                <a:latin typeface="+mn-lt"/>
                <a:ea typeface="+mn-ea"/>
                <a:cs typeface="+mn-ea"/>
                <a:sym typeface="+mn-lt"/>
              </a:rPr>
              <a:t>&amp; MOCKUP</a:t>
            </a:r>
            <a:endParaRPr lang="x-none" altLang="x-none" sz="10000" b="1" dirty="0">
              <a:solidFill>
                <a:schemeClr val="accent2"/>
              </a:solidFill>
              <a:latin typeface="+mn-lt"/>
              <a:ea typeface="+mn-ea"/>
              <a:cs typeface="+mn-ea"/>
              <a:sym typeface="+mn-lt"/>
            </a:endParaRPr>
          </a:p>
        </p:txBody>
      </p:sp>
      <p:sp>
        <p:nvSpPr>
          <p:cNvPr id="17" name="Rectangle 19">
            <a:extLst>
              <a:ext uri="{FF2B5EF4-FFF2-40B4-BE49-F238E27FC236}">
                <a16:creationId xmlns:a16="http://schemas.microsoft.com/office/drawing/2014/main" id="{70C1137B-6B8C-3046-BF20-20514B238A62}"/>
              </a:ext>
            </a:extLst>
          </p:cNvPr>
          <p:cNvSpPr>
            <a:spLocks noChangeArrowheads="1"/>
          </p:cNvSpPr>
          <p:nvPr/>
        </p:nvSpPr>
        <p:spPr bwMode="auto">
          <a:xfrm>
            <a:off x="16819925" y="5184051"/>
            <a:ext cx="5381263" cy="500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chemeClr val="bg1"/>
                </a:solidFill>
                <a:latin typeface="+mn-lt"/>
                <a:ea typeface="+mn-ea"/>
                <a:cs typeface="+mn-ea"/>
                <a:sym typeface="+mn-lt"/>
              </a:rPr>
              <a:t>Click here to add content, content to match the title, you can copy and paste directly, to select useful keyword </a:t>
            </a:r>
            <a:r>
              <a:rPr lang="en-US" altLang="en-US" dirty="0" err="1">
                <a:solidFill>
                  <a:schemeClr val="bg1"/>
                </a:solidFill>
                <a:latin typeface="+mn-lt"/>
                <a:ea typeface="+mn-ea"/>
                <a:cs typeface="+mn-ea"/>
                <a:sym typeface="+mn-lt"/>
              </a:rPr>
              <a:t>entry.liqua</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Ut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enim</a:t>
            </a:r>
            <a:r>
              <a:rPr lang="en-US" altLang="en-US" dirty="0">
                <a:solidFill>
                  <a:schemeClr val="bg1"/>
                </a:solidFill>
                <a:latin typeface="+mn-lt"/>
                <a:ea typeface="+mn-ea"/>
                <a:cs typeface="+mn-ea"/>
                <a:sym typeface="+mn-lt"/>
              </a:rPr>
              <a:t> ad minim </a:t>
            </a:r>
            <a:r>
              <a:rPr lang="en-US" altLang="en-US" dirty="0" err="1">
                <a:solidFill>
                  <a:schemeClr val="bg1"/>
                </a:solidFill>
                <a:latin typeface="+mn-lt"/>
                <a:ea typeface="+mn-ea"/>
                <a:cs typeface="+mn-ea"/>
                <a:sym typeface="+mn-lt"/>
              </a:rPr>
              <a:t>veniam</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quis</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nostrud</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commodo</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voluptate</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velit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esse</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cillum</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dolore</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eu</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fugiat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nulla</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pariatur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Excepteur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sint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occaecat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cupidatat</a:t>
            </a:r>
            <a:r>
              <a:rPr lang="en-US" altLang="en-US" dirty="0">
                <a:solidFill>
                  <a:schemeClr val="bg1"/>
                </a:solidFill>
                <a:latin typeface="+mn-lt"/>
                <a:ea typeface="+mn-ea"/>
                <a:cs typeface="+mn-ea"/>
                <a:sym typeface="+mn-lt"/>
              </a:rPr>
              <a:t> non </a:t>
            </a:r>
            <a:r>
              <a:rPr lang="en-US" altLang="en-US" dirty="0" err="1">
                <a:solidFill>
                  <a:schemeClr val="bg1"/>
                </a:solidFill>
                <a:latin typeface="+mn-lt"/>
                <a:ea typeface="+mn-ea"/>
                <a:cs typeface="+mn-ea"/>
                <a:sym typeface="+mn-lt"/>
              </a:rPr>
              <a:t>proident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sunt</a:t>
            </a:r>
            <a:r>
              <a:rPr lang="en-US" altLang="en-US" dirty="0">
                <a:solidFill>
                  <a:schemeClr val="bg1"/>
                </a:solidFill>
                <a:latin typeface="+mn-lt"/>
                <a:ea typeface="+mn-ea"/>
                <a:cs typeface="+mn-ea"/>
                <a:sym typeface="+mn-lt"/>
              </a:rPr>
              <a:t> in </a:t>
            </a:r>
            <a:r>
              <a:rPr lang="en-US" altLang="en-US" dirty="0" err="1">
                <a:solidFill>
                  <a:schemeClr val="bg1"/>
                </a:solidFill>
                <a:latin typeface="+mn-lt"/>
                <a:ea typeface="+mn-ea"/>
                <a:cs typeface="+mn-ea"/>
                <a:sym typeface="+mn-lt"/>
              </a:rPr>
              <a:t>doloremque</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laudantium</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totam</a:t>
            </a:r>
            <a:r>
              <a:rPr lang="en-US" altLang="en-US" dirty="0">
                <a:solidFill>
                  <a:schemeClr val="bg1"/>
                </a:solidFill>
                <a:latin typeface="+mn-lt"/>
                <a:ea typeface="+mn-ea"/>
                <a:cs typeface="+mn-ea"/>
                <a:sym typeface="+mn-lt"/>
              </a:rPr>
              <a:t> rem</a:t>
            </a:r>
          </a:p>
        </p:txBody>
      </p:sp>
      <p:grpSp>
        <p:nvGrpSpPr>
          <p:cNvPr id="18" name="Группа 17">
            <a:extLst>
              <a:ext uri="{FF2B5EF4-FFF2-40B4-BE49-F238E27FC236}">
                <a16:creationId xmlns:a16="http://schemas.microsoft.com/office/drawing/2014/main" id="{B5C78B8E-2D41-6A40-865A-ACCC33CBBFFD}"/>
              </a:ext>
            </a:extLst>
          </p:cNvPr>
          <p:cNvGrpSpPr/>
          <p:nvPr/>
        </p:nvGrpSpPr>
        <p:grpSpPr>
          <a:xfrm rot="5400000">
            <a:off x="3270102" y="7630909"/>
            <a:ext cx="1172495" cy="2652259"/>
            <a:chOff x="21676715" y="10085778"/>
            <a:chExt cx="1172495" cy="2652259"/>
          </a:xfrm>
        </p:grpSpPr>
        <p:sp>
          <p:nvSpPr>
            <p:cNvPr id="20" name="Прямоугольник 19">
              <a:extLst>
                <a:ext uri="{FF2B5EF4-FFF2-40B4-BE49-F238E27FC236}">
                  <a16:creationId xmlns:a16="http://schemas.microsoft.com/office/drawing/2014/main" id="{5AE64E89-0773-6942-920B-76319A81E36B}"/>
                </a:ext>
              </a:extLst>
            </p:cNvPr>
            <p:cNvSpPr/>
            <p:nvPr/>
          </p:nvSpPr>
          <p:spPr bwMode="auto">
            <a:xfrm>
              <a:off x="21676715" y="11219546"/>
              <a:ext cx="1172495"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21" name="Text Box 3">
              <a:extLst>
                <a:ext uri="{FF2B5EF4-FFF2-40B4-BE49-F238E27FC236}">
                  <a16:creationId xmlns:a16="http://schemas.microsoft.com/office/drawing/2014/main" id="{D69537B2-216A-3D4B-B251-FA680EB8F5A4}"/>
                </a:ext>
              </a:extLst>
            </p:cNvPr>
            <p:cNvSpPr txBox="1">
              <a:spLocks/>
            </p:cNvSpPr>
            <p:nvPr/>
          </p:nvSpPr>
          <p:spPr bwMode="auto">
            <a:xfrm rot="16200000">
              <a:off x="20971649" y="11145296"/>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2800" b="1" dirty="0">
                  <a:solidFill>
                    <a:schemeClr val="bg1"/>
                  </a:solidFill>
                  <a:latin typeface="+mn-lt"/>
                  <a:ea typeface="+mn-ea"/>
                  <a:cs typeface="+mn-ea"/>
                  <a:sym typeface="+mn-lt"/>
                </a:rPr>
                <a:t>READ MORE</a:t>
              </a:r>
              <a:endParaRPr lang="x-none" altLang="x-none" sz="2800" b="1"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95">
            <a:extLst>
              <a:ext uri="{FF2B5EF4-FFF2-40B4-BE49-F238E27FC236}">
                <a16:creationId xmlns:a16="http://schemas.microsoft.com/office/drawing/2014/main" id="{F15C5DF4-7614-4E4C-AF4B-D03195668626}"/>
              </a:ext>
            </a:extLst>
          </p:cNvPr>
          <p:cNvSpPr>
            <a:spLocks noGrp="1"/>
          </p:cNvSpPr>
          <p:nvPr>
            <p:ph type="sldNum" sz="quarter" idx="4294967295"/>
          </p:nvPr>
        </p:nvSpPr>
        <p:spPr>
          <a:xfrm>
            <a:off x="23980775" y="963613"/>
            <a:ext cx="403225" cy="411162"/>
          </a:xfrm>
          <a:prstGeom prst="rect">
            <a:avLst/>
          </a:prstGeom>
          <a:noFill/>
        </p:spPr>
        <p:txBody>
          <a:bodyPr/>
          <a:lstStyle/>
          <a:p>
            <a:pPr marL="0" marR="0" lvl="0" indent="0" algn="ctr" defTabSz="825500" rtl="0" eaLnBrk="1" fontAlgn="base" latinLnBrk="0" hangingPunct="0">
              <a:lnSpc>
                <a:spcPct val="100000"/>
              </a:lnSpc>
              <a:spcBef>
                <a:spcPct val="0"/>
              </a:spcBef>
              <a:spcAft>
                <a:spcPct val="0"/>
              </a:spcAft>
              <a:buClrTx/>
              <a:buSzTx/>
              <a:buFontTx/>
              <a:buNone/>
              <a:tabLst/>
              <a:defRPr/>
            </a:pPr>
            <a:fld id="{42EC17D4-2508-4FB4-AEFA-2C139B4474B7}" type="slidenum">
              <a:rPr kumimoji="0" lang="zh-CN" altLang="zh-CN" sz="2000" b="0" i="0" u="none" strike="noStrike" kern="1200" cap="none" spc="0" normalizeH="0" baseline="0" noProof="0" smtClean="0">
                <a:ln>
                  <a:noFill/>
                </a:ln>
                <a:solidFill>
                  <a:srgbClr val="FFFFFF"/>
                </a:solidFill>
                <a:effectLst/>
                <a:uLnTx/>
                <a:uFillTx/>
                <a:latin typeface="+mn-lt"/>
                <a:ea typeface="+mn-ea"/>
                <a:cs typeface="+mn-ea"/>
                <a:sym typeface="+mn-lt"/>
              </a:rPr>
              <a:pPr marL="0" marR="0" lvl="0" indent="0" algn="ctr" defTabSz="825500" rtl="0" eaLnBrk="1" fontAlgn="base" latinLnBrk="0" hangingPunct="0">
                <a:lnSpc>
                  <a:spcPct val="100000"/>
                </a:lnSpc>
                <a:spcBef>
                  <a:spcPct val="0"/>
                </a:spcBef>
                <a:spcAft>
                  <a:spcPct val="0"/>
                </a:spcAft>
                <a:buClrTx/>
                <a:buSzTx/>
                <a:buFontTx/>
                <a:buNone/>
                <a:tabLst/>
                <a:defRPr/>
              </a:pPr>
              <a:t>18</a:t>
            </a:fld>
            <a:endParaRPr kumimoji="0" lang="zh-CN" altLang="zh-CN" sz="20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6386" name="Shape 96">
            <a:extLst>
              <a:ext uri="{FF2B5EF4-FFF2-40B4-BE49-F238E27FC236}">
                <a16:creationId xmlns:a16="http://schemas.microsoft.com/office/drawing/2014/main" id="{00E0026B-8A9B-49D1-AA08-774A8D56C463}"/>
              </a:ext>
            </a:extLst>
          </p:cNvPr>
          <p:cNvSpPr>
            <a:spLocks/>
          </p:cNvSpPr>
          <p:nvPr/>
        </p:nvSpPr>
        <p:spPr bwMode="auto">
          <a:xfrm>
            <a:off x="8347075" y="4762500"/>
            <a:ext cx="1042988" cy="2824163"/>
          </a:xfrm>
          <a:custGeom>
            <a:avLst/>
            <a:gdLst>
              <a:gd name="T0" fmla="*/ 521516 w 21157"/>
              <a:gd name="T1" fmla="*/ 1411834 h 21600"/>
              <a:gd name="T2" fmla="*/ 521516 w 21157"/>
              <a:gd name="T3" fmla="*/ 1411834 h 21600"/>
              <a:gd name="T4" fmla="*/ 521516 w 21157"/>
              <a:gd name="T5" fmla="*/ 1411834 h 21600"/>
              <a:gd name="T6" fmla="*/ 521516 w 21157"/>
              <a:gd name="T7" fmla="*/ 141183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157" h="21600" extrusionOk="0">
                <a:moveTo>
                  <a:pt x="117" y="21600"/>
                </a:moveTo>
                <a:cubicBezTo>
                  <a:pt x="-443" y="17765"/>
                  <a:pt x="1019" y="13926"/>
                  <a:pt x="4417" y="10306"/>
                </a:cubicBezTo>
                <a:cubicBezTo>
                  <a:pt x="8022" y="6466"/>
                  <a:pt x="13725" y="2955"/>
                  <a:pt x="21157" y="0"/>
                </a:cubicBezTo>
              </a:path>
            </a:pathLst>
          </a:custGeom>
          <a:noFill/>
          <a:ln w="38100">
            <a:solidFill>
              <a:srgbClr val="A9ADAD"/>
            </a:solidFill>
            <a:miter lim="400000"/>
            <a:headEnd/>
            <a:tailEnd type="triangle" w="med" len="me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6387" name="Shape 97">
            <a:extLst>
              <a:ext uri="{FF2B5EF4-FFF2-40B4-BE49-F238E27FC236}">
                <a16:creationId xmlns:a16="http://schemas.microsoft.com/office/drawing/2014/main" id="{0D969C75-B3A1-4D42-BAA9-CDDB670047AC}"/>
              </a:ext>
            </a:extLst>
          </p:cNvPr>
          <p:cNvSpPr>
            <a:spLocks/>
          </p:cNvSpPr>
          <p:nvPr/>
        </p:nvSpPr>
        <p:spPr bwMode="auto">
          <a:xfrm>
            <a:off x="14209713" y="4140200"/>
            <a:ext cx="1684337" cy="2327275"/>
          </a:xfrm>
          <a:custGeom>
            <a:avLst/>
            <a:gdLst>
              <a:gd name="T0" fmla="*/ 842120 w 21600"/>
              <a:gd name="T1" fmla="*/ 1163341 h 21600"/>
              <a:gd name="T2" fmla="*/ 842120 w 21600"/>
              <a:gd name="T3" fmla="*/ 1163341 h 21600"/>
              <a:gd name="T4" fmla="*/ 842120 w 21600"/>
              <a:gd name="T5" fmla="*/ 1163341 h 21600"/>
              <a:gd name="T6" fmla="*/ 842120 w 21600"/>
              <a:gd name="T7" fmla="*/ 116334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5369" y="2547"/>
                  <a:pt x="10036" y="5795"/>
                  <a:pt x="13762" y="9578"/>
                </a:cubicBezTo>
                <a:cubicBezTo>
                  <a:pt x="17345" y="13214"/>
                  <a:pt x="19999" y="17286"/>
                  <a:pt x="21600" y="21600"/>
                </a:cubicBezTo>
              </a:path>
            </a:pathLst>
          </a:custGeom>
          <a:noFill/>
          <a:ln w="38100">
            <a:solidFill>
              <a:srgbClr val="A9ADAD"/>
            </a:solidFill>
            <a:miter lim="400000"/>
            <a:headEnd/>
            <a:tailEnd type="triangle" w="med" len="me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6388" name="Shape 98">
            <a:extLst>
              <a:ext uri="{FF2B5EF4-FFF2-40B4-BE49-F238E27FC236}">
                <a16:creationId xmlns:a16="http://schemas.microsoft.com/office/drawing/2014/main" id="{9014F12B-D429-4CFD-B0E8-73A484DA34F7}"/>
              </a:ext>
            </a:extLst>
          </p:cNvPr>
          <p:cNvSpPr>
            <a:spLocks/>
          </p:cNvSpPr>
          <p:nvPr/>
        </p:nvSpPr>
        <p:spPr bwMode="auto">
          <a:xfrm>
            <a:off x="11534775" y="10920413"/>
            <a:ext cx="2138363" cy="298450"/>
          </a:xfrm>
          <a:custGeom>
            <a:avLst/>
            <a:gdLst>
              <a:gd name="T0" fmla="*/ 1068884 w 21600"/>
              <a:gd name="T1" fmla="*/ 149682 h 20436"/>
              <a:gd name="T2" fmla="*/ 1068884 w 21600"/>
              <a:gd name="T3" fmla="*/ 149682 h 20436"/>
              <a:gd name="T4" fmla="*/ 1068884 w 21600"/>
              <a:gd name="T5" fmla="*/ 149682 h 20436"/>
              <a:gd name="T6" fmla="*/ 1068884 w 21600"/>
              <a:gd name="T7" fmla="*/ 149682 h 2043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0436" extrusionOk="0">
                <a:moveTo>
                  <a:pt x="21600" y="0"/>
                </a:moveTo>
                <a:cubicBezTo>
                  <a:pt x="18180" y="9841"/>
                  <a:pt x="14564" y="16222"/>
                  <a:pt x="10869" y="18937"/>
                </a:cubicBezTo>
                <a:cubicBezTo>
                  <a:pt x="7246" y="21600"/>
                  <a:pt x="3585" y="20710"/>
                  <a:pt x="0" y="16296"/>
                </a:cubicBezTo>
              </a:path>
            </a:pathLst>
          </a:custGeom>
          <a:noFill/>
          <a:ln w="38100">
            <a:solidFill>
              <a:srgbClr val="A9ADAD"/>
            </a:solidFill>
            <a:miter lim="400000"/>
            <a:headEnd/>
            <a:tailEnd type="triangle" w="med" len="me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6389" name="Shape 99">
            <a:extLst>
              <a:ext uri="{FF2B5EF4-FFF2-40B4-BE49-F238E27FC236}">
                <a16:creationId xmlns:a16="http://schemas.microsoft.com/office/drawing/2014/main" id="{D0CD83B5-8D30-4AAD-AB71-6C0FAA9B6980}"/>
              </a:ext>
            </a:extLst>
          </p:cNvPr>
          <p:cNvSpPr>
            <a:spLocks/>
          </p:cNvSpPr>
          <p:nvPr/>
        </p:nvSpPr>
        <p:spPr bwMode="auto">
          <a:xfrm>
            <a:off x="9223375" y="4916488"/>
            <a:ext cx="1111250" cy="1531937"/>
          </a:xfrm>
          <a:custGeom>
            <a:avLst/>
            <a:gdLst>
              <a:gd name="T0" fmla="*/ 555502 w 21600"/>
              <a:gd name="T1" fmla="*/ 765870 h 21600"/>
              <a:gd name="T2" fmla="*/ 555502 w 21600"/>
              <a:gd name="T3" fmla="*/ 765870 h 21600"/>
              <a:gd name="T4" fmla="*/ 555502 w 21600"/>
              <a:gd name="T5" fmla="*/ 765870 h 21600"/>
              <a:gd name="T6" fmla="*/ 555502 w 21600"/>
              <a:gd name="T7" fmla="*/ 7658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16308" y="2771"/>
                  <a:pt x="11688" y="6162"/>
                  <a:pt x="7930" y="10033"/>
                </a:cubicBezTo>
                <a:cubicBezTo>
                  <a:pt x="4492" y="13574"/>
                  <a:pt x="1818" y="17475"/>
                  <a:pt x="0" y="21600"/>
                </a:cubicBezTo>
              </a:path>
            </a:pathLst>
          </a:custGeom>
          <a:noFill/>
          <a:ln w="38100">
            <a:solidFill>
              <a:srgbClr val="A9ADAD"/>
            </a:solidFill>
            <a:miter lim="400000"/>
            <a:headEnd/>
            <a:tailEnd type="triangle" w="med" len="me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6390" name="Shape 100">
            <a:extLst>
              <a:ext uri="{FF2B5EF4-FFF2-40B4-BE49-F238E27FC236}">
                <a16:creationId xmlns:a16="http://schemas.microsoft.com/office/drawing/2014/main" id="{9A300885-A4E6-4696-952F-57F3EC571A4E}"/>
              </a:ext>
            </a:extLst>
          </p:cNvPr>
          <p:cNvSpPr>
            <a:spLocks/>
          </p:cNvSpPr>
          <p:nvPr/>
        </p:nvSpPr>
        <p:spPr bwMode="auto">
          <a:xfrm>
            <a:off x="11206163" y="10334625"/>
            <a:ext cx="1457325" cy="163513"/>
          </a:xfrm>
          <a:custGeom>
            <a:avLst/>
            <a:gdLst>
              <a:gd name="T0" fmla="*/ 728564 w 21600"/>
              <a:gd name="T1" fmla="*/ 81919 h 20534"/>
              <a:gd name="T2" fmla="*/ 728564 w 21600"/>
              <a:gd name="T3" fmla="*/ 81919 h 20534"/>
              <a:gd name="T4" fmla="*/ 728564 w 21600"/>
              <a:gd name="T5" fmla="*/ 81919 h 20534"/>
              <a:gd name="T6" fmla="*/ 728564 w 21600"/>
              <a:gd name="T7" fmla="*/ 81919 h 2053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0534" extrusionOk="0">
                <a:moveTo>
                  <a:pt x="0" y="0"/>
                </a:moveTo>
                <a:cubicBezTo>
                  <a:pt x="3579" y="9986"/>
                  <a:pt x="7285" y="16389"/>
                  <a:pt x="11040" y="19079"/>
                </a:cubicBezTo>
                <a:cubicBezTo>
                  <a:pt x="14559" y="21600"/>
                  <a:pt x="18101" y="20844"/>
                  <a:pt x="21600" y="16825"/>
                </a:cubicBezTo>
              </a:path>
            </a:pathLst>
          </a:custGeom>
          <a:noFill/>
          <a:ln w="38100">
            <a:solidFill>
              <a:srgbClr val="A9ADAD"/>
            </a:solidFill>
            <a:miter lim="400000"/>
            <a:headEnd/>
            <a:tailEnd type="triangle" w="med" len="me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6391" name="Shape 101">
            <a:extLst>
              <a:ext uri="{FF2B5EF4-FFF2-40B4-BE49-F238E27FC236}">
                <a16:creationId xmlns:a16="http://schemas.microsoft.com/office/drawing/2014/main" id="{A22679EC-0197-4BD3-9484-9ABE7B3E47E7}"/>
              </a:ext>
            </a:extLst>
          </p:cNvPr>
          <p:cNvSpPr>
            <a:spLocks/>
          </p:cNvSpPr>
          <p:nvPr/>
        </p:nvSpPr>
        <p:spPr bwMode="auto">
          <a:xfrm>
            <a:off x="14519275" y="5343525"/>
            <a:ext cx="757238" cy="1778000"/>
          </a:xfrm>
          <a:custGeom>
            <a:avLst/>
            <a:gdLst>
              <a:gd name="T0" fmla="*/ 378793 w 21600"/>
              <a:gd name="T1" fmla="*/ 888778 h 21600"/>
              <a:gd name="T2" fmla="*/ 378793 w 21600"/>
              <a:gd name="T3" fmla="*/ 888778 h 21600"/>
              <a:gd name="T4" fmla="*/ 378793 w 21600"/>
              <a:gd name="T5" fmla="*/ 888778 h 21600"/>
              <a:gd name="T6" fmla="*/ 378793 w 21600"/>
              <a:gd name="T7" fmla="*/ 88877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20649" y="17923"/>
                  <a:pt x="18525" y="14319"/>
                  <a:pt x="15285" y="10888"/>
                </a:cubicBezTo>
                <a:cubicBezTo>
                  <a:pt x="11558" y="6940"/>
                  <a:pt x="6400" y="3266"/>
                  <a:pt x="0" y="0"/>
                </a:cubicBezTo>
              </a:path>
            </a:pathLst>
          </a:custGeom>
          <a:noFill/>
          <a:ln w="38100">
            <a:solidFill>
              <a:srgbClr val="A9ADAD"/>
            </a:solidFill>
            <a:miter lim="400000"/>
            <a:headEnd/>
            <a:tailEnd type="triangle" w="med" len="me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6392" name="Shape 102">
            <a:extLst>
              <a:ext uri="{FF2B5EF4-FFF2-40B4-BE49-F238E27FC236}">
                <a16:creationId xmlns:a16="http://schemas.microsoft.com/office/drawing/2014/main" id="{864ADA1E-361D-4B70-BD44-EA6647B6752D}"/>
              </a:ext>
            </a:extLst>
          </p:cNvPr>
          <p:cNvSpPr>
            <a:spLocks/>
          </p:cNvSpPr>
          <p:nvPr/>
        </p:nvSpPr>
        <p:spPr bwMode="auto">
          <a:xfrm rot="10800000">
            <a:off x="6837363" y="7083425"/>
            <a:ext cx="4410075" cy="4330700"/>
          </a:xfrm>
          <a:custGeom>
            <a:avLst/>
            <a:gdLst>
              <a:gd name="T0" fmla="*/ 2204569 w 21540"/>
              <a:gd name="T1" fmla="*/ 2165603 h 21555"/>
              <a:gd name="T2" fmla="*/ 2204569 w 21540"/>
              <a:gd name="T3" fmla="*/ 2165603 h 21555"/>
              <a:gd name="T4" fmla="*/ 2204569 w 21540"/>
              <a:gd name="T5" fmla="*/ 2165603 h 21555"/>
              <a:gd name="T6" fmla="*/ 2204569 w 21540"/>
              <a:gd name="T7" fmla="*/ 2165603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2D1A8"/>
          </a:solidFill>
          <a:ln>
            <a:noFill/>
          </a:ln>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6393" name="Shape 103">
            <a:extLst>
              <a:ext uri="{FF2B5EF4-FFF2-40B4-BE49-F238E27FC236}">
                <a16:creationId xmlns:a16="http://schemas.microsoft.com/office/drawing/2014/main" id="{67CEFFFA-9F62-4C57-BEBC-50E103110431}"/>
              </a:ext>
            </a:extLst>
          </p:cNvPr>
          <p:cNvSpPr>
            <a:spLocks/>
          </p:cNvSpPr>
          <p:nvPr/>
        </p:nvSpPr>
        <p:spPr bwMode="auto">
          <a:xfrm rot="10800000">
            <a:off x="13136563" y="7083425"/>
            <a:ext cx="4410075" cy="4330700"/>
          </a:xfrm>
          <a:custGeom>
            <a:avLst/>
            <a:gdLst>
              <a:gd name="T0" fmla="*/ 2204569 w 21540"/>
              <a:gd name="T1" fmla="*/ 2165603 h 21555"/>
              <a:gd name="T2" fmla="*/ 2204569 w 21540"/>
              <a:gd name="T3" fmla="*/ 2165603 h 21555"/>
              <a:gd name="T4" fmla="*/ 2204569 w 21540"/>
              <a:gd name="T5" fmla="*/ 2165603 h 21555"/>
              <a:gd name="T6" fmla="*/ 2204569 w 21540"/>
              <a:gd name="T7" fmla="*/ 2165603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chemeClr val="bg1">
              <a:lumMod val="50000"/>
              <a:lumOff val="50000"/>
            </a:schemeClr>
          </a:solidFill>
          <a:ln>
            <a:noFill/>
          </a:ln>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6394" name="Shape 104">
            <a:extLst>
              <a:ext uri="{FF2B5EF4-FFF2-40B4-BE49-F238E27FC236}">
                <a16:creationId xmlns:a16="http://schemas.microsoft.com/office/drawing/2014/main" id="{9E481257-044A-4FFD-B17B-67A2AEF5A674}"/>
              </a:ext>
            </a:extLst>
          </p:cNvPr>
          <p:cNvSpPr>
            <a:spLocks/>
          </p:cNvSpPr>
          <p:nvPr/>
        </p:nvSpPr>
        <p:spPr bwMode="auto">
          <a:xfrm>
            <a:off x="9950450" y="2689225"/>
            <a:ext cx="4410075" cy="4330700"/>
          </a:xfrm>
          <a:custGeom>
            <a:avLst/>
            <a:gdLst>
              <a:gd name="T0" fmla="*/ 2204569 w 21540"/>
              <a:gd name="T1" fmla="*/ 2165603 h 21555"/>
              <a:gd name="T2" fmla="*/ 2204569 w 21540"/>
              <a:gd name="T3" fmla="*/ 2165603 h 21555"/>
              <a:gd name="T4" fmla="*/ 2204569 w 21540"/>
              <a:gd name="T5" fmla="*/ 2165603 h 21555"/>
              <a:gd name="T6" fmla="*/ 2204569 w 21540"/>
              <a:gd name="T7" fmla="*/ 2165603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2D1A8"/>
          </a:solidFill>
          <a:ln>
            <a:noFill/>
          </a:ln>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05" name="Shape 105">
            <a:extLst>
              <a:ext uri="{FF2B5EF4-FFF2-40B4-BE49-F238E27FC236}">
                <a16:creationId xmlns:a16="http://schemas.microsoft.com/office/drawing/2014/main" id="{8419678A-E01C-456B-BB2A-47B1330DF900}"/>
              </a:ext>
            </a:extLst>
          </p:cNvPr>
          <p:cNvSpPr>
            <a:spLocks noChangeArrowheads="1"/>
          </p:cNvSpPr>
          <p:nvPr/>
        </p:nvSpPr>
        <p:spPr bwMode="auto">
          <a:xfrm>
            <a:off x="9131300" y="7453015"/>
            <a:ext cx="6048375"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a:defRPr sz="4000" b="1" cap="all" baseline="0">
                <a:solidFill>
                  <a:srgbClr val="282A3A"/>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4000" b="1" i="0" u="none" strike="noStrike" kern="0" cap="all" spc="0" normalizeH="0" baseline="0" noProof="0">
                <a:ln>
                  <a:noFill/>
                </a:ln>
                <a:solidFill>
                  <a:srgbClr val="282A3A"/>
                </a:solidFill>
                <a:effectLst/>
                <a:uLnTx/>
                <a:uFillTx/>
                <a:latin typeface="+mn-lt"/>
                <a:ea typeface="+mn-ea"/>
                <a:cs typeface="+mn-ea"/>
                <a:sym typeface="+mn-lt"/>
              </a:rPr>
              <a:t>Method</a:t>
            </a:r>
          </a:p>
        </p:txBody>
      </p:sp>
      <p:sp>
        <p:nvSpPr>
          <p:cNvPr id="106" name="Shape 106">
            <a:extLst>
              <a:ext uri="{FF2B5EF4-FFF2-40B4-BE49-F238E27FC236}">
                <a16:creationId xmlns:a16="http://schemas.microsoft.com/office/drawing/2014/main" id="{1E5ADB34-6E48-42AA-A215-BC16AA89F6BC}"/>
              </a:ext>
            </a:extLst>
          </p:cNvPr>
          <p:cNvSpPr>
            <a:spLocks noChangeArrowheads="1"/>
          </p:cNvSpPr>
          <p:nvPr/>
        </p:nvSpPr>
        <p:spPr bwMode="auto">
          <a:xfrm>
            <a:off x="15763875" y="2721421"/>
            <a:ext cx="3597275"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000" b="1" cap="all" spc="299" baseline="0">
                <a:solidFill>
                  <a:srgbClr val="292B3A"/>
                </a:solidFill>
              </a:defRPr>
            </a:lvl1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292B3A"/>
                </a:solidFill>
                <a:effectLst/>
                <a:uLnTx/>
                <a:uFillTx/>
                <a:latin typeface="+mn-lt"/>
                <a:ea typeface="+mn-ea"/>
                <a:cs typeface="+mn-ea"/>
                <a:sym typeface="+mn-lt"/>
              </a:rPr>
              <a:t>Information</a:t>
            </a:r>
          </a:p>
        </p:txBody>
      </p:sp>
      <p:sp>
        <p:nvSpPr>
          <p:cNvPr id="109" name="Shape 109">
            <a:extLst>
              <a:ext uri="{FF2B5EF4-FFF2-40B4-BE49-F238E27FC236}">
                <a16:creationId xmlns:a16="http://schemas.microsoft.com/office/drawing/2014/main" id="{E083E0C5-080F-4D7E-946B-92CE06249AB7}"/>
              </a:ext>
            </a:extLst>
          </p:cNvPr>
          <p:cNvSpPr>
            <a:spLocks noChangeArrowheads="1"/>
          </p:cNvSpPr>
          <p:nvPr/>
        </p:nvSpPr>
        <p:spPr bwMode="auto">
          <a:xfrm>
            <a:off x="18253075" y="8023671"/>
            <a:ext cx="3595688"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000" b="1" cap="all" spc="299" baseline="0">
                <a:solidFill>
                  <a:srgbClr val="292B3A"/>
                </a:solidFill>
              </a:defRPr>
            </a:lvl1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292B3A"/>
                </a:solidFill>
                <a:effectLst/>
                <a:uLnTx/>
                <a:uFillTx/>
                <a:latin typeface="+mn-lt"/>
                <a:ea typeface="+mn-ea"/>
                <a:cs typeface="+mn-ea"/>
                <a:sym typeface="+mn-lt"/>
              </a:rPr>
              <a:t>Information</a:t>
            </a:r>
          </a:p>
        </p:txBody>
      </p:sp>
      <p:sp>
        <p:nvSpPr>
          <p:cNvPr id="112" name="Shape 112">
            <a:extLst>
              <a:ext uri="{FF2B5EF4-FFF2-40B4-BE49-F238E27FC236}">
                <a16:creationId xmlns:a16="http://schemas.microsoft.com/office/drawing/2014/main" id="{1075B97D-0D2F-496A-8ABF-0580F7FBB1F3}"/>
              </a:ext>
            </a:extLst>
          </p:cNvPr>
          <p:cNvSpPr>
            <a:spLocks noChangeArrowheads="1"/>
          </p:cNvSpPr>
          <p:nvPr/>
        </p:nvSpPr>
        <p:spPr bwMode="auto">
          <a:xfrm>
            <a:off x="3781425" y="5301109"/>
            <a:ext cx="3597275"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r">
              <a:defRPr sz="3000" b="1" cap="all" spc="299" baseline="0">
                <a:solidFill>
                  <a:srgbClr val="292B3A"/>
                </a:solidFill>
              </a:defRPr>
            </a:lvl1pPr>
          </a:lstStyle>
          <a:p>
            <a:pPr marL="0" marR="0" lvl="0" indent="0" algn="r"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292B3A"/>
                </a:solidFill>
                <a:effectLst/>
                <a:uLnTx/>
                <a:uFillTx/>
                <a:latin typeface="+mn-lt"/>
                <a:ea typeface="+mn-ea"/>
                <a:cs typeface="+mn-ea"/>
                <a:sym typeface="+mn-lt"/>
              </a:rPr>
              <a:t>Information</a:t>
            </a:r>
          </a:p>
        </p:txBody>
      </p:sp>
      <p:sp>
        <p:nvSpPr>
          <p:cNvPr id="16399" name="Shape 113">
            <a:extLst>
              <a:ext uri="{FF2B5EF4-FFF2-40B4-BE49-F238E27FC236}">
                <a16:creationId xmlns:a16="http://schemas.microsoft.com/office/drawing/2014/main" id="{5CC8EA5C-B296-4A87-999E-75351ED24DFC}"/>
              </a:ext>
            </a:extLst>
          </p:cNvPr>
          <p:cNvSpPr>
            <a:spLocks noChangeArrowheads="1"/>
          </p:cNvSpPr>
          <p:nvPr/>
        </p:nvSpPr>
        <p:spPr bwMode="auto">
          <a:xfrm>
            <a:off x="1731963" y="6238875"/>
            <a:ext cx="56467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marL="0" marR="0" lvl="0" indent="0" algn="r" defTabSz="825500" rtl="0" eaLnBrk="1" fontAlgn="base" latinLnBrk="0" hangingPunct="0">
              <a:lnSpc>
                <a:spcPct val="100000"/>
              </a:lnSpc>
              <a:spcBef>
                <a:spcPct val="0"/>
              </a:spcBef>
              <a:spcAft>
                <a:spcPct val="0"/>
              </a:spcAft>
              <a:buClrTx/>
              <a:buSzTx/>
              <a:buFontTx/>
              <a:buNone/>
              <a:tabLst/>
              <a:defRPr/>
            </a:pPr>
            <a:r>
              <a:rPr kumimoji="0" lang="zh-CN" altLang="zh-CN" sz="3200" b="0" i="0" u="none" strike="noStrike" kern="1200" cap="none" spc="0" normalizeH="0" baseline="55000" noProof="0">
                <a:ln>
                  <a:noFill/>
                </a:ln>
                <a:solidFill>
                  <a:srgbClr val="696B6B"/>
                </a:solidFill>
                <a:effectLst/>
                <a:uLnTx/>
                <a:uFillTx/>
                <a:latin typeface="+mn-lt"/>
                <a:ea typeface="+mn-ea"/>
                <a:cs typeface="+mn-ea"/>
                <a:sym typeface="+mn-lt"/>
              </a:rPr>
              <a:t>Lorem ipsum dolor sit amet, consectetuer adipiscing elit, sed diam nonummy nibh magna aliquam erat volutpat. Ut wisi enim ad mini veniam, quis nostrud exerci tation ullamcorper suscipit lobortis nisl ut aliquip</a:t>
            </a:r>
          </a:p>
        </p:txBody>
      </p:sp>
      <p:grpSp>
        <p:nvGrpSpPr>
          <p:cNvPr id="16400" name="Group 116">
            <a:extLst>
              <a:ext uri="{FF2B5EF4-FFF2-40B4-BE49-F238E27FC236}">
                <a16:creationId xmlns:a16="http://schemas.microsoft.com/office/drawing/2014/main" id="{DB9D7396-3C78-44EF-BEE2-1AF63633AC78}"/>
              </a:ext>
            </a:extLst>
          </p:cNvPr>
          <p:cNvGrpSpPr>
            <a:grpSpLocks/>
          </p:cNvGrpSpPr>
          <p:nvPr/>
        </p:nvGrpSpPr>
        <p:grpSpPr bwMode="auto">
          <a:xfrm>
            <a:off x="10033000" y="3538853"/>
            <a:ext cx="4318001" cy="2039338"/>
            <a:chOff x="0" y="81320"/>
            <a:chExt cx="4316989" cy="2040399"/>
          </a:xfrm>
        </p:grpSpPr>
        <p:sp>
          <p:nvSpPr>
            <p:cNvPr id="114" name="Shape 114">
              <a:extLst>
                <a:ext uri="{FF2B5EF4-FFF2-40B4-BE49-F238E27FC236}">
                  <a16:creationId xmlns:a16="http://schemas.microsoft.com/office/drawing/2014/main" id="{820C74DD-A7CF-453F-B029-AC9CC39E7AE5}"/>
                </a:ext>
              </a:extLst>
            </p:cNvPr>
            <p:cNvSpPr>
              <a:spLocks noChangeArrowheads="1"/>
            </p:cNvSpPr>
            <p:nvPr/>
          </p:nvSpPr>
          <p:spPr bwMode="auto">
            <a:xfrm>
              <a:off x="396364" y="1557169"/>
              <a:ext cx="3524260" cy="56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a:defRPr sz="3000" b="1" cap="all" spc="299" baseline="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FFFFFF"/>
                  </a:solidFill>
                  <a:effectLst/>
                  <a:uLnTx/>
                  <a:uFillTx/>
                  <a:latin typeface="+mn-lt"/>
                  <a:ea typeface="+mn-ea"/>
                  <a:cs typeface="+mn-ea"/>
                  <a:sym typeface="+mn-lt"/>
                </a:rPr>
                <a:t>STEP</a:t>
              </a:r>
            </a:p>
          </p:txBody>
        </p:sp>
        <p:sp>
          <p:nvSpPr>
            <p:cNvPr id="115" name="Shape 115">
              <a:extLst>
                <a:ext uri="{FF2B5EF4-FFF2-40B4-BE49-F238E27FC236}">
                  <a16:creationId xmlns:a16="http://schemas.microsoft.com/office/drawing/2014/main" id="{5512C5D8-5308-4FCE-A81E-C63E617A0E84}"/>
                </a:ext>
              </a:extLst>
            </p:cNvPr>
            <p:cNvSpPr>
              <a:spLocks noChangeArrowheads="1"/>
            </p:cNvSpPr>
            <p:nvPr/>
          </p:nvSpPr>
          <p:spPr bwMode="auto">
            <a:xfrm>
              <a:off x="0" y="81320"/>
              <a:ext cx="4316989" cy="148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a:defRPr sz="9000" cap="all" baseline="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9000" b="0" i="0" u="none" strike="noStrike" kern="0" cap="all" spc="0" normalizeH="0" baseline="0" noProof="0">
                  <a:ln>
                    <a:noFill/>
                  </a:ln>
                  <a:solidFill>
                    <a:srgbClr val="FFFFFF"/>
                  </a:solidFill>
                  <a:effectLst/>
                  <a:uLnTx/>
                  <a:uFillTx/>
                  <a:latin typeface="+mn-lt"/>
                  <a:ea typeface="+mn-ea"/>
                  <a:cs typeface="+mn-ea"/>
                  <a:sym typeface="+mn-lt"/>
                </a:rPr>
                <a:t>01</a:t>
              </a:r>
            </a:p>
          </p:txBody>
        </p:sp>
      </p:grpSp>
      <p:grpSp>
        <p:nvGrpSpPr>
          <p:cNvPr id="16401" name="Group 119">
            <a:extLst>
              <a:ext uri="{FF2B5EF4-FFF2-40B4-BE49-F238E27FC236}">
                <a16:creationId xmlns:a16="http://schemas.microsoft.com/office/drawing/2014/main" id="{7A3FC725-4038-459B-80FF-C071983DF10B}"/>
              </a:ext>
            </a:extLst>
          </p:cNvPr>
          <p:cNvGrpSpPr>
            <a:grpSpLocks/>
          </p:cNvGrpSpPr>
          <p:nvPr/>
        </p:nvGrpSpPr>
        <p:grpSpPr bwMode="auto">
          <a:xfrm>
            <a:off x="13182600" y="8255316"/>
            <a:ext cx="4318001" cy="2039338"/>
            <a:chOff x="0" y="81320"/>
            <a:chExt cx="4316989" cy="2040399"/>
          </a:xfrm>
        </p:grpSpPr>
        <p:sp>
          <p:nvSpPr>
            <p:cNvPr id="117" name="Shape 117">
              <a:extLst>
                <a:ext uri="{FF2B5EF4-FFF2-40B4-BE49-F238E27FC236}">
                  <a16:creationId xmlns:a16="http://schemas.microsoft.com/office/drawing/2014/main" id="{05048AE1-F77D-4206-9F12-6E1365307CBA}"/>
                </a:ext>
              </a:extLst>
            </p:cNvPr>
            <p:cNvSpPr>
              <a:spLocks noChangeArrowheads="1"/>
            </p:cNvSpPr>
            <p:nvPr/>
          </p:nvSpPr>
          <p:spPr bwMode="auto">
            <a:xfrm>
              <a:off x="396364" y="1557169"/>
              <a:ext cx="3524260" cy="56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a:defRPr sz="3000" b="1" cap="all" spc="299" baseline="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dirty="0">
                  <a:ln>
                    <a:noFill/>
                  </a:ln>
                  <a:solidFill>
                    <a:srgbClr val="FFFFFF"/>
                  </a:solidFill>
                  <a:effectLst/>
                  <a:uLnTx/>
                  <a:uFillTx/>
                  <a:latin typeface="+mn-lt"/>
                  <a:ea typeface="+mn-ea"/>
                  <a:cs typeface="+mn-ea"/>
                  <a:sym typeface="+mn-lt"/>
                </a:rPr>
                <a:t>STEP</a:t>
              </a:r>
            </a:p>
          </p:txBody>
        </p:sp>
        <p:sp>
          <p:nvSpPr>
            <p:cNvPr id="118" name="Shape 118">
              <a:extLst>
                <a:ext uri="{FF2B5EF4-FFF2-40B4-BE49-F238E27FC236}">
                  <a16:creationId xmlns:a16="http://schemas.microsoft.com/office/drawing/2014/main" id="{178133C0-DFAF-47E2-9A04-72FB03B508DD}"/>
                </a:ext>
              </a:extLst>
            </p:cNvPr>
            <p:cNvSpPr>
              <a:spLocks noChangeArrowheads="1"/>
            </p:cNvSpPr>
            <p:nvPr/>
          </p:nvSpPr>
          <p:spPr bwMode="auto">
            <a:xfrm>
              <a:off x="0" y="81320"/>
              <a:ext cx="4316989" cy="148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a:defRPr sz="9000" cap="all" baseline="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9000" b="0" i="0" u="none" strike="noStrike" kern="0" cap="all" spc="0" normalizeH="0" baseline="0" noProof="0">
                  <a:ln>
                    <a:noFill/>
                  </a:ln>
                  <a:solidFill>
                    <a:srgbClr val="FFFFFF"/>
                  </a:solidFill>
                  <a:effectLst/>
                  <a:uLnTx/>
                  <a:uFillTx/>
                  <a:latin typeface="+mn-lt"/>
                  <a:ea typeface="+mn-ea"/>
                  <a:cs typeface="+mn-ea"/>
                  <a:sym typeface="+mn-lt"/>
                </a:rPr>
                <a:t>02</a:t>
              </a:r>
            </a:p>
          </p:txBody>
        </p:sp>
      </p:grpSp>
      <p:grpSp>
        <p:nvGrpSpPr>
          <p:cNvPr id="16402" name="Group 122">
            <a:extLst>
              <a:ext uri="{FF2B5EF4-FFF2-40B4-BE49-F238E27FC236}">
                <a16:creationId xmlns:a16="http://schemas.microsoft.com/office/drawing/2014/main" id="{E50A6037-005F-410F-A0FD-62272BA84EAE}"/>
              </a:ext>
            </a:extLst>
          </p:cNvPr>
          <p:cNvGrpSpPr>
            <a:grpSpLocks/>
          </p:cNvGrpSpPr>
          <p:nvPr/>
        </p:nvGrpSpPr>
        <p:grpSpPr bwMode="auto">
          <a:xfrm>
            <a:off x="6883400" y="8255316"/>
            <a:ext cx="4318001" cy="2039338"/>
            <a:chOff x="0" y="81320"/>
            <a:chExt cx="4316989" cy="2040399"/>
          </a:xfrm>
        </p:grpSpPr>
        <p:sp>
          <p:nvSpPr>
            <p:cNvPr id="120" name="Shape 120">
              <a:extLst>
                <a:ext uri="{FF2B5EF4-FFF2-40B4-BE49-F238E27FC236}">
                  <a16:creationId xmlns:a16="http://schemas.microsoft.com/office/drawing/2014/main" id="{C1396DB0-3217-4A7C-90C7-047EFA3252DF}"/>
                </a:ext>
              </a:extLst>
            </p:cNvPr>
            <p:cNvSpPr>
              <a:spLocks noChangeArrowheads="1"/>
            </p:cNvSpPr>
            <p:nvPr/>
          </p:nvSpPr>
          <p:spPr bwMode="auto">
            <a:xfrm>
              <a:off x="396364" y="1557169"/>
              <a:ext cx="3524260" cy="56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a:defRPr sz="3000" b="1" cap="all" spc="299" baseline="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FFFFFF"/>
                  </a:solidFill>
                  <a:effectLst/>
                  <a:uLnTx/>
                  <a:uFillTx/>
                  <a:latin typeface="+mn-lt"/>
                  <a:ea typeface="+mn-ea"/>
                  <a:cs typeface="+mn-ea"/>
                  <a:sym typeface="+mn-lt"/>
                </a:rPr>
                <a:t>STEP</a:t>
              </a:r>
            </a:p>
          </p:txBody>
        </p:sp>
        <p:sp>
          <p:nvSpPr>
            <p:cNvPr id="121" name="Shape 121">
              <a:extLst>
                <a:ext uri="{FF2B5EF4-FFF2-40B4-BE49-F238E27FC236}">
                  <a16:creationId xmlns:a16="http://schemas.microsoft.com/office/drawing/2014/main" id="{761FAD5F-70F3-41A5-85B6-B6E0FA627ED8}"/>
                </a:ext>
              </a:extLst>
            </p:cNvPr>
            <p:cNvSpPr>
              <a:spLocks noChangeArrowheads="1"/>
            </p:cNvSpPr>
            <p:nvPr/>
          </p:nvSpPr>
          <p:spPr bwMode="auto">
            <a:xfrm>
              <a:off x="0" y="81320"/>
              <a:ext cx="4316989" cy="148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a:defRPr sz="9000" cap="all" baseline="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9000" b="0" i="0" u="none" strike="noStrike" kern="0" cap="all" spc="0" normalizeH="0" baseline="0" noProof="0">
                  <a:ln>
                    <a:noFill/>
                  </a:ln>
                  <a:solidFill>
                    <a:srgbClr val="FFFFFF"/>
                  </a:solidFill>
                  <a:effectLst/>
                  <a:uLnTx/>
                  <a:uFillTx/>
                  <a:latin typeface="+mn-lt"/>
                  <a:ea typeface="+mn-ea"/>
                  <a:cs typeface="+mn-ea"/>
                  <a:sym typeface="+mn-lt"/>
                </a:rPr>
                <a:t>03</a:t>
              </a:r>
            </a:p>
          </p:txBody>
        </p:sp>
      </p:grpSp>
      <p:sp>
        <p:nvSpPr>
          <p:cNvPr id="16403" name="Shape 113">
            <a:extLst>
              <a:ext uri="{FF2B5EF4-FFF2-40B4-BE49-F238E27FC236}">
                <a16:creationId xmlns:a16="http://schemas.microsoft.com/office/drawing/2014/main" id="{9081426A-66EB-4F39-B13F-57A9D7E56DCF}"/>
              </a:ext>
            </a:extLst>
          </p:cNvPr>
          <p:cNvSpPr>
            <a:spLocks noChangeArrowheads="1"/>
          </p:cNvSpPr>
          <p:nvPr/>
        </p:nvSpPr>
        <p:spPr bwMode="auto">
          <a:xfrm>
            <a:off x="15763875" y="3648075"/>
            <a:ext cx="564673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marL="0" marR="0" lvl="0" indent="0" algn="l" defTabSz="825500" rtl="0" eaLnBrk="1" fontAlgn="base" latinLnBrk="0" hangingPunct="0">
              <a:lnSpc>
                <a:spcPct val="100000"/>
              </a:lnSpc>
              <a:spcBef>
                <a:spcPct val="0"/>
              </a:spcBef>
              <a:spcAft>
                <a:spcPct val="0"/>
              </a:spcAft>
              <a:buClrTx/>
              <a:buSzTx/>
              <a:buFontTx/>
              <a:buNone/>
              <a:tabLst/>
              <a:defRPr/>
            </a:pPr>
            <a:r>
              <a:rPr kumimoji="0" lang="zh-CN" altLang="zh-CN" sz="3200" b="0" i="0" u="none" strike="noStrike" kern="1200" cap="none" spc="0" normalizeH="0" baseline="55000" noProof="0">
                <a:ln>
                  <a:noFill/>
                </a:ln>
                <a:solidFill>
                  <a:srgbClr val="696B6B"/>
                </a:solidFill>
                <a:effectLst/>
                <a:uLnTx/>
                <a:uFillTx/>
                <a:latin typeface="+mn-lt"/>
                <a:ea typeface="+mn-ea"/>
                <a:cs typeface="+mn-ea"/>
                <a:sym typeface="+mn-lt"/>
              </a:rPr>
              <a:t>Lorem ipsum dolor sit amet, consectetuer adipiscing elit, sed diam nonummy nibh magna aliquam erat volutpat. Ut wisi enim ad mini veniam, quis nostrud exerci tation ullamcorper suscipit lobortis nisl ut aliquip</a:t>
            </a:r>
          </a:p>
        </p:txBody>
      </p:sp>
      <p:sp>
        <p:nvSpPr>
          <p:cNvPr id="16404" name="Shape 113">
            <a:extLst>
              <a:ext uri="{FF2B5EF4-FFF2-40B4-BE49-F238E27FC236}">
                <a16:creationId xmlns:a16="http://schemas.microsoft.com/office/drawing/2014/main" id="{4925F732-7D23-4B0C-B50E-44A2A6EFF2A5}"/>
              </a:ext>
            </a:extLst>
          </p:cNvPr>
          <p:cNvSpPr>
            <a:spLocks noChangeArrowheads="1"/>
          </p:cNvSpPr>
          <p:nvPr/>
        </p:nvSpPr>
        <p:spPr bwMode="auto">
          <a:xfrm>
            <a:off x="18240375" y="8959850"/>
            <a:ext cx="44021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marL="0" marR="0" lvl="0" indent="0" algn="l" defTabSz="825500" rtl="0" eaLnBrk="1" fontAlgn="base" latinLnBrk="0" hangingPunct="0">
              <a:lnSpc>
                <a:spcPct val="100000"/>
              </a:lnSpc>
              <a:spcBef>
                <a:spcPct val="0"/>
              </a:spcBef>
              <a:spcAft>
                <a:spcPct val="0"/>
              </a:spcAft>
              <a:buClrTx/>
              <a:buSzTx/>
              <a:buFontTx/>
              <a:buNone/>
              <a:tabLst/>
              <a:defRPr/>
            </a:pPr>
            <a:r>
              <a:rPr kumimoji="0" lang="zh-CN" altLang="zh-CN" sz="3200" b="0" i="0" u="none" strike="noStrike" kern="1200" cap="none" spc="0" normalizeH="0" baseline="55000" noProof="0">
                <a:ln>
                  <a:noFill/>
                </a:ln>
                <a:solidFill>
                  <a:srgbClr val="696B6B"/>
                </a:solidFill>
                <a:effectLst/>
                <a:uLnTx/>
                <a:uFillTx/>
                <a:latin typeface="+mn-lt"/>
                <a:ea typeface="+mn-ea"/>
                <a:cs typeface="+mn-ea"/>
                <a:sym typeface="+mn-lt"/>
              </a:rPr>
              <a:t>Lorem ipsum dolor sit amet, consectetuer adipiscing elit, sed diam nonummy nibh magna enim ad mini veniam, quis strud exerci tation ullamcorper scipit lobortis nisl ut aliquip</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a:extLst>
              <a:ext uri="{FF2B5EF4-FFF2-40B4-BE49-F238E27FC236}">
                <a16:creationId xmlns:a16="http://schemas.microsoft.com/office/drawing/2014/main" id="{EAA75E9F-5F4E-6949-960A-D21AEE5B8176}"/>
              </a:ext>
            </a:extLst>
          </p:cNvPr>
          <p:cNvGrpSpPr/>
          <p:nvPr/>
        </p:nvGrpSpPr>
        <p:grpSpPr>
          <a:xfrm>
            <a:off x="14680234" y="3397283"/>
            <a:ext cx="2652259" cy="852857"/>
            <a:chOff x="5852543" y="11138079"/>
            <a:chExt cx="2652259" cy="852857"/>
          </a:xfrm>
        </p:grpSpPr>
        <p:sp>
          <p:nvSpPr>
            <p:cNvPr id="17" name="Прямоугольник 16">
              <a:extLst>
                <a:ext uri="{FF2B5EF4-FFF2-40B4-BE49-F238E27FC236}">
                  <a16:creationId xmlns:a16="http://schemas.microsoft.com/office/drawing/2014/main" id="{9698CE4D-7A22-AD4F-B05B-A7F55F0D39D0}"/>
                </a:ext>
              </a:extLst>
            </p:cNvPr>
            <p:cNvSpPr/>
            <p:nvPr/>
          </p:nvSpPr>
          <p:spPr bwMode="auto">
            <a:xfrm rot="5400000">
              <a:off x="6752244" y="11372147"/>
              <a:ext cx="852857"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8" name="Text Box 3">
              <a:extLst>
                <a:ext uri="{FF2B5EF4-FFF2-40B4-BE49-F238E27FC236}">
                  <a16:creationId xmlns:a16="http://schemas.microsoft.com/office/drawing/2014/main" id="{67457866-22CD-2B40-8E41-001BD0C92E64}"/>
                </a:ext>
              </a:extLst>
            </p:cNvPr>
            <p:cNvSpPr txBox="1">
              <a:spLocks/>
            </p:cNvSpPr>
            <p:nvPr/>
          </p:nvSpPr>
          <p:spPr bwMode="auto">
            <a:xfrm>
              <a:off x="5852543" y="11315877"/>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2800" b="1" dirty="0">
                  <a:solidFill>
                    <a:srgbClr val="1F1F1F"/>
                  </a:solidFill>
                  <a:latin typeface="+mn-lt"/>
                  <a:ea typeface="+mn-ea"/>
                  <a:cs typeface="+mn-ea"/>
                  <a:sym typeface="+mn-lt"/>
                </a:rPr>
                <a:t>FREE</a:t>
              </a:r>
              <a:endParaRPr lang="x-none" altLang="x-none" sz="2800" b="1" dirty="0">
                <a:solidFill>
                  <a:srgbClr val="1F1F1F"/>
                </a:solidFill>
                <a:latin typeface="+mn-lt"/>
                <a:ea typeface="+mn-ea"/>
                <a:cs typeface="+mn-ea"/>
                <a:sym typeface="+mn-lt"/>
              </a:endParaRPr>
            </a:p>
          </p:txBody>
        </p:sp>
      </p:grpSp>
      <p:sp>
        <p:nvSpPr>
          <p:cNvPr id="19" name="Text Box 3">
            <a:extLst>
              <a:ext uri="{FF2B5EF4-FFF2-40B4-BE49-F238E27FC236}">
                <a16:creationId xmlns:a16="http://schemas.microsoft.com/office/drawing/2014/main" id="{6744E674-7208-E647-A3EF-2D6384DD97E8}"/>
              </a:ext>
            </a:extLst>
          </p:cNvPr>
          <p:cNvSpPr txBox="1">
            <a:spLocks/>
          </p:cNvSpPr>
          <p:nvPr/>
        </p:nvSpPr>
        <p:spPr bwMode="auto">
          <a:xfrm>
            <a:off x="14424248" y="4775779"/>
            <a:ext cx="9726389" cy="1723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3000" b="1" dirty="0">
                <a:solidFill>
                  <a:schemeClr val="bg1"/>
                </a:solidFill>
                <a:latin typeface="+mn-lt"/>
                <a:ea typeface="+mn-ea"/>
                <a:cs typeface="+mn-ea"/>
                <a:sym typeface="+mn-lt"/>
              </a:rPr>
              <a:t>PART FOUR</a:t>
            </a:r>
            <a:endParaRPr lang="x-none" altLang="x-none" sz="13000" b="1" dirty="0">
              <a:solidFill>
                <a:schemeClr val="bg1"/>
              </a:solidFill>
              <a:latin typeface="+mn-lt"/>
              <a:ea typeface="+mn-ea"/>
              <a:cs typeface="+mn-ea"/>
              <a:sym typeface="+mn-lt"/>
            </a:endParaRPr>
          </a:p>
        </p:txBody>
      </p:sp>
      <p:grpSp>
        <p:nvGrpSpPr>
          <p:cNvPr id="4" name="Группа 3">
            <a:extLst>
              <a:ext uri="{FF2B5EF4-FFF2-40B4-BE49-F238E27FC236}">
                <a16:creationId xmlns:a16="http://schemas.microsoft.com/office/drawing/2014/main" id="{24A88B59-AB0D-6D44-93DF-2E2A88DFA3C4}"/>
              </a:ext>
            </a:extLst>
          </p:cNvPr>
          <p:cNvGrpSpPr/>
          <p:nvPr/>
        </p:nvGrpSpPr>
        <p:grpSpPr>
          <a:xfrm>
            <a:off x="15782640" y="9673034"/>
            <a:ext cx="3837395" cy="1238651"/>
            <a:chOff x="14395212" y="12477349"/>
            <a:chExt cx="3837395" cy="1238651"/>
          </a:xfrm>
        </p:grpSpPr>
        <p:sp>
          <p:nvSpPr>
            <p:cNvPr id="10" name="Прямоугольник 9">
              <a:extLst>
                <a:ext uri="{FF2B5EF4-FFF2-40B4-BE49-F238E27FC236}">
                  <a16:creationId xmlns:a16="http://schemas.microsoft.com/office/drawing/2014/main" id="{9A2CFE16-AA8A-1A46-950C-D85F35A32161}"/>
                </a:ext>
              </a:extLst>
            </p:cNvPr>
            <p:cNvSpPr/>
            <p:nvPr/>
          </p:nvSpPr>
          <p:spPr bwMode="auto">
            <a:xfrm rot="5400000">
              <a:off x="17166492" y="12904314"/>
              <a:ext cx="1238651"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2" name="Прямоугольник 11">
              <a:extLst>
                <a:ext uri="{FF2B5EF4-FFF2-40B4-BE49-F238E27FC236}">
                  <a16:creationId xmlns:a16="http://schemas.microsoft.com/office/drawing/2014/main" id="{EAE9BD04-08C6-FB43-B956-CBD259B8EE33}"/>
                </a:ext>
              </a:extLst>
            </p:cNvPr>
            <p:cNvSpPr/>
            <p:nvPr/>
          </p:nvSpPr>
          <p:spPr bwMode="auto">
            <a:xfrm rot="5400000">
              <a:off x="14222675" y="12904314"/>
              <a:ext cx="1238651" cy="384721"/>
            </a:xfrm>
            <a:prstGeom prst="rect">
              <a:avLst/>
            </a:prstGeom>
            <a:solidFill>
              <a:schemeClr val="bg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5" name="Shape">
              <a:extLst>
                <a:ext uri="{FF2B5EF4-FFF2-40B4-BE49-F238E27FC236}">
                  <a16:creationId xmlns:a16="http://schemas.microsoft.com/office/drawing/2014/main" id="{EF777EED-3B9B-9342-B388-1F9AF11C6E6E}"/>
                </a:ext>
              </a:extLst>
            </p:cNvPr>
            <p:cNvSpPr/>
            <p:nvPr/>
          </p:nvSpPr>
          <p:spPr>
            <a:xfrm>
              <a:off x="17339027" y="12791485"/>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mn-lt"/>
                <a:ea typeface="+mn-ea"/>
                <a:cs typeface="+mn-ea"/>
                <a:sym typeface="+mn-lt"/>
              </a:endParaRPr>
            </a:p>
          </p:txBody>
        </p:sp>
        <p:sp>
          <p:nvSpPr>
            <p:cNvPr id="20" name="Shape">
              <a:extLst>
                <a:ext uri="{FF2B5EF4-FFF2-40B4-BE49-F238E27FC236}">
                  <a16:creationId xmlns:a16="http://schemas.microsoft.com/office/drawing/2014/main" id="{A1EFEA35-05BF-1F4F-AEA9-BB7C17FE9A56}"/>
                </a:ext>
              </a:extLst>
            </p:cNvPr>
            <p:cNvSpPr/>
            <p:nvPr/>
          </p:nvSpPr>
          <p:spPr>
            <a:xfrm rot="10800000">
              <a:off x="14395212" y="12791484"/>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mn-lt"/>
                <a:ea typeface="+mn-ea"/>
                <a:cs typeface="+mn-ea"/>
                <a:sym typeface="+mn-lt"/>
              </a:endParaRPr>
            </a:p>
          </p:txBody>
        </p:sp>
      </p:grpSp>
      <p:sp>
        <p:nvSpPr>
          <p:cNvPr id="21" name="矩形 20">
            <a:extLst>
              <a:ext uri="{FF2B5EF4-FFF2-40B4-BE49-F238E27FC236}">
                <a16:creationId xmlns:a16="http://schemas.microsoft.com/office/drawing/2014/main" id="{D7D62D40-98B8-4DE1-B3C9-3326EE8EA3FD}"/>
              </a:ext>
            </a:extLst>
          </p:cNvPr>
          <p:cNvSpPr/>
          <p:nvPr/>
        </p:nvSpPr>
        <p:spPr>
          <a:xfrm>
            <a:off x="14680234" y="7024431"/>
            <a:ext cx="5591944" cy="1676869"/>
          </a:xfrm>
          <a:prstGeom prst="rect">
            <a:avLst/>
          </a:prstGeom>
        </p:spPr>
        <p:txBody>
          <a:bodyPr wrap="square">
            <a:spAutoFit/>
          </a:bodyPr>
          <a:lstStyle/>
          <a:p>
            <a:pPr>
              <a:lnSpc>
                <a:spcPct val="180000"/>
              </a:lnSpc>
            </a:pPr>
            <a:r>
              <a:rPr lang="en-US" altLang="en-US" dirty="0">
                <a:solidFill>
                  <a:srgbClr val="292729"/>
                </a:solidFill>
                <a:latin typeface="+mn-lt"/>
                <a:ea typeface="+mn-ea"/>
                <a:cs typeface="+mn-ea"/>
                <a:sym typeface="+mn-lt"/>
              </a:rPr>
              <a:t>Click here to add content, content to match the title, you can copy and paste directly, to select useful keyword entry.</a:t>
            </a:r>
          </a:p>
        </p:txBody>
      </p:sp>
      <p:sp>
        <p:nvSpPr>
          <p:cNvPr id="14" name="矩形 13">
            <a:extLst>
              <a:ext uri="{FF2B5EF4-FFF2-40B4-BE49-F238E27FC236}">
                <a16:creationId xmlns:a16="http://schemas.microsoft.com/office/drawing/2014/main" id="{486D6A09-3216-457B-8CA9-5D361F396D58}"/>
              </a:ext>
            </a:extLst>
          </p:cNvPr>
          <p:cNvSpPr/>
          <p:nvPr/>
        </p:nvSpPr>
        <p:spPr bwMode="auto">
          <a:xfrm>
            <a:off x="2426271" y="6665639"/>
            <a:ext cx="7650187" cy="384721"/>
          </a:xfrm>
          <a:prstGeom prst="rect">
            <a:avLst/>
          </a:prstGeom>
          <a:noFill/>
          <a:ln w="76200" cap="flat" cmpd="sng" algn="ctr">
            <a:solidFill>
              <a:srgbClr val="03DFB2"/>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74808C"/>
              </a:solidFill>
              <a:effectLst/>
              <a:latin typeface="+mn-lt"/>
              <a:ea typeface="+mn-ea"/>
              <a:cs typeface="+mn-ea"/>
              <a:sym typeface="+mn-lt"/>
            </a:endParaRPr>
          </a:p>
        </p:txBody>
      </p:sp>
      <p:pic>
        <p:nvPicPr>
          <p:cNvPr id="11" name="图片占位符 10">
            <a:extLst>
              <a:ext uri="{FF2B5EF4-FFF2-40B4-BE49-F238E27FC236}">
                <a16:creationId xmlns:a16="http://schemas.microsoft.com/office/drawing/2014/main" id="{71DFFF8D-B181-45B2-906A-8B1756F6ED90}"/>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4127104" y="2184400"/>
            <a:ext cx="8829675" cy="9347200"/>
          </a:xfrm>
        </p:spPr>
      </p:pic>
    </p:spTree>
    <p:extLst>
      <p:ext uri="{BB962C8B-B14F-4D97-AF65-F5344CB8AC3E}">
        <p14:creationId xmlns:p14="http://schemas.microsoft.com/office/powerpoint/2010/main" val="3414180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00599865-69BD-BC41-8D35-A82460E76DFB}"/>
              </a:ext>
            </a:extLst>
          </p:cNvPr>
          <p:cNvSpPr txBox="1">
            <a:spLocks/>
          </p:cNvSpPr>
          <p:nvPr/>
        </p:nvSpPr>
        <p:spPr bwMode="auto">
          <a:xfrm>
            <a:off x="2207849" y="2416001"/>
            <a:ext cx="10873085" cy="345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7300" b="1" dirty="0">
                <a:solidFill>
                  <a:srgbClr val="03DFB2"/>
                </a:solidFill>
                <a:latin typeface="+mn-lt"/>
                <a:ea typeface="+mn-ea"/>
                <a:cs typeface="+mn-ea"/>
                <a:sym typeface="+mn-lt"/>
              </a:rPr>
              <a:t>C</a:t>
            </a:r>
            <a:r>
              <a:rPr lang="en-US" altLang="x-none" sz="17300" b="1" dirty="0">
                <a:solidFill>
                  <a:srgbClr val="FDF9FF"/>
                </a:solidFill>
                <a:latin typeface="+mn-lt"/>
                <a:ea typeface="+mn-ea"/>
                <a:cs typeface="+mn-ea"/>
                <a:sym typeface="+mn-lt"/>
              </a:rPr>
              <a:t>ONTENT</a:t>
            </a:r>
            <a:endParaRPr lang="x-none" altLang="x-none" sz="17300" b="1" dirty="0">
              <a:solidFill>
                <a:schemeClr val="accent2"/>
              </a:solidFill>
              <a:latin typeface="+mn-lt"/>
              <a:ea typeface="+mn-ea"/>
              <a:cs typeface="+mn-ea"/>
              <a:sym typeface="+mn-lt"/>
            </a:endParaRPr>
          </a:p>
        </p:txBody>
      </p:sp>
      <p:grpSp>
        <p:nvGrpSpPr>
          <p:cNvPr id="2" name="Группа 1">
            <a:extLst>
              <a:ext uri="{FF2B5EF4-FFF2-40B4-BE49-F238E27FC236}">
                <a16:creationId xmlns:a16="http://schemas.microsoft.com/office/drawing/2014/main" id="{D84272D8-DB65-2E44-A0FA-7432BFB08EA9}"/>
              </a:ext>
            </a:extLst>
          </p:cNvPr>
          <p:cNvGrpSpPr/>
          <p:nvPr/>
        </p:nvGrpSpPr>
        <p:grpSpPr>
          <a:xfrm>
            <a:off x="13878826" y="2859770"/>
            <a:ext cx="8144938" cy="8219984"/>
            <a:chOff x="13878826" y="2859770"/>
            <a:chExt cx="8144938" cy="8219984"/>
          </a:xfrm>
        </p:grpSpPr>
        <p:sp>
          <p:nvSpPr>
            <p:cNvPr id="14" name="Прямоугольник 13">
              <a:extLst>
                <a:ext uri="{FF2B5EF4-FFF2-40B4-BE49-F238E27FC236}">
                  <a16:creationId xmlns:a16="http://schemas.microsoft.com/office/drawing/2014/main" id="{1F8AAA38-D3E3-2C49-89F9-D1CBC39ADF01}"/>
                </a:ext>
              </a:extLst>
            </p:cNvPr>
            <p:cNvSpPr/>
            <p:nvPr/>
          </p:nvSpPr>
          <p:spPr bwMode="auto">
            <a:xfrm>
              <a:off x="13878826" y="6575135"/>
              <a:ext cx="8144938" cy="384721"/>
            </a:xfrm>
            <a:prstGeom prst="rect">
              <a:avLst/>
            </a:prstGeom>
            <a:noFill/>
            <a:ln w="101600" cap="flat" cmpd="sng" algn="ctr">
              <a:solidFill>
                <a:schemeClr val="accent2"/>
              </a:solid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20" name="Text Box 3">
              <a:extLst>
                <a:ext uri="{FF2B5EF4-FFF2-40B4-BE49-F238E27FC236}">
                  <a16:creationId xmlns:a16="http://schemas.microsoft.com/office/drawing/2014/main" id="{40ACE7A3-EB55-3A4A-8DA9-9A707E6B5918}"/>
                </a:ext>
              </a:extLst>
            </p:cNvPr>
            <p:cNvSpPr txBox="1">
              <a:spLocks/>
            </p:cNvSpPr>
            <p:nvPr/>
          </p:nvSpPr>
          <p:spPr bwMode="auto">
            <a:xfrm>
              <a:off x="14610916" y="2859770"/>
              <a:ext cx="4613562"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2800" b="1" dirty="0">
                  <a:solidFill>
                    <a:schemeClr val="accent2"/>
                  </a:solidFill>
                  <a:latin typeface="+mn-lt"/>
                  <a:ea typeface="+mn-ea"/>
                  <a:cs typeface="+mn-ea"/>
                  <a:sym typeface="+mn-lt"/>
                </a:rPr>
                <a:t>STEP TEXT #1</a:t>
              </a:r>
              <a:endParaRPr lang="x-none" altLang="x-none" sz="2800" b="1" dirty="0">
                <a:solidFill>
                  <a:schemeClr val="accent2"/>
                </a:solidFill>
                <a:latin typeface="+mn-lt"/>
                <a:ea typeface="+mn-ea"/>
                <a:cs typeface="+mn-ea"/>
                <a:sym typeface="+mn-lt"/>
              </a:endParaRPr>
            </a:p>
          </p:txBody>
        </p:sp>
        <p:sp>
          <p:nvSpPr>
            <p:cNvPr id="21" name="Rectangle 1">
              <a:extLst>
                <a:ext uri="{FF2B5EF4-FFF2-40B4-BE49-F238E27FC236}">
                  <a16:creationId xmlns:a16="http://schemas.microsoft.com/office/drawing/2014/main" id="{E7BF96DE-5FC1-C246-9DE0-EFF140EFF472}"/>
                </a:ext>
              </a:extLst>
            </p:cNvPr>
            <p:cNvSpPr>
              <a:spLocks noChangeArrowheads="1"/>
            </p:cNvSpPr>
            <p:nvPr/>
          </p:nvSpPr>
          <p:spPr bwMode="auto">
            <a:xfrm>
              <a:off x="14590575" y="3478935"/>
              <a:ext cx="6785946" cy="167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rgbClr val="FDF9FF"/>
                  </a:solidFill>
                  <a:latin typeface="+mn-lt"/>
                  <a:ea typeface="+mn-ea"/>
                  <a:cs typeface="+mn-ea"/>
                  <a:sym typeface="+mn-lt"/>
                </a:rPr>
                <a:t>Click here to add content, content to match the title, you can copy and paste directly, to select useful keyword entry.</a:t>
              </a:r>
            </a:p>
          </p:txBody>
        </p:sp>
        <p:sp>
          <p:nvSpPr>
            <p:cNvPr id="24" name="Text Box 3">
              <a:extLst>
                <a:ext uri="{FF2B5EF4-FFF2-40B4-BE49-F238E27FC236}">
                  <a16:creationId xmlns:a16="http://schemas.microsoft.com/office/drawing/2014/main" id="{8C57BC74-15E8-1F46-A1DA-35277D3BC9E0}"/>
                </a:ext>
              </a:extLst>
            </p:cNvPr>
            <p:cNvSpPr txBox="1">
              <a:spLocks/>
            </p:cNvSpPr>
            <p:nvPr/>
          </p:nvSpPr>
          <p:spPr bwMode="auto">
            <a:xfrm>
              <a:off x="14610916" y="5827579"/>
              <a:ext cx="4613562"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2800" b="1" dirty="0">
                  <a:solidFill>
                    <a:schemeClr val="accent2"/>
                  </a:solidFill>
                  <a:latin typeface="+mn-lt"/>
                  <a:ea typeface="+mn-ea"/>
                  <a:cs typeface="+mn-ea"/>
                  <a:sym typeface="+mn-lt"/>
                </a:rPr>
                <a:t>STEP TEXT #2</a:t>
              </a:r>
              <a:endParaRPr lang="x-none" altLang="x-none" sz="2800" b="1" dirty="0">
                <a:solidFill>
                  <a:schemeClr val="accent2"/>
                </a:solidFill>
                <a:latin typeface="+mn-lt"/>
                <a:ea typeface="+mn-ea"/>
                <a:cs typeface="+mn-ea"/>
                <a:sym typeface="+mn-lt"/>
              </a:endParaRPr>
            </a:p>
          </p:txBody>
        </p:sp>
        <p:sp>
          <p:nvSpPr>
            <p:cNvPr id="25" name="Rectangle 1">
              <a:extLst>
                <a:ext uri="{FF2B5EF4-FFF2-40B4-BE49-F238E27FC236}">
                  <a16:creationId xmlns:a16="http://schemas.microsoft.com/office/drawing/2014/main" id="{36098603-A696-C74D-8B0E-AEDD5550D298}"/>
                </a:ext>
              </a:extLst>
            </p:cNvPr>
            <p:cNvSpPr>
              <a:spLocks noChangeArrowheads="1"/>
            </p:cNvSpPr>
            <p:nvPr/>
          </p:nvSpPr>
          <p:spPr bwMode="auto">
            <a:xfrm>
              <a:off x="14590575" y="6446744"/>
              <a:ext cx="6785946" cy="167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rgbClr val="FDF9FF"/>
                  </a:solidFill>
                  <a:latin typeface="+mn-lt"/>
                  <a:ea typeface="+mn-ea"/>
                  <a:cs typeface="+mn-ea"/>
                  <a:sym typeface="+mn-lt"/>
                </a:rPr>
                <a:t>Click here to add content, content to match the title, you can copy and paste directly, to select useful keyword entry.</a:t>
              </a:r>
            </a:p>
          </p:txBody>
        </p:sp>
        <p:sp>
          <p:nvSpPr>
            <p:cNvPr id="27" name="Text Box 3">
              <a:extLst>
                <a:ext uri="{FF2B5EF4-FFF2-40B4-BE49-F238E27FC236}">
                  <a16:creationId xmlns:a16="http://schemas.microsoft.com/office/drawing/2014/main" id="{2188C19B-DFB1-964A-B20B-B3F24B75FA72}"/>
                </a:ext>
              </a:extLst>
            </p:cNvPr>
            <p:cNvSpPr txBox="1">
              <a:spLocks/>
            </p:cNvSpPr>
            <p:nvPr/>
          </p:nvSpPr>
          <p:spPr bwMode="auto">
            <a:xfrm>
              <a:off x="14610916" y="8783720"/>
              <a:ext cx="4613562"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2800" b="1" dirty="0">
                  <a:solidFill>
                    <a:schemeClr val="accent2"/>
                  </a:solidFill>
                  <a:latin typeface="+mn-lt"/>
                  <a:ea typeface="+mn-ea"/>
                  <a:cs typeface="+mn-ea"/>
                  <a:sym typeface="+mn-lt"/>
                </a:rPr>
                <a:t>STEP TEXT #3</a:t>
              </a:r>
              <a:endParaRPr lang="x-none" altLang="x-none" sz="2800" b="1" dirty="0">
                <a:solidFill>
                  <a:schemeClr val="accent2"/>
                </a:solidFill>
                <a:latin typeface="+mn-lt"/>
                <a:ea typeface="+mn-ea"/>
                <a:cs typeface="+mn-ea"/>
                <a:sym typeface="+mn-lt"/>
              </a:endParaRPr>
            </a:p>
          </p:txBody>
        </p:sp>
        <p:sp>
          <p:nvSpPr>
            <p:cNvPr id="28" name="Rectangle 1">
              <a:extLst>
                <a:ext uri="{FF2B5EF4-FFF2-40B4-BE49-F238E27FC236}">
                  <a16:creationId xmlns:a16="http://schemas.microsoft.com/office/drawing/2014/main" id="{3DEE19C1-F5B7-2547-8840-FBFBC26922AD}"/>
                </a:ext>
              </a:extLst>
            </p:cNvPr>
            <p:cNvSpPr>
              <a:spLocks noChangeArrowheads="1"/>
            </p:cNvSpPr>
            <p:nvPr/>
          </p:nvSpPr>
          <p:spPr bwMode="auto">
            <a:xfrm>
              <a:off x="14590575" y="9402885"/>
              <a:ext cx="6785946" cy="167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rgbClr val="FDF9FF"/>
                  </a:solidFill>
                  <a:latin typeface="+mn-lt"/>
                  <a:ea typeface="+mn-ea"/>
                  <a:cs typeface="+mn-ea"/>
                  <a:sym typeface="+mn-lt"/>
                </a:rPr>
                <a:t>Click here to add content, content to match the title, you can copy and paste directly, to select useful keyword entry.</a:t>
              </a:r>
            </a:p>
          </p:txBody>
        </p:sp>
        <p:cxnSp>
          <p:nvCxnSpPr>
            <p:cNvPr id="30" name="Прямая соединительная линия 29">
              <a:extLst>
                <a:ext uri="{FF2B5EF4-FFF2-40B4-BE49-F238E27FC236}">
                  <a16:creationId xmlns:a16="http://schemas.microsoft.com/office/drawing/2014/main" id="{B8EBB5B2-7D83-0C4E-86CF-A8C41AEEBD72}"/>
                </a:ext>
              </a:extLst>
            </p:cNvPr>
            <p:cNvCxnSpPr/>
            <p:nvPr/>
          </p:nvCxnSpPr>
          <p:spPr bwMode="auto">
            <a:xfrm>
              <a:off x="14460267" y="5263701"/>
              <a:ext cx="6765605" cy="0"/>
            </a:xfrm>
            <a:prstGeom prst="line">
              <a:avLst/>
            </a:prstGeom>
            <a:blipFill dpi="0" rotWithShape="0">
              <a:blip r:embed="rId3"/>
              <a:srcRect/>
              <a:tile tx="0" ty="0" sx="100000" sy="100000" flip="none" algn="tl"/>
            </a:blipFill>
            <a:ln w="50800" cap="flat" cmpd="sng" algn="ctr">
              <a:solidFill>
                <a:schemeClr val="accent2"/>
              </a:solidFill>
              <a:prstDash val="solid"/>
              <a:miter lim="400000"/>
              <a:headEnd type="none" w="med" len="med"/>
              <a:tailEnd type="none" w="med" len="med"/>
            </a:ln>
            <a:effectLst/>
          </p:spPr>
        </p:cxnSp>
        <p:cxnSp>
          <p:nvCxnSpPr>
            <p:cNvPr id="31" name="Прямая соединительная линия 30">
              <a:extLst>
                <a:ext uri="{FF2B5EF4-FFF2-40B4-BE49-F238E27FC236}">
                  <a16:creationId xmlns:a16="http://schemas.microsoft.com/office/drawing/2014/main" id="{923DCCDC-B617-0A4A-B7D2-579B839ADB0C}"/>
                </a:ext>
              </a:extLst>
            </p:cNvPr>
            <p:cNvCxnSpPr/>
            <p:nvPr/>
          </p:nvCxnSpPr>
          <p:spPr bwMode="auto">
            <a:xfrm>
              <a:off x="14460267" y="8238599"/>
              <a:ext cx="6765605" cy="0"/>
            </a:xfrm>
            <a:prstGeom prst="line">
              <a:avLst/>
            </a:prstGeom>
            <a:blipFill dpi="0" rotWithShape="0">
              <a:blip r:embed="rId3"/>
              <a:srcRect/>
              <a:tile tx="0" ty="0" sx="100000" sy="100000" flip="none" algn="tl"/>
            </a:blipFill>
            <a:ln w="50800" cap="flat" cmpd="sng" algn="ctr">
              <a:solidFill>
                <a:schemeClr val="accent2"/>
              </a:solidFill>
              <a:prstDash val="solid"/>
              <a:miter lim="400000"/>
              <a:headEnd type="none" w="med" len="med"/>
              <a:tailEnd type="none" w="med" len="med"/>
            </a:ln>
            <a:effectLst/>
          </p:spPr>
        </p:cxnSp>
      </p:grpSp>
      <p:pic>
        <p:nvPicPr>
          <p:cNvPr id="5" name="图片 4">
            <a:extLst>
              <a:ext uri="{FF2B5EF4-FFF2-40B4-BE49-F238E27FC236}">
                <a16:creationId xmlns:a16="http://schemas.microsoft.com/office/drawing/2014/main" id="{0EE6B55F-C56E-4EB9-BDAD-73FA362527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7849" y="5808555"/>
            <a:ext cx="8589988" cy="5371606"/>
          </a:xfrm>
          <a:prstGeom prst="rect">
            <a:avLst/>
          </a:prstGeom>
        </p:spPr>
      </p:pic>
    </p:spTree>
    <p:extLst>
      <p:ext uri="{BB962C8B-B14F-4D97-AF65-F5344CB8AC3E}">
        <p14:creationId xmlns:p14="http://schemas.microsoft.com/office/powerpoint/2010/main" val="20351523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245">
            <a:extLst>
              <a:ext uri="{FF2B5EF4-FFF2-40B4-BE49-F238E27FC236}">
                <a16:creationId xmlns:a16="http://schemas.microsoft.com/office/drawing/2014/main" id="{639A206B-6AF0-46BB-80C6-C9A8A4D3C5A6}"/>
              </a:ext>
            </a:extLst>
          </p:cNvPr>
          <p:cNvGraphicFramePr>
            <a:graphicFrameLocks/>
          </p:cNvGraphicFramePr>
          <p:nvPr>
            <p:extLst>
              <p:ext uri="{D42A27DB-BD31-4B8C-83A1-F6EECF244321}">
                <p14:modId xmlns:p14="http://schemas.microsoft.com/office/powerpoint/2010/main" val="3121674015"/>
              </p:ext>
            </p:extLst>
          </p:nvPr>
        </p:nvGraphicFramePr>
        <p:xfrm>
          <a:off x="3809142" y="3773091"/>
          <a:ext cx="7005637" cy="7007225"/>
        </p:xfrm>
        <a:graphic>
          <a:graphicData uri="http://schemas.openxmlformats.org/drawingml/2006/chart">
            <c:chart xmlns:c="http://schemas.openxmlformats.org/drawingml/2006/chart" xmlns:r="http://schemas.openxmlformats.org/officeDocument/2006/relationships" r:id="rId3"/>
          </a:graphicData>
        </a:graphic>
      </p:graphicFrame>
      <p:sp>
        <p:nvSpPr>
          <p:cNvPr id="23557" name="Shape 248">
            <a:extLst>
              <a:ext uri="{FF2B5EF4-FFF2-40B4-BE49-F238E27FC236}">
                <a16:creationId xmlns:a16="http://schemas.microsoft.com/office/drawing/2014/main" id="{17BAEF68-B257-4CEE-9761-3498432387E9}"/>
              </a:ext>
            </a:extLst>
          </p:cNvPr>
          <p:cNvSpPr>
            <a:spLocks/>
          </p:cNvSpPr>
          <p:nvPr/>
        </p:nvSpPr>
        <p:spPr bwMode="auto">
          <a:xfrm>
            <a:off x="3482117" y="3401616"/>
            <a:ext cx="7659687" cy="7750175"/>
          </a:xfrm>
          <a:custGeom>
            <a:avLst/>
            <a:gdLst>
              <a:gd name="T0" fmla="*/ 3829845 w 21600"/>
              <a:gd name="T1" fmla="*/ 3875485 h 21600"/>
              <a:gd name="T2" fmla="*/ 3829845 w 21600"/>
              <a:gd name="T3" fmla="*/ 3875485 h 21600"/>
              <a:gd name="T4" fmla="*/ 3829845 w 21600"/>
              <a:gd name="T5" fmla="*/ 3875485 h 21600"/>
              <a:gd name="T6" fmla="*/ 3829845 w 21600"/>
              <a:gd name="T7" fmla="*/ 387548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21600"/>
                </a:lnTo>
                <a:lnTo>
                  <a:pt x="21600" y="21600"/>
                </a:lnTo>
                <a:lnTo>
                  <a:pt x="21600" y="0"/>
                </a:lnTo>
                <a:lnTo>
                  <a:pt x="0" y="0"/>
                </a:lnTo>
                <a:close/>
                <a:moveTo>
                  <a:pt x="12661" y="3455"/>
                </a:moveTo>
                <a:cubicBezTo>
                  <a:pt x="13294" y="3438"/>
                  <a:pt x="13928" y="3463"/>
                  <a:pt x="14555" y="3494"/>
                </a:cubicBezTo>
                <a:cubicBezTo>
                  <a:pt x="15136" y="3522"/>
                  <a:pt x="15720" y="3557"/>
                  <a:pt x="16285" y="3747"/>
                </a:cubicBezTo>
                <a:cubicBezTo>
                  <a:pt x="16700" y="3887"/>
                  <a:pt x="17087" y="4113"/>
                  <a:pt x="17345" y="4464"/>
                </a:cubicBezTo>
                <a:cubicBezTo>
                  <a:pt x="17592" y="4800"/>
                  <a:pt x="17689" y="5213"/>
                  <a:pt x="17765" y="5621"/>
                </a:cubicBezTo>
                <a:cubicBezTo>
                  <a:pt x="18214" y="8040"/>
                  <a:pt x="18041" y="10525"/>
                  <a:pt x="17356" y="12889"/>
                </a:cubicBezTo>
                <a:cubicBezTo>
                  <a:pt x="17064" y="13899"/>
                  <a:pt x="16678" y="14880"/>
                  <a:pt x="16208" y="15813"/>
                </a:cubicBezTo>
                <a:cubicBezTo>
                  <a:pt x="15745" y="16732"/>
                  <a:pt x="15197" y="17608"/>
                  <a:pt x="14503" y="18382"/>
                </a:cubicBezTo>
                <a:cubicBezTo>
                  <a:pt x="14172" y="18750"/>
                  <a:pt x="13798" y="19099"/>
                  <a:pt x="13316" y="19228"/>
                </a:cubicBezTo>
                <a:cubicBezTo>
                  <a:pt x="12909" y="19336"/>
                  <a:pt x="12485" y="19271"/>
                  <a:pt x="12077" y="19169"/>
                </a:cubicBezTo>
                <a:cubicBezTo>
                  <a:pt x="11507" y="19027"/>
                  <a:pt x="10965" y="18820"/>
                  <a:pt x="10440" y="18578"/>
                </a:cubicBezTo>
                <a:cubicBezTo>
                  <a:pt x="9902" y="18330"/>
                  <a:pt x="9381" y="18044"/>
                  <a:pt x="8874" y="17736"/>
                </a:cubicBezTo>
                <a:cubicBezTo>
                  <a:pt x="7815" y="17091"/>
                  <a:pt x="6802" y="16343"/>
                  <a:pt x="5897" y="15481"/>
                </a:cubicBezTo>
                <a:cubicBezTo>
                  <a:pt x="5071" y="14693"/>
                  <a:pt x="4338" y="13815"/>
                  <a:pt x="3697" y="12885"/>
                </a:cubicBezTo>
                <a:cubicBezTo>
                  <a:pt x="3048" y="11944"/>
                  <a:pt x="2488" y="10943"/>
                  <a:pt x="2115" y="9857"/>
                </a:cubicBezTo>
                <a:cubicBezTo>
                  <a:pt x="1981" y="9465"/>
                  <a:pt x="1872" y="9054"/>
                  <a:pt x="1948" y="8647"/>
                </a:cubicBezTo>
                <a:cubicBezTo>
                  <a:pt x="2021" y="8256"/>
                  <a:pt x="2253" y="7922"/>
                  <a:pt x="2519" y="7625"/>
                </a:cubicBezTo>
                <a:cubicBezTo>
                  <a:pt x="3158" y="6910"/>
                  <a:pt x="3961" y="6398"/>
                  <a:pt x="4784" y="5923"/>
                </a:cubicBezTo>
                <a:cubicBezTo>
                  <a:pt x="6059" y="5186"/>
                  <a:pt x="7407" y="4517"/>
                  <a:pt x="8832" y="4078"/>
                </a:cubicBezTo>
                <a:cubicBezTo>
                  <a:pt x="10075" y="3695"/>
                  <a:pt x="11379" y="3490"/>
                  <a:pt x="12661" y="3455"/>
                </a:cubicBezTo>
                <a:close/>
                <a:moveTo>
                  <a:pt x="12407" y="4487"/>
                </a:moveTo>
                <a:cubicBezTo>
                  <a:pt x="11303" y="4517"/>
                  <a:pt x="10182" y="4693"/>
                  <a:pt x="9111" y="5022"/>
                </a:cubicBezTo>
                <a:cubicBezTo>
                  <a:pt x="7884" y="5400"/>
                  <a:pt x="6723" y="5976"/>
                  <a:pt x="5625" y="6611"/>
                </a:cubicBezTo>
                <a:cubicBezTo>
                  <a:pt x="4916" y="7020"/>
                  <a:pt x="4224" y="7462"/>
                  <a:pt x="3674" y="8077"/>
                </a:cubicBezTo>
                <a:cubicBezTo>
                  <a:pt x="3445" y="8333"/>
                  <a:pt x="3245" y="8621"/>
                  <a:pt x="3182" y="8957"/>
                </a:cubicBezTo>
                <a:cubicBezTo>
                  <a:pt x="3116" y="9308"/>
                  <a:pt x="3210" y="9661"/>
                  <a:pt x="3326" y="9998"/>
                </a:cubicBezTo>
                <a:cubicBezTo>
                  <a:pt x="3647" y="10934"/>
                  <a:pt x="4130" y="11796"/>
                  <a:pt x="4688" y="12606"/>
                </a:cubicBezTo>
                <a:cubicBezTo>
                  <a:pt x="5241" y="13407"/>
                  <a:pt x="5871" y="14163"/>
                  <a:pt x="6583" y="14841"/>
                </a:cubicBezTo>
                <a:cubicBezTo>
                  <a:pt x="7362" y="15584"/>
                  <a:pt x="8234" y="16230"/>
                  <a:pt x="9146" y="16785"/>
                </a:cubicBezTo>
                <a:cubicBezTo>
                  <a:pt x="9582" y="17050"/>
                  <a:pt x="10031" y="17296"/>
                  <a:pt x="10494" y="17510"/>
                </a:cubicBezTo>
                <a:cubicBezTo>
                  <a:pt x="10947" y="17719"/>
                  <a:pt x="11414" y="17895"/>
                  <a:pt x="11905" y="18018"/>
                </a:cubicBezTo>
                <a:cubicBezTo>
                  <a:pt x="12256" y="18105"/>
                  <a:pt x="12621" y="18162"/>
                  <a:pt x="12971" y="18069"/>
                </a:cubicBezTo>
                <a:cubicBezTo>
                  <a:pt x="13386" y="17958"/>
                  <a:pt x="13709" y="17658"/>
                  <a:pt x="13994" y="17341"/>
                </a:cubicBezTo>
                <a:cubicBezTo>
                  <a:pt x="14592" y="16675"/>
                  <a:pt x="15063" y="15920"/>
                  <a:pt x="15461" y="15129"/>
                </a:cubicBezTo>
                <a:cubicBezTo>
                  <a:pt x="15866" y="14325"/>
                  <a:pt x="16199" y="13480"/>
                  <a:pt x="16451" y="12611"/>
                </a:cubicBezTo>
                <a:cubicBezTo>
                  <a:pt x="17041" y="10575"/>
                  <a:pt x="17190" y="8434"/>
                  <a:pt x="16803" y="6351"/>
                </a:cubicBezTo>
                <a:cubicBezTo>
                  <a:pt x="16738" y="5999"/>
                  <a:pt x="16654" y="5644"/>
                  <a:pt x="16442" y="5354"/>
                </a:cubicBezTo>
                <a:cubicBezTo>
                  <a:pt x="16220" y="5052"/>
                  <a:pt x="15886" y="4858"/>
                  <a:pt x="15528" y="4738"/>
                </a:cubicBezTo>
                <a:cubicBezTo>
                  <a:pt x="15041" y="4574"/>
                  <a:pt x="14539" y="4545"/>
                  <a:pt x="14039" y="4520"/>
                </a:cubicBezTo>
                <a:cubicBezTo>
                  <a:pt x="13499" y="4494"/>
                  <a:pt x="12952" y="4472"/>
                  <a:pt x="12407" y="4487"/>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dirty="0">
              <a:ln>
                <a:noFill/>
              </a:ln>
              <a:solidFill>
                <a:srgbClr val="696B6B"/>
              </a:solidFill>
              <a:effectLst/>
              <a:uLnTx/>
              <a:uFillTx/>
              <a:latin typeface="+mn-lt"/>
              <a:ea typeface="+mn-ea"/>
              <a:cs typeface="+mn-ea"/>
              <a:sym typeface="+mn-lt"/>
            </a:endParaRPr>
          </a:p>
        </p:txBody>
      </p:sp>
      <p:sp>
        <p:nvSpPr>
          <p:cNvPr id="249" name="Shape 249">
            <a:extLst>
              <a:ext uri="{FF2B5EF4-FFF2-40B4-BE49-F238E27FC236}">
                <a16:creationId xmlns:a16="http://schemas.microsoft.com/office/drawing/2014/main" id="{35B1290C-9392-4481-8622-20EEE313B7A3}"/>
              </a:ext>
            </a:extLst>
          </p:cNvPr>
          <p:cNvSpPr>
            <a:spLocks noChangeArrowheads="1"/>
          </p:cNvSpPr>
          <p:nvPr/>
        </p:nvSpPr>
        <p:spPr bwMode="auto">
          <a:xfrm>
            <a:off x="5512529" y="6814543"/>
            <a:ext cx="3597275"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a:defRPr sz="3000" b="1" cap="all" spc="299" baseline="0">
                <a:solidFill>
                  <a:srgbClr val="292B3A"/>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dirty="0">
                <a:ln>
                  <a:noFill/>
                </a:ln>
                <a:solidFill>
                  <a:srgbClr val="292B3A"/>
                </a:solidFill>
                <a:effectLst/>
                <a:uLnTx/>
                <a:uFillTx/>
                <a:latin typeface="+mn-lt"/>
                <a:ea typeface="+mn-ea"/>
                <a:cs typeface="+mn-ea"/>
                <a:sym typeface="+mn-lt"/>
              </a:rPr>
              <a:t>Analytics 20</a:t>
            </a:r>
            <a:r>
              <a:rPr kumimoji="0" lang="en-US" sz="3000" b="1" i="0" u="none" strike="noStrike" kern="0" cap="all" spc="299" normalizeH="0" baseline="0" noProof="0" dirty="0">
                <a:ln>
                  <a:noFill/>
                </a:ln>
                <a:solidFill>
                  <a:srgbClr val="292B3A"/>
                </a:solidFill>
                <a:effectLst/>
                <a:uLnTx/>
                <a:uFillTx/>
                <a:latin typeface="+mn-lt"/>
                <a:ea typeface="+mn-ea"/>
                <a:cs typeface="+mn-ea"/>
                <a:sym typeface="+mn-lt"/>
              </a:rPr>
              <a:t>XX</a:t>
            </a:r>
            <a:endParaRPr kumimoji="0" sz="3000" b="1" i="0" u="none" strike="noStrike" kern="0" cap="all" spc="299" normalizeH="0" baseline="0" noProof="0" dirty="0">
              <a:ln>
                <a:noFill/>
              </a:ln>
              <a:solidFill>
                <a:srgbClr val="292B3A"/>
              </a:solidFill>
              <a:effectLst/>
              <a:uLnTx/>
              <a:uFillTx/>
              <a:latin typeface="+mn-lt"/>
              <a:ea typeface="+mn-ea"/>
              <a:cs typeface="+mn-ea"/>
              <a:sym typeface="+mn-lt"/>
            </a:endParaRPr>
          </a:p>
        </p:txBody>
      </p:sp>
      <p:sp>
        <p:nvSpPr>
          <p:cNvPr id="23559" name="Shape 250">
            <a:extLst>
              <a:ext uri="{FF2B5EF4-FFF2-40B4-BE49-F238E27FC236}">
                <a16:creationId xmlns:a16="http://schemas.microsoft.com/office/drawing/2014/main" id="{4D273842-8729-4B41-AB0E-D8EDF3AEDF90}"/>
              </a:ext>
            </a:extLst>
          </p:cNvPr>
          <p:cNvSpPr>
            <a:spLocks/>
          </p:cNvSpPr>
          <p:nvPr/>
        </p:nvSpPr>
        <p:spPr bwMode="auto">
          <a:xfrm>
            <a:off x="8987567" y="3946129"/>
            <a:ext cx="3171825" cy="973137"/>
          </a:xfrm>
          <a:custGeom>
            <a:avLst/>
            <a:gdLst>
              <a:gd name="T0" fmla="*/ 1585639 w 21600"/>
              <a:gd name="T1" fmla="*/ 485825 h 21546"/>
              <a:gd name="T2" fmla="*/ 1585639 w 21600"/>
              <a:gd name="T3" fmla="*/ 485825 h 21546"/>
              <a:gd name="T4" fmla="*/ 1585639 w 21600"/>
              <a:gd name="T5" fmla="*/ 485825 h 21546"/>
              <a:gd name="T6" fmla="*/ 1585639 w 21600"/>
              <a:gd name="T7" fmla="*/ 485825 h 215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46" extrusionOk="0">
                <a:moveTo>
                  <a:pt x="0" y="21546"/>
                </a:moveTo>
                <a:cubicBezTo>
                  <a:pt x="1117" y="18020"/>
                  <a:pt x="2217" y="14439"/>
                  <a:pt x="3299" y="10804"/>
                </a:cubicBezTo>
                <a:cubicBezTo>
                  <a:pt x="3841" y="8986"/>
                  <a:pt x="4379" y="7154"/>
                  <a:pt x="4949" y="5433"/>
                </a:cubicBezTo>
                <a:cubicBezTo>
                  <a:pt x="5499" y="3776"/>
                  <a:pt x="6085" y="2211"/>
                  <a:pt x="6778" y="1279"/>
                </a:cubicBezTo>
                <a:cubicBezTo>
                  <a:pt x="7393" y="452"/>
                  <a:pt x="8059" y="171"/>
                  <a:pt x="8723" y="62"/>
                </a:cubicBezTo>
                <a:cubicBezTo>
                  <a:pt x="9430" y="-54"/>
                  <a:pt x="10139" y="21"/>
                  <a:pt x="10847" y="62"/>
                </a:cubicBezTo>
                <a:cubicBezTo>
                  <a:pt x="12262" y="145"/>
                  <a:pt x="13678" y="93"/>
                  <a:pt x="15094" y="62"/>
                </a:cubicBezTo>
                <a:cubicBezTo>
                  <a:pt x="17263" y="14"/>
                  <a:pt x="19431" y="14"/>
                  <a:pt x="21600" y="62"/>
                </a:cubicBezTo>
              </a:path>
            </a:pathLst>
          </a:custGeom>
          <a:noFill/>
          <a:ln w="38100">
            <a:solidFill>
              <a:srgbClr val="B4B8B8"/>
            </a:solidFill>
            <a:prstDash val="sysDot"/>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23560" name="Shape 251">
            <a:extLst>
              <a:ext uri="{FF2B5EF4-FFF2-40B4-BE49-F238E27FC236}">
                <a16:creationId xmlns:a16="http://schemas.microsoft.com/office/drawing/2014/main" id="{B5ED56FE-8AD5-48C9-9850-CF6D6B502405}"/>
              </a:ext>
            </a:extLst>
          </p:cNvPr>
          <p:cNvSpPr>
            <a:spLocks/>
          </p:cNvSpPr>
          <p:nvPr/>
        </p:nvSpPr>
        <p:spPr bwMode="auto">
          <a:xfrm>
            <a:off x="1834292" y="5740004"/>
            <a:ext cx="2586037" cy="822325"/>
          </a:xfrm>
          <a:custGeom>
            <a:avLst/>
            <a:gdLst>
              <a:gd name="T0" fmla="*/ 1293172 w 21600"/>
              <a:gd name="T1" fmla="*/ 411345 h 21522"/>
              <a:gd name="T2" fmla="*/ 1293172 w 21600"/>
              <a:gd name="T3" fmla="*/ 411345 h 21522"/>
              <a:gd name="T4" fmla="*/ 1293172 w 21600"/>
              <a:gd name="T5" fmla="*/ 411345 h 21522"/>
              <a:gd name="T6" fmla="*/ 1293172 w 21600"/>
              <a:gd name="T7" fmla="*/ 411345 h 2152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22" extrusionOk="0">
                <a:moveTo>
                  <a:pt x="21600" y="21522"/>
                </a:moveTo>
                <a:cubicBezTo>
                  <a:pt x="20437" y="17999"/>
                  <a:pt x="19292" y="14415"/>
                  <a:pt x="18168" y="10771"/>
                </a:cubicBezTo>
                <a:cubicBezTo>
                  <a:pt x="17605" y="8948"/>
                  <a:pt x="17048" y="7110"/>
                  <a:pt x="16452" y="5395"/>
                </a:cubicBezTo>
                <a:cubicBezTo>
                  <a:pt x="15928" y="3889"/>
                  <a:pt x="15372" y="2471"/>
                  <a:pt x="14725" y="1548"/>
                </a:cubicBezTo>
                <a:cubicBezTo>
                  <a:pt x="13584" y="-78"/>
                  <a:pt x="12302" y="-14"/>
                  <a:pt x="11052" y="19"/>
                </a:cubicBezTo>
                <a:cubicBezTo>
                  <a:pt x="9824" y="52"/>
                  <a:pt x="8596" y="33"/>
                  <a:pt x="7368" y="19"/>
                </a:cubicBezTo>
                <a:cubicBezTo>
                  <a:pt x="4912" y="-7"/>
                  <a:pt x="2456" y="-7"/>
                  <a:pt x="0" y="19"/>
                </a:cubicBezTo>
              </a:path>
            </a:pathLst>
          </a:custGeom>
          <a:noFill/>
          <a:ln w="38100">
            <a:solidFill>
              <a:srgbClr val="B4B8B8"/>
            </a:solidFill>
            <a:prstDash val="sysDot"/>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23561" name="Shape 252">
            <a:extLst>
              <a:ext uri="{FF2B5EF4-FFF2-40B4-BE49-F238E27FC236}">
                <a16:creationId xmlns:a16="http://schemas.microsoft.com/office/drawing/2014/main" id="{CDEFD3A2-0FDF-40F1-97B3-5182A5FFB6C3}"/>
              </a:ext>
            </a:extLst>
          </p:cNvPr>
          <p:cNvSpPr>
            <a:spLocks/>
          </p:cNvSpPr>
          <p:nvPr/>
        </p:nvSpPr>
        <p:spPr bwMode="auto">
          <a:xfrm>
            <a:off x="3359879" y="3765154"/>
            <a:ext cx="3252788" cy="1262062"/>
          </a:xfrm>
          <a:custGeom>
            <a:avLst/>
            <a:gdLst>
              <a:gd name="T0" fmla="*/ 1626191 w 21600"/>
              <a:gd name="T1" fmla="*/ 630470 h 21596"/>
              <a:gd name="T2" fmla="*/ 1626191 w 21600"/>
              <a:gd name="T3" fmla="*/ 630470 h 21596"/>
              <a:gd name="T4" fmla="*/ 1626191 w 21600"/>
              <a:gd name="T5" fmla="*/ 630470 h 21596"/>
              <a:gd name="T6" fmla="*/ 1626191 w 21600"/>
              <a:gd name="T7" fmla="*/ 630470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6" extrusionOk="0">
                <a:moveTo>
                  <a:pt x="21600" y="21596"/>
                </a:moveTo>
                <a:cubicBezTo>
                  <a:pt x="20196" y="18021"/>
                  <a:pt x="18800" y="14422"/>
                  <a:pt x="17414" y="10800"/>
                </a:cubicBezTo>
                <a:cubicBezTo>
                  <a:pt x="16721" y="8990"/>
                  <a:pt x="16030" y="7173"/>
                  <a:pt x="15321" y="5403"/>
                </a:cubicBezTo>
                <a:cubicBezTo>
                  <a:pt x="14654" y="3737"/>
                  <a:pt x="13959" y="2093"/>
                  <a:pt x="13104" y="1149"/>
                </a:cubicBezTo>
                <a:cubicBezTo>
                  <a:pt x="12107" y="49"/>
                  <a:pt x="11003" y="14"/>
                  <a:pt x="9921" y="5"/>
                </a:cubicBezTo>
                <a:cubicBezTo>
                  <a:pt x="8818" y="-4"/>
                  <a:pt x="7716" y="1"/>
                  <a:pt x="6614" y="5"/>
                </a:cubicBezTo>
                <a:cubicBezTo>
                  <a:pt x="4409" y="12"/>
                  <a:pt x="2205" y="12"/>
                  <a:pt x="0" y="5"/>
                </a:cubicBezTo>
              </a:path>
            </a:pathLst>
          </a:custGeom>
          <a:noFill/>
          <a:ln w="38100">
            <a:solidFill>
              <a:srgbClr val="B4B8B8"/>
            </a:solidFill>
            <a:prstDash val="sysDot"/>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23562" name="Shape 253">
            <a:extLst>
              <a:ext uri="{FF2B5EF4-FFF2-40B4-BE49-F238E27FC236}">
                <a16:creationId xmlns:a16="http://schemas.microsoft.com/office/drawing/2014/main" id="{76A8373B-1B1A-42AB-8281-037AD6AA18A0}"/>
              </a:ext>
            </a:extLst>
          </p:cNvPr>
          <p:cNvSpPr>
            <a:spLocks/>
          </p:cNvSpPr>
          <p:nvPr/>
        </p:nvSpPr>
        <p:spPr bwMode="auto">
          <a:xfrm>
            <a:off x="1839054" y="8505429"/>
            <a:ext cx="3509963" cy="1571625"/>
          </a:xfrm>
          <a:custGeom>
            <a:avLst/>
            <a:gdLst>
              <a:gd name="T0" fmla="*/ 1754347 w 21600"/>
              <a:gd name="T1" fmla="*/ 785506 h 21583"/>
              <a:gd name="T2" fmla="*/ 1754347 w 21600"/>
              <a:gd name="T3" fmla="*/ 785506 h 21583"/>
              <a:gd name="T4" fmla="*/ 1754347 w 21600"/>
              <a:gd name="T5" fmla="*/ 785506 h 21583"/>
              <a:gd name="T6" fmla="*/ 1754347 w 21600"/>
              <a:gd name="T7" fmla="*/ 78550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3" extrusionOk="0">
                <a:moveTo>
                  <a:pt x="21600" y="0"/>
                </a:moveTo>
                <a:cubicBezTo>
                  <a:pt x="19997" y="3610"/>
                  <a:pt x="18386" y="7203"/>
                  <a:pt x="16769" y="10781"/>
                </a:cubicBezTo>
                <a:cubicBezTo>
                  <a:pt x="15960" y="12571"/>
                  <a:pt x="15150" y="14356"/>
                  <a:pt x="14353" y="16172"/>
                </a:cubicBezTo>
                <a:cubicBezTo>
                  <a:pt x="13626" y="17831"/>
                  <a:pt x="12894" y="19541"/>
                  <a:pt x="11944" y="20493"/>
                </a:cubicBezTo>
                <a:cubicBezTo>
                  <a:pt x="11024" y="21415"/>
                  <a:pt x="9999" y="21525"/>
                  <a:pt x="8992" y="21563"/>
                </a:cubicBezTo>
                <a:cubicBezTo>
                  <a:pt x="8011" y="21600"/>
                  <a:pt x="7029" y="21578"/>
                  <a:pt x="6047" y="21563"/>
                </a:cubicBezTo>
                <a:cubicBezTo>
                  <a:pt x="4031" y="21532"/>
                  <a:pt x="2016" y="21532"/>
                  <a:pt x="0" y="21563"/>
                </a:cubicBezTo>
              </a:path>
            </a:pathLst>
          </a:custGeom>
          <a:noFill/>
          <a:ln w="38100">
            <a:solidFill>
              <a:srgbClr val="B4B8B8"/>
            </a:solidFill>
            <a:prstDash val="sysDot"/>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23563" name="Shape 254">
            <a:extLst>
              <a:ext uri="{FF2B5EF4-FFF2-40B4-BE49-F238E27FC236}">
                <a16:creationId xmlns:a16="http://schemas.microsoft.com/office/drawing/2014/main" id="{9735B8B9-8341-4782-A584-2B611623D733}"/>
              </a:ext>
            </a:extLst>
          </p:cNvPr>
          <p:cNvSpPr>
            <a:spLocks/>
          </p:cNvSpPr>
          <p:nvPr/>
        </p:nvSpPr>
        <p:spPr bwMode="auto">
          <a:xfrm>
            <a:off x="9032017" y="9099154"/>
            <a:ext cx="3128962" cy="968375"/>
          </a:xfrm>
          <a:custGeom>
            <a:avLst/>
            <a:gdLst>
              <a:gd name="T0" fmla="*/ 1563888 w 21600"/>
              <a:gd name="T1" fmla="*/ 484004 h 21369"/>
              <a:gd name="T2" fmla="*/ 1563888 w 21600"/>
              <a:gd name="T3" fmla="*/ 484004 h 21369"/>
              <a:gd name="T4" fmla="*/ 1563888 w 21600"/>
              <a:gd name="T5" fmla="*/ 484004 h 21369"/>
              <a:gd name="T6" fmla="*/ 1563888 w 21600"/>
              <a:gd name="T7" fmla="*/ 484004 h 213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369" extrusionOk="0">
                <a:moveTo>
                  <a:pt x="0" y="0"/>
                </a:moveTo>
                <a:cubicBezTo>
                  <a:pt x="1133" y="3482"/>
                  <a:pt x="2245" y="7035"/>
                  <a:pt x="3334" y="10657"/>
                </a:cubicBezTo>
                <a:cubicBezTo>
                  <a:pt x="3879" y="12468"/>
                  <a:pt x="4418" y="14298"/>
                  <a:pt x="5001" y="15986"/>
                </a:cubicBezTo>
                <a:cubicBezTo>
                  <a:pt x="5532" y="17524"/>
                  <a:pt x="6102" y="18948"/>
                  <a:pt x="6759" y="19871"/>
                </a:cubicBezTo>
                <a:cubicBezTo>
                  <a:pt x="7990" y="21600"/>
                  <a:pt x="9367" y="21401"/>
                  <a:pt x="10708" y="21314"/>
                </a:cubicBezTo>
                <a:cubicBezTo>
                  <a:pt x="12054" y="21227"/>
                  <a:pt x="13401" y="21280"/>
                  <a:pt x="14748" y="21314"/>
                </a:cubicBezTo>
                <a:cubicBezTo>
                  <a:pt x="17032" y="21371"/>
                  <a:pt x="19316" y="21371"/>
                  <a:pt x="21600" y="21314"/>
                </a:cubicBezTo>
              </a:path>
            </a:pathLst>
          </a:custGeom>
          <a:noFill/>
          <a:ln w="38100">
            <a:solidFill>
              <a:srgbClr val="B4B8B8"/>
            </a:solidFill>
            <a:prstDash val="sysDot"/>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255" name="Shape 255">
            <a:extLst>
              <a:ext uri="{FF2B5EF4-FFF2-40B4-BE49-F238E27FC236}">
                <a16:creationId xmlns:a16="http://schemas.microsoft.com/office/drawing/2014/main" id="{6F2C1688-7B9E-43DF-8BCB-179EFF0A611D}"/>
              </a:ext>
            </a:extLst>
          </p:cNvPr>
          <p:cNvSpPr>
            <a:spLocks noChangeArrowheads="1"/>
          </p:cNvSpPr>
          <p:nvPr/>
        </p:nvSpPr>
        <p:spPr bwMode="auto">
          <a:xfrm>
            <a:off x="10716354" y="3265537"/>
            <a:ext cx="1468438"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r">
              <a:defRPr sz="3000" b="1" cap="all" spc="299" baseline="0">
                <a:solidFill>
                  <a:srgbClr val="292B3A"/>
                </a:solidFill>
              </a:defRPr>
            </a:lvl1pPr>
          </a:lstStyle>
          <a:p>
            <a:pPr marL="0" marR="0" lvl="0" indent="0" algn="r"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292B3A"/>
                </a:solidFill>
                <a:effectLst/>
                <a:uLnTx/>
                <a:uFillTx/>
                <a:latin typeface="+mn-lt"/>
                <a:ea typeface="+mn-ea"/>
                <a:cs typeface="+mn-ea"/>
                <a:sym typeface="+mn-lt"/>
              </a:rPr>
              <a:t>23%</a:t>
            </a:r>
          </a:p>
        </p:txBody>
      </p:sp>
      <p:sp>
        <p:nvSpPr>
          <p:cNvPr id="256" name="Shape 256">
            <a:extLst>
              <a:ext uri="{FF2B5EF4-FFF2-40B4-BE49-F238E27FC236}">
                <a16:creationId xmlns:a16="http://schemas.microsoft.com/office/drawing/2014/main" id="{AB06E434-D044-4A48-8DE2-0F842C9C3383}"/>
              </a:ext>
            </a:extLst>
          </p:cNvPr>
          <p:cNvSpPr>
            <a:spLocks noChangeArrowheads="1"/>
          </p:cNvSpPr>
          <p:nvPr/>
        </p:nvSpPr>
        <p:spPr bwMode="auto">
          <a:xfrm>
            <a:off x="10716354" y="9342487"/>
            <a:ext cx="1468438"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r">
              <a:defRPr sz="3000" b="1" cap="all" spc="299" baseline="0">
                <a:solidFill>
                  <a:srgbClr val="292B3A"/>
                </a:solidFill>
              </a:defRPr>
            </a:lvl1pPr>
          </a:lstStyle>
          <a:p>
            <a:pPr marL="0" marR="0" lvl="0" indent="0" algn="r"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292B3A"/>
                </a:solidFill>
                <a:effectLst/>
                <a:uLnTx/>
                <a:uFillTx/>
                <a:latin typeface="+mn-lt"/>
                <a:ea typeface="+mn-ea"/>
                <a:cs typeface="+mn-ea"/>
                <a:sym typeface="+mn-lt"/>
              </a:rPr>
              <a:t>18%</a:t>
            </a:r>
          </a:p>
        </p:txBody>
      </p:sp>
      <p:sp>
        <p:nvSpPr>
          <p:cNvPr id="257" name="Shape 257">
            <a:extLst>
              <a:ext uri="{FF2B5EF4-FFF2-40B4-BE49-F238E27FC236}">
                <a16:creationId xmlns:a16="http://schemas.microsoft.com/office/drawing/2014/main" id="{B9D5159B-289E-4A8D-9B70-D4BC9FB87983}"/>
              </a:ext>
            </a:extLst>
          </p:cNvPr>
          <p:cNvSpPr>
            <a:spLocks noChangeArrowheads="1"/>
          </p:cNvSpPr>
          <p:nvPr/>
        </p:nvSpPr>
        <p:spPr bwMode="auto">
          <a:xfrm>
            <a:off x="1843817" y="9342487"/>
            <a:ext cx="1468437"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000" b="1" cap="all" spc="299" baseline="0">
                <a:solidFill>
                  <a:srgbClr val="292B3A"/>
                </a:solidFill>
              </a:defRPr>
            </a:lvl1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292B3A"/>
                </a:solidFill>
                <a:effectLst/>
                <a:uLnTx/>
                <a:uFillTx/>
                <a:latin typeface="+mn-lt"/>
                <a:ea typeface="+mn-ea"/>
                <a:cs typeface="+mn-ea"/>
                <a:sym typeface="+mn-lt"/>
              </a:rPr>
              <a:t>12%</a:t>
            </a:r>
          </a:p>
        </p:txBody>
      </p:sp>
      <p:sp>
        <p:nvSpPr>
          <p:cNvPr id="258" name="Shape 258">
            <a:extLst>
              <a:ext uri="{FF2B5EF4-FFF2-40B4-BE49-F238E27FC236}">
                <a16:creationId xmlns:a16="http://schemas.microsoft.com/office/drawing/2014/main" id="{9F53F88F-793E-4570-98DE-C42AD25FA08B}"/>
              </a:ext>
            </a:extLst>
          </p:cNvPr>
          <p:cNvSpPr>
            <a:spLocks noChangeArrowheads="1"/>
          </p:cNvSpPr>
          <p:nvPr/>
        </p:nvSpPr>
        <p:spPr bwMode="auto">
          <a:xfrm>
            <a:off x="1843817" y="5008612"/>
            <a:ext cx="1468437"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000" b="1" cap="all" spc="299" baseline="0">
                <a:solidFill>
                  <a:srgbClr val="292B3A"/>
                </a:solidFill>
              </a:defRPr>
            </a:lvl1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292B3A"/>
                </a:solidFill>
                <a:effectLst/>
                <a:uLnTx/>
                <a:uFillTx/>
                <a:latin typeface="+mn-lt"/>
                <a:ea typeface="+mn-ea"/>
                <a:cs typeface="+mn-ea"/>
                <a:sym typeface="+mn-lt"/>
              </a:rPr>
              <a:t>9%</a:t>
            </a:r>
          </a:p>
        </p:txBody>
      </p:sp>
      <p:sp>
        <p:nvSpPr>
          <p:cNvPr id="259" name="Shape 259">
            <a:extLst>
              <a:ext uri="{FF2B5EF4-FFF2-40B4-BE49-F238E27FC236}">
                <a16:creationId xmlns:a16="http://schemas.microsoft.com/office/drawing/2014/main" id="{21ACE517-20A2-4ECC-86BC-A00C33BFA76C}"/>
              </a:ext>
            </a:extLst>
          </p:cNvPr>
          <p:cNvSpPr>
            <a:spLocks noChangeArrowheads="1"/>
          </p:cNvSpPr>
          <p:nvPr/>
        </p:nvSpPr>
        <p:spPr bwMode="auto">
          <a:xfrm>
            <a:off x="3377342" y="3036937"/>
            <a:ext cx="1468437"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000" b="1" cap="all" spc="299" baseline="0">
                <a:solidFill>
                  <a:srgbClr val="292B3A"/>
                </a:solidFill>
              </a:defRPr>
            </a:lvl1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292B3A"/>
                </a:solidFill>
                <a:effectLst/>
                <a:uLnTx/>
                <a:uFillTx/>
                <a:latin typeface="+mn-lt"/>
                <a:ea typeface="+mn-ea"/>
                <a:cs typeface="+mn-ea"/>
                <a:sym typeface="+mn-lt"/>
              </a:rPr>
              <a:t>4%</a:t>
            </a:r>
          </a:p>
        </p:txBody>
      </p:sp>
      <p:grpSp>
        <p:nvGrpSpPr>
          <p:cNvPr id="19" name="Group 13">
            <a:extLst>
              <a:ext uri="{FF2B5EF4-FFF2-40B4-BE49-F238E27FC236}">
                <a16:creationId xmlns:a16="http://schemas.microsoft.com/office/drawing/2014/main" id="{BDF80E47-AC04-4C49-91B9-795E0320BF0F}"/>
              </a:ext>
            </a:extLst>
          </p:cNvPr>
          <p:cNvGrpSpPr>
            <a:grpSpLocks/>
          </p:cNvGrpSpPr>
          <p:nvPr/>
        </p:nvGrpSpPr>
        <p:grpSpPr bwMode="auto">
          <a:xfrm>
            <a:off x="14606126" y="3007221"/>
            <a:ext cx="9794874" cy="949326"/>
            <a:chOff x="6095999" y="1354015"/>
            <a:chExt cx="4897381" cy="474788"/>
          </a:xfrm>
        </p:grpSpPr>
        <p:sp>
          <p:nvSpPr>
            <p:cNvPr id="20" name="TextBox 11">
              <a:extLst>
                <a:ext uri="{FF2B5EF4-FFF2-40B4-BE49-F238E27FC236}">
                  <a16:creationId xmlns:a16="http://schemas.microsoft.com/office/drawing/2014/main" id="{72617F4E-08FB-4554-BB50-3A8106B6F208}"/>
                </a:ext>
              </a:extLst>
            </p:cNvPr>
            <p:cNvSpPr txBox="1"/>
            <p:nvPr/>
          </p:nvSpPr>
          <p:spPr>
            <a:xfrm>
              <a:off x="6095999" y="1354015"/>
              <a:ext cx="1246128" cy="246286"/>
            </a:xfrm>
            <a:prstGeom prst="rect">
              <a:avLst/>
            </a:prstGeom>
            <a:noFill/>
          </p:spPr>
          <p:txBody>
            <a:bodyPr wrap="none" lIns="0" tIns="0" rIns="0" bIns="0">
              <a:spAutoFit/>
            </a:bodyPr>
            <a:lstStyle/>
            <a:p>
              <a:pPr defTabSz="1828660" eaLnBrk="1" fontAlgn="auto" hangingPunct="1">
                <a:spcBef>
                  <a:spcPts val="0"/>
                </a:spcBef>
                <a:spcAft>
                  <a:spcPts val="0"/>
                </a:spcAft>
                <a:defRPr/>
              </a:pPr>
              <a:r>
                <a:rPr lang="en-US" sz="3200" b="1" dirty="0">
                  <a:solidFill>
                    <a:srgbClr val="1F1F1F"/>
                  </a:solidFill>
                  <a:latin typeface="+mn-lt"/>
                  <a:ea typeface="+mn-ea"/>
                  <a:cs typeface="+mn-ea"/>
                  <a:sym typeface="+mn-lt"/>
                </a:rPr>
                <a:t>Web Design</a:t>
              </a:r>
            </a:p>
          </p:txBody>
        </p:sp>
        <p:sp>
          <p:nvSpPr>
            <p:cNvPr id="21" name="Text Placeholder 4">
              <a:extLst>
                <a:ext uri="{FF2B5EF4-FFF2-40B4-BE49-F238E27FC236}">
                  <a16:creationId xmlns:a16="http://schemas.microsoft.com/office/drawing/2014/main" id="{3A017B7B-F1D3-43A5-8E37-C00347EC9A40}"/>
                </a:ext>
              </a:extLst>
            </p:cNvPr>
            <p:cNvSpPr txBox="1">
              <a:spLocks/>
            </p:cNvSpPr>
            <p:nvPr/>
          </p:nvSpPr>
          <p:spPr bwMode="auto">
            <a:xfrm>
              <a:off x="6095999" y="1634662"/>
              <a:ext cx="4897381" cy="19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50000"/>
                </a:lnSpc>
                <a:spcBef>
                  <a:spcPts val="1000"/>
                </a:spcBef>
                <a:buFont typeface="Arial" panose="020B0604020202020204" pitchFamily="34" charset="0"/>
                <a:defRPr sz="2800">
                  <a:solidFill>
                    <a:schemeClr val="tx1"/>
                  </a:solidFill>
                  <a:latin typeface="Open Sans" panose="020B0606030504020204" pitchFamily="34" charset="0"/>
                </a:defRPr>
              </a:lvl1pPr>
              <a:lvl2pPr marL="685800" indent="-228600">
                <a:lnSpc>
                  <a:spcPct val="150000"/>
                </a:lnSpc>
                <a:spcBef>
                  <a:spcPts val="500"/>
                </a:spcBef>
                <a:buFont typeface="Arial" panose="020B0604020202020204" pitchFamily="34" charset="0"/>
                <a:defRPr>
                  <a:solidFill>
                    <a:schemeClr val="tx1"/>
                  </a:solidFill>
                  <a:latin typeface="Open Sans" panose="020B0606030504020204" pitchFamily="34" charset="0"/>
                </a:defRPr>
              </a:lvl2pPr>
              <a:lvl3pPr marL="1143000" indent="-228600">
                <a:lnSpc>
                  <a:spcPct val="150000"/>
                </a:lnSpc>
                <a:spcBef>
                  <a:spcPts val="500"/>
                </a:spcBef>
                <a:buFont typeface="Arial" panose="020B0604020202020204" pitchFamily="34" charset="0"/>
                <a:defRPr sz="1200">
                  <a:solidFill>
                    <a:schemeClr val="tx1"/>
                  </a:solidFill>
                  <a:latin typeface="Open Sans" panose="020B0606030504020204" pitchFamily="34" charset="0"/>
                </a:defRPr>
              </a:lvl3pPr>
              <a:lvl4pPr marL="1600200" indent="-228600">
                <a:lnSpc>
                  <a:spcPct val="150000"/>
                </a:lnSpc>
                <a:spcBef>
                  <a:spcPts val="500"/>
                </a:spcBef>
                <a:buFont typeface="Arial" panose="020B0604020202020204" pitchFamily="34" charset="0"/>
                <a:defRPr sz="1000">
                  <a:solidFill>
                    <a:srgbClr val="000000"/>
                  </a:solidFill>
                  <a:latin typeface="Open Sans" panose="020B0606030504020204" pitchFamily="34" charset="0"/>
                </a:defRPr>
              </a:lvl4pPr>
              <a:lvl5pPr marL="2057400" indent="-228600">
                <a:lnSpc>
                  <a:spcPct val="150000"/>
                </a:lnSpc>
                <a:spcBef>
                  <a:spcPts val="500"/>
                </a:spcBef>
                <a:buFont typeface="Arial" panose="020B0604020202020204" pitchFamily="34" charset="0"/>
                <a:defRPr sz="1000">
                  <a:solidFill>
                    <a:srgbClr val="000000"/>
                  </a:solidFill>
                  <a:latin typeface="Open Sans" panose="020B0606030504020204" pitchFamily="34" charset="0"/>
                </a:defRPr>
              </a:lvl5pPr>
              <a:lvl6pPr marL="25146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6pPr>
              <a:lvl7pPr marL="29718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7pPr>
              <a:lvl8pPr marL="34290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8pPr>
              <a:lvl9pPr marL="38862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9pPr>
            </a:lstStyle>
            <a:p>
              <a:pPr defTabSz="1828800" eaLnBrk="1" hangingPunct="1">
                <a:lnSpc>
                  <a:spcPct val="120000"/>
                </a:lnSpc>
                <a:spcBef>
                  <a:spcPts val="2000"/>
                </a:spcBef>
              </a:pPr>
              <a:r>
                <a:rPr lang="en-US" altLang="zh-CN" sz="2400" b="1">
                  <a:solidFill>
                    <a:srgbClr val="1F1F1F"/>
                  </a:solidFill>
                  <a:latin typeface="+mn-lt"/>
                  <a:ea typeface="+mn-ea"/>
                  <a:cs typeface="+mn-ea"/>
                  <a:sym typeface="+mn-lt"/>
                </a:rPr>
                <a:t>Minimal &amp; Clean web design</a:t>
              </a:r>
            </a:p>
          </p:txBody>
        </p:sp>
      </p:grpSp>
      <p:grpSp>
        <p:nvGrpSpPr>
          <p:cNvPr id="22" name="Group 14">
            <a:extLst>
              <a:ext uri="{FF2B5EF4-FFF2-40B4-BE49-F238E27FC236}">
                <a16:creationId xmlns:a16="http://schemas.microsoft.com/office/drawing/2014/main" id="{E9F53128-C7C5-4027-ABF9-F656E666DBAF}"/>
              </a:ext>
            </a:extLst>
          </p:cNvPr>
          <p:cNvGrpSpPr>
            <a:grpSpLocks/>
          </p:cNvGrpSpPr>
          <p:nvPr/>
        </p:nvGrpSpPr>
        <p:grpSpPr bwMode="auto">
          <a:xfrm>
            <a:off x="14620527" y="5263305"/>
            <a:ext cx="9794874" cy="949324"/>
            <a:chOff x="6095999" y="1354015"/>
            <a:chExt cx="4897381" cy="474788"/>
          </a:xfrm>
        </p:grpSpPr>
        <p:sp>
          <p:nvSpPr>
            <p:cNvPr id="23" name="TextBox 16">
              <a:extLst>
                <a:ext uri="{FF2B5EF4-FFF2-40B4-BE49-F238E27FC236}">
                  <a16:creationId xmlns:a16="http://schemas.microsoft.com/office/drawing/2014/main" id="{EF388DF5-FD0A-42BF-AF2B-835724AA8147}"/>
                </a:ext>
              </a:extLst>
            </p:cNvPr>
            <p:cNvSpPr txBox="1"/>
            <p:nvPr/>
          </p:nvSpPr>
          <p:spPr>
            <a:xfrm>
              <a:off x="6095999" y="1354015"/>
              <a:ext cx="2423713" cy="246287"/>
            </a:xfrm>
            <a:prstGeom prst="rect">
              <a:avLst/>
            </a:prstGeom>
            <a:noFill/>
          </p:spPr>
          <p:txBody>
            <a:bodyPr wrap="none" lIns="0" tIns="0" rIns="0" bIns="0">
              <a:spAutoFit/>
            </a:bodyPr>
            <a:lstStyle/>
            <a:p>
              <a:pPr defTabSz="1828660" eaLnBrk="1" fontAlgn="auto" hangingPunct="1">
                <a:spcBef>
                  <a:spcPts val="0"/>
                </a:spcBef>
                <a:spcAft>
                  <a:spcPts val="0"/>
                </a:spcAft>
                <a:defRPr/>
              </a:pPr>
              <a:r>
                <a:rPr lang="en-US" sz="3200" b="1" dirty="0">
                  <a:solidFill>
                    <a:srgbClr val="1F1F1F"/>
                  </a:solidFill>
                  <a:latin typeface="+mn-lt"/>
                  <a:ea typeface="+mn-ea"/>
                  <a:cs typeface="+mn-ea"/>
                  <a:sym typeface="+mn-lt"/>
                </a:rPr>
                <a:t>Social media marketing</a:t>
              </a:r>
            </a:p>
          </p:txBody>
        </p:sp>
        <p:sp>
          <p:nvSpPr>
            <p:cNvPr id="24" name="Text Placeholder 4">
              <a:extLst>
                <a:ext uri="{FF2B5EF4-FFF2-40B4-BE49-F238E27FC236}">
                  <a16:creationId xmlns:a16="http://schemas.microsoft.com/office/drawing/2014/main" id="{279DF4AB-A68B-4CB6-AA96-2D477203B3D2}"/>
                </a:ext>
              </a:extLst>
            </p:cNvPr>
            <p:cNvSpPr txBox="1">
              <a:spLocks/>
            </p:cNvSpPr>
            <p:nvPr/>
          </p:nvSpPr>
          <p:spPr bwMode="auto">
            <a:xfrm>
              <a:off x="6095999" y="1634662"/>
              <a:ext cx="4897381" cy="19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50000"/>
                </a:lnSpc>
                <a:spcBef>
                  <a:spcPts val="1000"/>
                </a:spcBef>
                <a:buFont typeface="Arial" panose="020B0604020202020204" pitchFamily="34" charset="0"/>
                <a:defRPr sz="2800">
                  <a:solidFill>
                    <a:schemeClr val="tx1"/>
                  </a:solidFill>
                  <a:latin typeface="Open Sans" panose="020B0606030504020204" pitchFamily="34" charset="0"/>
                </a:defRPr>
              </a:lvl1pPr>
              <a:lvl2pPr marL="685800" indent="-228600">
                <a:lnSpc>
                  <a:spcPct val="150000"/>
                </a:lnSpc>
                <a:spcBef>
                  <a:spcPts val="500"/>
                </a:spcBef>
                <a:buFont typeface="Arial" panose="020B0604020202020204" pitchFamily="34" charset="0"/>
                <a:defRPr>
                  <a:solidFill>
                    <a:schemeClr val="tx1"/>
                  </a:solidFill>
                  <a:latin typeface="Open Sans" panose="020B0606030504020204" pitchFamily="34" charset="0"/>
                </a:defRPr>
              </a:lvl2pPr>
              <a:lvl3pPr marL="1143000" indent="-228600">
                <a:lnSpc>
                  <a:spcPct val="150000"/>
                </a:lnSpc>
                <a:spcBef>
                  <a:spcPts val="500"/>
                </a:spcBef>
                <a:buFont typeface="Arial" panose="020B0604020202020204" pitchFamily="34" charset="0"/>
                <a:defRPr sz="1200">
                  <a:solidFill>
                    <a:schemeClr val="tx1"/>
                  </a:solidFill>
                  <a:latin typeface="Open Sans" panose="020B0606030504020204" pitchFamily="34" charset="0"/>
                </a:defRPr>
              </a:lvl3pPr>
              <a:lvl4pPr marL="1600200" indent="-228600">
                <a:lnSpc>
                  <a:spcPct val="150000"/>
                </a:lnSpc>
                <a:spcBef>
                  <a:spcPts val="500"/>
                </a:spcBef>
                <a:buFont typeface="Arial" panose="020B0604020202020204" pitchFamily="34" charset="0"/>
                <a:defRPr sz="1000">
                  <a:solidFill>
                    <a:srgbClr val="000000"/>
                  </a:solidFill>
                  <a:latin typeface="Open Sans" panose="020B0606030504020204" pitchFamily="34" charset="0"/>
                </a:defRPr>
              </a:lvl4pPr>
              <a:lvl5pPr marL="2057400" indent="-228600">
                <a:lnSpc>
                  <a:spcPct val="150000"/>
                </a:lnSpc>
                <a:spcBef>
                  <a:spcPts val="500"/>
                </a:spcBef>
                <a:buFont typeface="Arial" panose="020B0604020202020204" pitchFamily="34" charset="0"/>
                <a:defRPr sz="1000">
                  <a:solidFill>
                    <a:srgbClr val="000000"/>
                  </a:solidFill>
                  <a:latin typeface="Open Sans" panose="020B0606030504020204" pitchFamily="34" charset="0"/>
                </a:defRPr>
              </a:lvl5pPr>
              <a:lvl6pPr marL="25146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6pPr>
              <a:lvl7pPr marL="29718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7pPr>
              <a:lvl8pPr marL="34290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8pPr>
              <a:lvl9pPr marL="38862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9pPr>
            </a:lstStyle>
            <a:p>
              <a:pPr defTabSz="1828800" eaLnBrk="1" hangingPunct="1">
                <a:lnSpc>
                  <a:spcPct val="120000"/>
                </a:lnSpc>
                <a:spcBef>
                  <a:spcPts val="2000"/>
                </a:spcBef>
              </a:pPr>
              <a:r>
                <a:rPr lang="en-US" altLang="zh-CN" sz="2400" b="1">
                  <a:solidFill>
                    <a:srgbClr val="1F1F1F"/>
                  </a:solidFill>
                  <a:latin typeface="+mn-lt"/>
                  <a:ea typeface="+mn-ea"/>
                  <a:cs typeface="+mn-ea"/>
                  <a:sym typeface="+mn-lt"/>
                </a:rPr>
                <a:t>Minimal &amp; Clean web design</a:t>
              </a:r>
            </a:p>
          </p:txBody>
        </p:sp>
      </p:grpSp>
      <p:grpSp>
        <p:nvGrpSpPr>
          <p:cNvPr id="25" name="Group 18">
            <a:extLst>
              <a:ext uri="{FF2B5EF4-FFF2-40B4-BE49-F238E27FC236}">
                <a16:creationId xmlns:a16="http://schemas.microsoft.com/office/drawing/2014/main" id="{3B786035-6327-4C26-A0A6-0C09D7E6FE23}"/>
              </a:ext>
            </a:extLst>
          </p:cNvPr>
          <p:cNvGrpSpPr>
            <a:grpSpLocks/>
          </p:cNvGrpSpPr>
          <p:nvPr/>
        </p:nvGrpSpPr>
        <p:grpSpPr bwMode="auto">
          <a:xfrm>
            <a:off x="14620528" y="7556616"/>
            <a:ext cx="9794874" cy="949326"/>
            <a:chOff x="6095999" y="1354015"/>
            <a:chExt cx="4897381" cy="474788"/>
          </a:xfrm>
        </p:grpSpPr>
        <p:sp>
          <p:nvSpPr>
            <p:cNvPr id="26" name="TextBox 20">
              <a:extLst>
                <a:ext uri="{FF2B5EF4-FFF2-40B4-BE49-F238E27FC236}">
                  <a16:creationId xmlns:a16="http://schemas.microsoft.com/office/drawing/2014/main" id="{3298C719-4E1A-4668-A60A-CA5C40DF69DD}"/>
                </a:ext>
              </a:extLst>
            </p:cNvPr>
            <p:cNvSpPr txBox="1"/>
            <p:nvPr/>
          </p:nvSpPr>
          <p:spPr>
            <a:xfrm>
              <a:off x="6095999" y="1354015"/>
              <a:ext cx="1280592" cy="246286"/>
            </a:xfrm>
            <a:prstGeom prst="rect">
              <a:avLst/>
            </a:prstGeom>
            <a:noFill/>
          </p:spPr>
          <p:txBody>
            <a:bodyPr wrap="none" lIns="0" tIns="0" rIns="0" bIns="0">
              <a:spAutoFit/>
            </a:bodyPr>
            <a:lstStyle/>
            <a:p>
              <a:pPr defTabSz="1828660" eaLnBrk="1" fontAlgn="auto" hangingPunct="1">
                <a:spcBef>
                  <a:spcPts val="0"/>
                </a:spcBef>
                <a:spcAft>
                  <a:spcPts val="0"/>
                </a:spcAft>
                <a:defRPr/>
              </a:pPr>
              <a:r>
                <a:rPr lang="en-US" sz="3200" b="1" dirty="0">
                  <a:solidFill>
                    <a:srgbClr val="1F1F1F"/>
                  </a:solidFill>
                  <a:latin typeface="+mn-lt"/>
                  <a:ea typeface="+mn-ea"/>
                  <a:cs typeface="+mn-ea"/>
                  <a:sym typeface="+mn-lt"/>
                </a:rPr>
                <a:t>E-commerce</a:t>
              </a:r>
            </a:p>
          </p:txBody>
        </p:sp>
        <p:sp>
          <p:nvSpPr>
            <p:cNvPr id="27" name="Text Placeholder 4">
              <a:extLst>
                <a:ext uri="{FF2B5EF4-FFF2-40B4-BE49-F238E27FC236}">
                  <a16:creationId xmlns:a16="http://schemas.microsoft.com/office/drawing/2014/main" id="{5D94CC18-DDB1-4257-AD4D-58B03ABE87CA}"/>
                </a:ext>
              </a:extLst>
            </p:cNvPr>
            <p:cNvSpPr txBox="1">
              <a:spLocks/>
            </p:cNvSpPr>
            <p:nvPr/>
          </p:nvSpPr>
          <p:spPr bwMode="auto">
            <a:xfrm>
              <a:off x="6095999" y="1634662"/>
              <a:ext cx="4897381" cy="19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50000"/>
                </a:lnSpc>
                <a:spcBef>
                  <a:spcPts val="1000"/>
                </a:spcBef>
                <a:buFont typeface="Arial" panose="020B0604020202020204" pitchFamily="34" charset="0"/>
                <a:defRPr sz="2800">
                  <a:solidFill>
                    <a:schemeClr val="tx1"/>
                  </a:solidFill>
                  <a:latin typeface="Open Sans" panose="020B0606030504020204" pitchFamily="34" charset="0"/>
                </a:defRPr>
              </a:lvl1pPr>
              <a:lvl2pPr marL="685800" indent="-228600">
                <a:lnSpc>
                  <a:spcPct val="150000"/>
                </a:lnSpc>
                <a:spcBef>
                  <a:spcPts val="500"/>
                </a:spcBef>
                <a:buFont typeface="Arial" panose="020B0604020202020204" pitchFamily="34" charset="0"/>
                <a:defRPr>
                  <a:solidFill>
                    <a:schemeClr val="tx1"/>
                  </a:solidFill>
                  <a:latin typeface="Open Sans" panose="020B0606030504020204" pitchFamily="34" charset="0"/>
                </a:defRPr>
              </a:lvl2pPr>
              <a:lvl3pPr marL="1143000" indent="-228600">
                <a:lnSpc>
                  <a:spcPct val="150000"/>
                </a:lnSpc>
                <a:spcBef>
                  <a:spcPts val="500"/>
                </a:spcBef>
                <a:buFont typeface="Arial" panose="020B0604020202020204" pitchFamily="34" charset="0"/>
                <a:defRPr sz="1200">
                  <a:solidFill>
                    <a:schemeClr val="tx1"/>
                  </a:solidFill>
                  <a:latin typeface="Open Sans" panose="020B0606030504020204" pitchFamily="34" charset="0"/>
                </a:defRPr>
              </a:lvl3pPr>
              <a:lvl4pPr marL="1600200" indent="-228600">
                <a:lnSpc>
                  <a:spcPct val="150000"/>
                </a:lnSpc>
                <a:spcBef>
                  <a:spcPts val="500"/>
                </a:spcBef>
                <a:buFont typeface="Arial" panose="020B0604020202020204" pitchFamily="34" charset="0"/>
                <a:defRPr sz="1000">
                  <a:solidFill>
                    <a:srgbClr val="000000"/>
                  </a:solidFill>
                  <a:latin typeface="Open Sans" panose="020B0606030504020204" pitchFamily="34" charset="0"/>
                </a:defRPr>
              </a:lvl4pPr>
              <a:lvl5pPr marL="2057400" indent="-228600">
                <a:lnSpc>
                  <a:spcPct val="150000"/>
                </a:lnSpc>
                <a:spcBef>
                  <a:spcPts val="500"/>
                </a:spcBef>
                <a:buFont typeface="Arial" panose="020B0604020202020204" pitchFamily="34" charset="0"/>
                <a:defRPr sz="1000">
                  <a:solidFill>
                    <a:srgbClr val="000000"/>
                  </a:solidFill>
                  <a:latin typeface="Open Sans" panose="020B0606030504020204" pitchFamily="34" charset="0"/>
                </a:defRPr>
              </a:lvl5pPr>
              <a:lvl6pPr marL="25146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6pPr>
              <a:lvl7pPr marL="29718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7pPr>
              <a:lvl8pPr marL="34290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8pPr>
              <a:lvl9pPr marL="38862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9pPr>
            </a:lstStyle>
            <a:p>
              <a:pPr defTabSz="1828800" eaLnBrk="1" hangingPunct="1">
                <a:lnSpc>
                  <a:spcPct val="120000"/>
                </a:lnSpc>
                <a:spcBef>
                  <a:spcPts val="2000"/>
                </a:spcBef>
              </a:pPr>
              <a:r>
                <a:rPr lang="en-US" altLang="zh-CN" sz="2400" b="1">
                  <a:solidFill>
                    <a:srgbClr val="1F1F1F"/>
                  </a:solidFill>
                  <a:latin typeface="+mn-lt"/>
                  <a:ea typeface="+mn-ea"/>
                  <a:cs typeface="+mn-ea"/>
                  <a:sym typeface="+mn-lt"/>
                </a:rPr>
                <a:t>Minimal &amp; Clean web design</a:t>
              </a:r>
            </a:p>
          </p:txBody>
        </p:sp>
      </p:grpSp>
      <p:grpSp>
        <p:nvGrpSpPr>
          <p:cNvPr id="28" name="Group 22">
            <a:extLst>
              <a:ext uri="{FF2B5EF4-FFF2-40B4-BE49-F238E27FC236}">
                <a16:creationId xmlns:a16="http://schemas.microsoft.com/office/drawing/2014/main" id="{13264745-815F-4FF1-8E57-0873DC979F9B}"/>
              </a:ext>
            </a:extLst>
          </p:cNvPr>
          <p:cNvGrpSpPr>
            <a:grpSpLocks/>
          </p:cNvGrpSpPr>
          <p:nvPr/>
        </p:nvGrpSpPr>
        <p:grpSpPr bwMode="auto">
          <a:xfrm>
            <a:off x="14620527" y="9982322"/>
            <a:ext cx="9822624" cy="949324"/>
            <a:chOff x="6095999" y="1354015"/>
            <a:chExt cx="4911256" cy="474788"/>
          </a:xfrm>
        </p:grpSpPr>
        <p:sp>
          <p:nvSpPr>
            <p:cNvPr id="29" name="TextBox 24">
              <a:extLst>
                <a:ext uri="{FF2B5EF4-FFF2-40B4-BE49-F238E27FC236}">
                  <a16:creationId xmlns:a16="http://schemas.microsoft.com/office/drawing/2014/main" id="{13853B96-A339-43D2-A1B9-AF9753DC3E0D}"/>
                </a:ext>
              </a:extLst>
            </p:cNvPr>
            <p:cNvSpPr txBox="1"/>
            <p:nvPr/>
          </p:nvSpPr>
          <p:spPr>
            <a:xfrm>
              <a:off x="6095999" y="1354015"/>
              <a:ext cx="4911256" cy="246287"/>
            </a:xfrm>
            <a:prstGeom prst="rect">
              <a:avLst/>
            </a:prstGeom>
            <a:noFill/>
          </p:spPr>
          <p:txBody>
            <a:bodyPr wrap="none" lIns="0" tIns="0" rIns="0" bIns="0">
              <a:spAutoFit/>
            </a:bodyPr>
            <a:lstStyle/>
            <a:p>
              <a:pPr defTabSz="1828660" eaLnBrk="1" fontAlgn="auto" hangingPunct="1">
                <a:spcBef>
                  <a:spcPts val="0"/>
                </a:spcBef>
                <a:spcAft>
                  <a:spcPts val="0"/>
                </a:spcAft>
                <a:defRPr/>
              </a:pPr>
              <a:r>
                <a:rPr lang="en-US" sz="3200" b="1" dirty="0" err="1">
                  <a:solidFill>
                    <a:srgbClr val="1F1F1F"/>
                  </a:solidFill>
                  <a:latin typeface="+mn-lt"/>
                  <a:ea typeface="+mn-ea"/>
                  <a:cs typeface="+mn-ea"/>
                  <a:sym typeface="+mn-lt"/>
                </a:rPr>
                <a:t>Powerpoint</a:t>
              </a:r>
              <a:r>
                <a:rPr lang="en-US" sz="3200" b="1" dirty="0">
                  <a:solidFill>
                    <a:srgbClr val="1F1F1F"/>
                  </a:solidFill>
                  <a:latin typeface="+mn-lt"/>
                  <a:ea typeface="+mn-ea"/>
                  <a:cs typeface="+mn-ea"/>
                  <a:sym typeface="+mn-lt"/>
                </a:rPr>
                <a:t> and Keynote presentation template</a:t>
              </a:r>
            </a:p>
          </p:txBody>
        </p:sp>
        <p:sp>
          <p:nvSpPr>
            <p:cNvPr id="30" name="Text Placeholder 4">
              <a:extLst>
                <a:ext uri="{FF2B5EF4-FFF2-40B4-BE49-F238E27FC236}">
                  <a16:creationId xmlns:a16="http://schemas.microsoft.com/office/drawing/2014/main" id="{126DBD5D-D10E-4515-B2B0-24E14C36495A}"/>
                </a:ext>
              </a:extLst>
            </p:cNvPr>
            <p:cNvSpPr txBox="1">
              <a:spLocks/>
            </p:cNvSpPr>
            <p:nvPr/>
          </p:nvSpPr>
          <p:spPr bwMode="auto">
            <a:xfrm>
              <a:off x="6095999" y="1634662"/>
              <a:ext cx="4897381" cy="19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50000"/>
                </a:lnSpc>
                <a:spcBef>
                  <a:spcPts val="1000"/>
                </a:spcBef>
                <a:buFont typeface="Arial" panose="020B0604020202020204" pitchFamily="34" charset="0"/>
                <a:defRPr sz="2800">
                  <a:solidFill>
                    <a:schemeClr val="tx1"/>
                  </a:solidFill>
                  <a:latin typeface="Open Sans" panose="020B0606030504020204" pitchFamily="34" charset="0"/>
                </a:defRPr>
              </a:lvl1pPr>
              <a:lvl2pPr marL="685800" indent="-228600">
                <a:lnSpc>
                  <a:spcPct val="150000"/>
                </a:lnSpc>
                <a:spcBef>
                  <a:spcPts val="500"/>
                </a:spcBef>
                <a:buFont typeface="Arial" panose="020B0604020202020204" pitchFamily="34" charset="0"/>
                <a:defRPr>
                  <a:solidFill>
                    <a:schemeClr val="tx1"/>
                  </a:solidFill>
                  <a:latin typeface="Open Sans" panose="020B0606030504020204" pitchFamily="34" charset="0"/>
                </a:defRPr>
              </a:lvl2pPr>
              <a:lvl3pPr marL="1143000" indent="-228600">
                <a:lnSpc>
                  <a:spcPct val="150000"/>
                </a:lnSpc>
                <a:spcBef>
                  <a:spcPts val="500"/>
                </a:spcBef>
                <a:buFont typeface="Arial" panose="020B0604020202020204" pitchFamily="34" charset="0"/>
                <a:defRPr sz="1200">
                  <a:solidFill>
                    <a:schemeClr val="tx1"/>
                  </a:solidFill>
                  <a:latin typeface="Open Sans" panose="020B0606030504020204" pitchFamily="34" charset="0"/>
                </a:defRPr>
              </a:lvl3pPr>
              <a:lvl4pPr marL="1600200" indent="-228600">
                <a:lnSpc>
                  <a:spcPct val="150000"/>
                </a:lnSpc>
                <a:spcBef>
                  <a:spcPts val="500"/>
                </a:spcBef>
                <a:buFont typeface="Arial" panose="020B0604020202020204" pitchFamily="34" charset="0"/>
                <a:defRPr sz="1000">
                  <a:solidFill>
                    <a:srgbClr val="000000"/>
                  </a:solidFill>
                  <a:latin typeface="Open Sans" panose="020B0606030504020204" pitchFamily="34" charset="0"/>
                </a:defRPr>
              </a:lvl4pPr>
              <a:lvl5pPr marL="2057400" indent="-228600">
                <a:lnSpc>
                  <a:spcPct val="150000"/>
                </a:lnSpc>
                <a:spcBef>
                  <a:spcPts val="500"/>
                </a:spcBef>
                <a:buFont typeface="Arial" panose="020B0604020202020204" pitchFamily="34" charset="0"/>
                <a:defRPr sz="1000">
                  <a:solidFill>
                    <a:srgbClr val="000000"/>
                  </a:solidFill>
                  <a:latin typeface="Open Sans" panose="020B0606030504020204" pitchFamily="34" charset="0"/>
                </a:defRPr>
              </a:lvl5pPr>
              <a:lvl6pPr marL="25146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6pPr>
              <a:lvl7pPr marL="29718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7pPr>
              <a:lvl8pPr marL="34290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8pPr>
              <a:lvl9pPr marL="3886200" indent="-228600" fontAlgn="base">
                <a:lnSpc>
                  <a:spcPct val="150000"/>
                </a:lnSpc>
                <a:spcBef>
                  <a:spcPts val="500"/>
                </a:spcBef>
                <a:spcAft>
                  <a:spcPct val="0"/>
                </a:spcAft>
                <a:buFont typeface="Arial" panose="020B0604020202020204" pitchFamily="34" charset="0"/>
                <a:defRPr sz="1000">
                  <a:solidFill>
                    <a:srgbClr val="000000"/>
                  </a:solidFill>
                  <a:latin typeface="Open Sans" panose="020B0606030504020204" pitchFamily="34" charset="0"/>
                </a:defRPr>
              </a:lvl9pPr>
            </a:lstStyle>
            <a:p>
              <a:pPr defTabSz="1828800" eaLnBrk="1" hangingPunct="1">
                <a:lnSpc>
                  <a:spcPct val="120000"/>
                </a:lnSpc>
                <a:spcBef>
                  <a:spcPts val="2000"/>
                </a:spcBef>
              </a:pPr>
              <a:r>
                <a:rPr lang="en-US" altLang="zh-CN" sz="2400" b="1">
                  <a:solidFill>
                    <a:srgbClr val="1F1F1F"/>
                  </a:solidFill>
                  <a:latin typeface="+mn-lt"/>
                  <a:ea typeface="+mn-ea"/>
                  <a:cs typeface="+mn-ea"/>
                  <a:sym typeface="+mn-lt"/>
                </a:rPr>
                <a:t>Minimal &amp; Clean web design</a:t>
              </a:r>
            </a:p>
          </p:txBody>
        </p:sp>
      </p:grpSp>
      <p:sp>
        <p:nvSpPr>
          <p:cNvPr id="31" name="Freeform 1297">
            <a:extLst>
              <a:ext uri="{FF2B5EF4-FFF2-40B4-BE49-F238E27FC236}">
                <a16:creationId xmlns:a16="http://schemas.microsoft.com/office/drawing/2014/main" id="{8F7BF42B-F6B0-4C57-9170-2F891FB83817}"/>
              </a:ext>
            </a:extLst>
          </p:cNvPr>
          <p:cNvSpPr>
            <a:spLocks noEditPoints="1"/>
          </p:cNvSpPr>
          <p:nvPr/>
        </p:nvSpPr>
        <p:spPr bwMode="auto">
          <a:xfrm>
            <a:off x="13217177" y="10153772"/>
            <a:ext cx="619124" cy="622300"/>
          </a:xfrm>
          <a:custGeom>
            <a:avLst/>
            <a:gdLst>
              <a:gd name="T0" fmla="*/ 240828 w 160"/>
              <a:gd name="T1" fmla="*/ 33038 h 160"/>
              <a:gd name="T2" fmla="*/ 190736 w 160"/>
              <a:gd name="T3" fmla="*/ 104945 h 160"/>
              <a:gd name="T4" fmla="*/ 134864 w 160"/>
              <a:gd name="T5" fmla="*/ 104945 h 160"/>
              <a:gd name="T6" fmla="*/ 94405 w 160"/>
              <a:gd name="T7" fmla="*/ 50529 h 160"/>
              <a:gd name="T8" fmla="*/ 50092 w 160"/>
              <a:gd name="T9" fmla="*/ 50529 h 160"/>
              <a:gd name="T10" fmla="*/ 84772 w 160"/>
              <a:gd name="T11" fmla="*/ 69963 h 160"/>
              <a:gd name="T12" fmla="*/ 117524 w 160"/>
              <a:gd name="T13" fmla="*/ 141870 h 160"/>
              <a:gd name="T14" fmla="*/ 55872 w 160"/>
              <a:gd name="T15" fmla="*/ 240985 h 160"/>
              <a:gd name="T16" fmla="*/ 0 w 160"/>
              <a:gd name="T17" fmla="*/ 266249 h 160"/>
              <a:gd name="T18" fmla="*/ 67432 w 160"/>
              <a:gd name="T19" fmla="*/ 266249 h 160"/>
              <a:gd name="T20" fmla="*/ 134864 w 160"/>
              <a:gd name="T21" fmla="*/ 176852 h 160"/>
              <a:gd name="T22" fmla="*/ 156057 w 160"/>
              <a:gd name="T23" fmla="*/ 242928 h 160"/>
              <a:gd name="T24" fmla="*/ 161837 w 160"/>
              <a:gd name="T25" fmla="*/ 310948 h 160"/>
              <a:gd name="T26" fmla="*/ 167616 w 160"/>
              <a:gd name="T27" fmla="*/ 242928 h 160"/>
              <a:gd name="T28" fmla="*/ 190736 w 160"/>
              <a:gd name="T29" fmla="*/ 176852 h 160"/>
              <a:gd name="T30" fmla="*/ 229268 w 160"/>
              <a:gd name="T31" fmla="*/ 231268 h 160"/>
              <a:gd name="T32" fmla="*/ 275507 w 160"/>
              <a:gd name="T33" fmla="*/ 231268 h 160"/>
              <a:gd name="T34" fmla="*/ 240828 w 160"/>
              <a:gd name="T35" fmla="*/ 211833 h 160"/>
              <a:gd name="T36" fmla="*/ 208076 w 160"/>
              <a:gd name="T37" fmla="*/ 141870 h 160"/>
              <a:gd name="T38" fmla="*/ 252388 w 160"/>
              <a:gd name="T39" fmla="*/ 58303 h 160"/>
              <a:gd name="T40" fmla="*/ 308260 w 160"/>
              <a:gd name="T41" fmla="*/ 33038 h 160"/>
              <a:gd name="T42" fmla="*/ 61652 w 160"/>
              <a:gd name="T43" fmla="*/ 50529 h 160"/>
              <a:gd name="T44" fmla="*/ 84772 w 160"/>
              <a:gd name="T45" fmla="*/ 50529 h 160"/>
              <a:gd name="T46" fmla="*/ 61652 w 160"/>
              <a:gd name="T47" fmla="*/ 50529 h 160"/>
              <a:gd name="T48" fmla="*/ 11560 w 160"/>
              <a:gd name="T49" fmla="*/ 266249 h 160"/>
              <a:gd name="T50" fmla="*/ 55872 w 160"/>
              <a:gd name="T51" fmla="*/ 266249 h 160"/>
              <a:gd name="T52" fmla="*/ 184956 w 160"/>
              <a:gd name="T53" fmla="*/ 277910 h 160"/>
              <a:gd name="T54" fmla="*/ 140644 w 160"/>
              <a:gd name="T55" fmla="*/ 277910 h 160"/>
              <a:gd name="T56" fmla="*/ 184956 w 160"/>
              <a:gd name="T57" fmla="*/ 277910 h 160"/>
              <a:gd name="T58" fmla="*/ 129084 w 160"/>
              <a:gd name="T59" fmla="*/ 141870 h 160"/>
              <a:gd name="T60" fmla="*/ 196516 w 160"/>
              <a:gd name="T61" fmla="*/ 141870 h 160"/>
              <a:gd name="T62" fmla="*/ 263948 w 160"/>
              <a:gd name="T63" fmla="*/ 231268 h 160"/>
              <a:gd name="T64" fmla="*/ 240828 w 160"/>
              <a:gd name="T65" fmla="*/ 231268 h 160"/>
              <a:gd name="T66" fmla="*/ 263948 w 160"/>
              <a:gd name="T67" fmla="*/ 231268 h 160"/>
              <a:gd name="T68" fmla="*/ 252388 w 160"/>
              <a:gd name="T69" fmla="*/ 33038 h 160"/>
              <a:gd name="T70" fmla="*/ 296700 w 160"/>
              <a:gd name="T71" fmla="*/ 33038 h 1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160">
                <a:moveTo>
                  <a:pt x="143" y="0"/>
                </a:moveTo>
                <a:cubicBezTo>
                  <a:pt x="133" y="0"/>
                  <a:pt x="125" y="8"/>
                  <a:pt x="125" y="17"/>
                </a:cubicBezTo>
                <a:cubicBezTo>
                  <a:pt x="125" y="20"/>
                  <a:pt x="126" y="23"/>
                  <a:pt x="127" y="26"/>
                </a:cubicBezTo>
                <a:cubicBezTo>
                  <a:pt x="99" y="54"/>
                  <a:pt x="99" y="54"/>
                  <a:pt x="99" y="54"/>
                </a:cubicBezTo>
                <a:cubicBezTo>
                  <a:pt x="95" y="51"/>
                  <a:pt x="90" y="49"/>
                  <a:pt x="84" y="49"/>
                </a:cubicBezTo>
                <a:cubicBezTo>
                  <a:pt x="79" y="49"/>
                  <a:pt x="74" y="51"/>
                  <a:pt x="70" y="54"/>
                </a:cubicBezTo>
                <a:cubicBezTo>
                  <a:pt x="48" y="32"/>
                  <a:pt x="48" y="32"/>
                  <a:pt x="48" y="32"/>
                </a:cubicBezTo>
                <a:cubicBezTo>
                  <a:pt x="49" y="30"/>
                  <a:pt x="49" y="28"/>
                  <a:pt x="49" y="26"/>
                </a:cubicBezTo>
                <a:cubicBezTo>
                  <a:pt x="49" y="20"/>
                  <a:pt x="44" y="15"/>
                  <a:pt x="38" y="15"/>
                </a:cubicBezTo>
                <a:cubicBezTo>
                  <a:pt x="31" y="15"/>
                  <a:pt x="26" y="20"/>
                  <a:pt x="26" y="26"/>
                </a:cubicBezTo>
                <a:cubicBezTo>
                  <a:pt x="26" y="33"/>
                  <a:pt x="31" y="38"/>
                  <a:pt x="38" y="38"/>
                </a:cubicBezTo>
                <a:cubicBezTo>
                  <a:pt x="40" y="38"/>
                  <a:pt x="42" y="37"/>
                  <a:pt x="44" y="36"/>
                </a:cubicBezTo>
                <a:cubicBezTo>
                  <a:pt x="66" y="58"/>
                  <a:pt x="66" y="58"/>
                  <a:pt x="66" y="58"/>
                </a:cubicBezTo>
                <a:cubicBezTo>
                  <a:pt x="63" y="62"/>
                  <a:pt x="61" y="67"/>
                  <a:pt x="61" y="73"/>
                </a:cubicBezTo>
                <a:cubicBezTo>
                  <a:pt x="61" y="78"/>
                  <a:pt x="63" y="83"/>
                  <a:pt x="66" y="87"/>
                </a:cubicBezTo>
                <a:cubicBezTo>
                  <a:pt x="29" y="124"/>
                  <a:pt x="29" y="124"/>
                  <a:pt x="29" y="124"/>
                </a:cubicBezTo>
                <a:cubicBezTo>
                  <a:pt x="26" y="121"/>
                  <a:pt x="22" y="119"/>
                  <a:pt x="17" y="119"/>
                </a:cubicBezTo>
                <a:cubicBezTo>
                  <a:pt x="8" y="119"/>
                  <a:pt x="0" y="127"/>
                  <a:pt x="0" y="137"/>
                </a:cubicBezTo>
                <a:cubicBezTo>
                  <a:pt x="0" y="146"/>
                  <a:pt x="8" y="154"/>
                  <a:pt x="17" y="154"/>
                </a:cubicBezTo>
                <a:cubicBezTo>
                  <a:pt x="27" y="154"/>
                  <a:pt x="35" y="146"/>
                  <a:pt x="35" y="137"/>
                </a:cubicBezTo>
                <a:cubicBezTo>
                  <a:pt x="35" y="134"/>
                  <a:pt x="34" y="131"/>
                  <a:pt x="33" y="128"/>
                </a:cubicBezTo>
                <a:cubicBezTo>
                  <a:pt x="70" y="91"/>
                  <a:pt x="70" y="91"/>
                  <a:pt x="70" y="91"/>
                </a:cubicBezTo>
                <a:cubicBezTo>
                  <a:pt x="73" y="94"/>
                  <a:pt x="77" y="95"/>
                  <a:pt x="81" y="96"/>
                </a:cubicBezTo>
                <a:cubicBezTo>
                  <a:pt x="81" y="125"/>
                  <a:pt x="81" y="125"/>
                  <a:pt x="81" y="125"/>
                </a:cubicBezTo>
                <a:cubicBezTo>
                  <a:pt x="73" y="127"/>
                  <a:pt x="67" y="134"/>
                  <a:pt x="67" y="143"/>
                </a:cubicBezTo>
                <a:cubicBezTo>
                  <a:pt x="67" y="152"/>
                  <a:pt x="75" y="160"/>
                  <a:pt x="84" y="160"/>
                </a:cubicBezTo>
                <a:cubicBezTo>
                  <a:pt x="94" y="160"/>
                  <a:pt x="102" y="152"/>
                  <a:pt x="102" y="143"/>
                </a:cubicBezTo>
                <a:cubicBezTo>
                  <a:pt x="102" y="134"/>
                  <a:pt x="96" y="127"/>
                  <a:pt x="87" y="125"/>
                </a:cubicBezTo>
                <a:cubicBezTo>
                  <a:pt x="87" y="96"/>
                  <a:pt x="87" y="96"/>
                  <a:pt x="87" y="96"/>
                </a:cubicBezTo>
                <a:cubicBezTo>
                  <a:pt x="92" y="95"/>
                  <a:pt x="95" y="94"/>
                  <a:pt x="99" y="91"/>
                </a:cubicBezTo>
                <a:cubicBezTo>
                  <a:pt x="121" y="113"/>
                  <a:pt x="121" y="113"/>
                  <a:pt x="121" y="113"/>
                </a:cubicBezTo>
                <a:cubicBezTo>
                  <a:pt x="120" y="115"/>
                  <a:pt x="119" y="117"/>
                  <a:pt x="119" y="119"/>
                </a:cubicBezTo>
                <a:cubicBezTo>
                  <a:pt x="119" y="126"/>
                  <a:pt x="124" y="131"/>
                  <a:pt x="131" y="131"/>
                </a:cubicBezTo>
                <a:cubicBezTo>
                  <a:pt x="137" y="131"/>
                  <a:pt x="143" y="126"/>
                  <a:pt x="143" y="119"/>
                </a:cubicBezTo>
                <a:cubicBezTo>
                  <a:pt x="143" y="113"/>
                  <a:pt x="137" y="108"/>
                  <a:pt x="131" y="108"/>
                </a:cubicBezTo>
                <a:cubicBezTo>
                  <a:pt x="129" y="108"/>
                  <a:pt x="127" y="108"/>
                  <a:pt x="125" y="109"/>
                </a:cubicBezTo>
                <a:cubicBezTo>
                  <a:pt x="103" y="87"/>
                  <a:pt x="103" y="87"/>
                  <a:pt x="103" y="87"/>
                </a:cubicBezTo>
                <a:cubicBezTo>
                  <a:pt x="106" y="83"/>
                  <a:pt x="108" y="78"/>
                  <a:pt x="108" y="73"/>
                </a:cubicBezTo>
                <a:cubicBezTo>
                  <a:pt x="108" y="67"/>
                  <a:pt x="106" y="62"/>
                  <a:pt x="103" y="58"/>
                </a:cubicBezTo>
                <a:cubicBezTo>
                  <a:pt x="131" y="30"/>
                  <a:pt x="131" y="30"/>
                  <a:pt x="131" y="30"/>
                </a:cubicBezTo>
                <a:cubicBezTo>
                  <a:pt x="134" y="33"/>
                  <a:pt x="138" y="35"/>
                  <a:pt x="143" y="35"/>
                </a:cubicBezTo>
                <a:cubicBezTo>
                  <a:pt x="152" y="35"/>
                  <a:pt x="160" y="27"/>
                  <a:pt x="160" y="17"/>
                </a:cubicBezTo>
                <a:cubicBezTo>
                  <a:pt x="160" y="8"/>
                  <a:pt x="152" y="0"/>
                  <a:pt x="143" y="0"/>
                </a:cubicBezTo>
                <a:close/>
                <a:moveTo>
                  <a:pt x="32" y="26"/>
                </a:moveTo>
                <a:cubicBezTo>
                  <a:pt x="32" y="23"/>
                  <a:pt x="35" y="20"/>
                  <a:pt x="38" y="20"/>
                </a:cubicBezTo>
                <a:cubicBezTo>
                  <a:pt x="41" y="20"/>
                  <a:pt x="44" y="23"/>
                  <a:pt x="44" y="26"/>
                </a:cubicBezTo>
                <a:cubicBezTo>
                  <a:pt x="44" y="29"/>
                  <a:pt x="41" y="32"/>
                  <a:pt x="38" y="32"/>
                </a:cubicBezTo>
                <a:cubicBezTo>
                  <a:pt x="35" y="32"/>
                  <a:pt x="32" y="29"/>
                  <a:pt x="32" y="26"/>
                </a:cubicBezTo>
                <a:close/>
                <a:moveTo>
                  <a:pt x="17" y="148"/>
                </a:moveTo>
                <a:cubicBezTo>
                  <a:pt x="11" y="148"/>
                  <a:pt x="6" y="143"/>
                  <a:pt x="6" y="137"/>
                </a:cubicBezTo>
                <a:cubicBezTo>
                  <a:pt x="6" y="130"/>
                  <a:pt x="11" y="125"/>
                  <a:pt x="17" y="125"/>
                </a:cubicBezTo>
                <a:cubicBezTo>
                  <a:pt x="24" y="125"/>
                  <a:pt x="29" y="130"/>
                  <a:pt x="29" y="137"/>
                </a:cubicBezTo>
                <a:cubicBezTo>
                  <a:pt x="29" y="143"/>
                  <a:pt x="24" y="148"/>
                  <a:pt x="17" y="148"/>
                </a:cubicBezTo>
                <a:close/>
                <a:moveTo>
                  <a:pt x="96" y="143"/>
                </a:moveTo>
                <a:cubicBezTo>
                  <a:pt x="96" y="149"/>
                  <a:pt x="91" y="154"/>
                  <a:pt x="84" y="154"/>
                </a:cubicBezTo>
                <a:cubicBezTo>
                  <a:pt x="78" y="154"/>
                  <a:pt x="73" y="149"/>
                  <a:pt x="73" y="143"/>
                </a:cubicBezTo>
                <a:cubicBezTo>
                  <a:pt x="73" y="136"/>
                  <a:pt x="78" y="131"/>
                  <a:pt x="84" y="131"/>
                </a:cubicBezTo>
                <a:cubicBezTo>
                  <a:pt x="91" y="131"/>
                  <a:pt x="96" y="136"/>
                  <a:pt x="96" y="143"/>
                </a:cubicBezTo>
                <a:close/>
                <a:moveTo>
                  <a:pt x="84" y="90"/>
                </a:moveTo>
                <a:cubicBezTo>
                  <a:pt x="75" y="90"/>
                  <a:pt x="67" y="82"/>
                  <a:pt x="67" y="73"/>
                </a:cubicBezTo>
                <a:cubicBezTo>
                  <a:pt x="67" y="63"/>
                  <a:pt x="75" y="55"/>
                  <a:pt x="84" y="55"/>
                </a:cubicBezTo>
                <a:cubicBezTo>
                  <a:pt x="94" y="55"/>
                  <a:pt x="102" y="63"/>
                  <a:pt x="102" y="73"/>
                </a:cubicBezTo>
                <a:cubicBezTo>
                  <a:pt x="102" y="82"/>
                  <a:pt x="94" y="90"/>
                  <a:pt x="84" y="90"/>
                </a:cubicBezTo>
                <a:close/>
                <a:moveTo>
                  <a:pt x="137" y="119"/>
                </a:moveTo>
                <a:cubicBezTo>
                  <a:pt x="137" y="122"/>
                  <a:pt x="134" y="125"/>
                  <a:pt x="131" y="125"/>
                </a:cubicBezTo>
                <a:cubicBezTo>
                  <a:pt x="128" y="125"/>
                  <a:pt x="125" y="122"/>
                  <a:pt x="125" y="119"/>
                </a:cubicBezTo>
                <a:cubicBezTo>
                  <a:pt x="125" y="116"/>
                  <a:pt x="128" y="113"/>
                  <a:pt x="131" y="113"/>
                </a:cubicBezTo>
                <a:cubicBezTo>
                  <a:pt x="134" y="113"/>
                  <a:pt x="137" y="116"/>
                  <a:pt x="137" y="119"/>
                </a:cubicBezTo>
                <a:close/>
                <a:moveTo>
                  <a:pt x="143" y="29"/>
                </a:moveTo>
                <a:cubicBezTo>
                  <a:pt x="136" y="29"/>
                  <a:pt x="131" y="24"/>
                  <a:pt x="131" y="17"/>
                </a:cubicBezTo>
                <a:cubicBezTo>
                  <a:pt x="131" y="11"/>
                  <a:pt x="136" y="6"/>
                  <a:pt x="143" y="6"/>
                </a:cubicBezTo>
                <a:cubicBezTo>
                  <a:pt x="149" y="6"/>
                  <a:pt x="154" y="11"/>
                  <a:pt x="154" y="17"/>
                </a:cubicBezTo>
                <a:cubicBezTo>
                  <a:pt x="154" y="24"/>
                  <a:pt x="149" y="29"/>
                  <a:pt x="143" y="29"/>
                </a:cubicBezTo>
                <a:close/>
              </a:path>
            </a:pathLst>
          </a:custGeom>
          <a:solidFill>
            <a:srgbClr val="32D1A8"/>
          </a:solidFill>
          <a:ln>
            <a:solidFill>
              <a:srgbClr val="03DFB2"/>
            </a:solidFill>
          </a:ln>
        </p:spPr>
        <p:txBody>
          <a:bodyPr/>
          <a:lstStyle/>
          <a:p>
            <a:pPr marL="0" marR="0" lvl="0" indent="0" defTabSz="1825626"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1F1F1F"/>
              </a:solidFill>
              <a:effectLst/>
              <a:uLnTx/>
              <a:uFillTx/>
              <a:latin typeface="+mn-lt"/>
              <a:ea typeface="+mn-ea"/>
              <a:cs typeface="+mn-ea"/>
              <a:sym typeface="+mn-lt"/>
            </a:endParaRPr>
          </a:p>
        </p:txBody>
      </p:sp>
      <p:sp>
        <p:nvSpPr>
          <p:cNvPr id="32" name="Freeform 1328">
            <a:extLst>
              <a:ext uri="{FF2B5EF4-FFF2-40B4-BE49-F238E27FC236}">
                <a16:creationId xmlns:a16="http://schemas.microsoft.com/office/drawing/2014/main" id="{BF66D21C-F411-4A5D-865F-E29DE881D58E}"/>
              </a:ext>
            </a:extLst>
          </p:cNvPr>
          <p:cNvSpPr>
            <a:spLocks noEditPoints="1"/>
          </p:cNvSpPr>
          <p:nvPr/>
        </p:nvSpPr>
        <p:spPr bwMode="auto">
          <a:xfrm>
            <a:off x="13191776" y="5393479"/>
            <a:ext cx="619124" cy="622300"/>
          </a:xfrm>
          <a:custGeom>
            <a:avLst/>
            <a:gdLst>
              <a:gd name="T0" fmla="*/ 154130 w 160"/>
              <a:gd name="T1" fmla="*/ 134096 h 160"/>
              <a:gd name="T2" fmla="*/ 190736 w 160"/>
              <a:gd name="T3" fmla="*/ 99115 h 160"/>
              <a:gd name="T4" fmla="*/ 154130 w 160"/>
              <a:gd name="T5" fmla="*/ 62190 h 160"/>
              <a:gd name="T6" fmla="*/ 117524 w 160"/>
              <a:gd name="T7" fmla="*/ 99115 h 160"/>
              <a:gd name="T8" fmla="*/ 154130 w 160"/>
              <a:gd name="T9" fmla="*/ 134096 h 160"/>
              <a:gd name="T10" fmla="*/ 154130 w 160"/>
              <a:gd name="T11" fmla="*/ 71907 h 160"/>
              <a:gd name="T12" fmla="*/ 179176 w 160"/>
              <a:gd name="T13" fmla="*/ 99115 h 160"/>
              <a:gd name="T14" fmla="*/ 154130 w 160"/>
              <a:gd name="T15" fmla="*/ 124379 h 160"/>
              <a:gd name="T16" fmla="*/ 129084 w 160"/>
              <a:gd name="T17" fmla="*/ 99115 h 160"/>
              <a:gd name="T18" fmla="*/ 154130 w 160"/>
              <a:gd name="T19" fmla="*/ 71907 h 160"/>
              <a:gd name="T20" fmla="*/ 154130 w 160"/>
              <a:gd name="T21" fmla="*/ 283740 h 160"/>
              <a:gd name="T22" fmla="*/ 231195 w 160"/>
              <a:gd name="T23" fmla="*/ 169078 h 160"/>
              <a:gd name="T24" fmla="*/ 223489 w 160"/>
              <a:gd name="T25" fmla="*/ 29151 h 160"/>
              <a:gd name="T26" fmla="*/ 154130 w 160"/>
              <a:gd name="T27" fmla="*/ 0 h 160"/>
              <a:gd name="T28" fmla="*/ 82845 w 160"/>
              <a:gd name="T29" fmla="*/ 29151 h 160"/>
              <a:gd name="T30" fmla="*/ 75138 w 160"/>
              <a:gd name="T31" fmla="*/ 169078 h 160"/>
              <a:gd name="T32" fmla="*/ 154130 w 160"/>
              <a:gd name="T33" fmla="*/ 283740 h 160"/>
              <a:gd name="T34" fmla="*/ 90551 w 160"/>
              <a:gd name="T35" fmla="*/ 36925 h 160"/>
              <a:gd name="T36" fmla="*/ 154130 w 160"/>
              <a:gd name="T37" fmla="*/ 9717 h 160"/>
              <a:gd name="T38" fmla="*/ 215782 w 160"/>
              <a:gd name="T39" fmla="*/ 36925 h 160"/>
              <a:gd name="T40" fmla="*/ 223489 w 160"/>
              <a:gd name="T41" fmla="*/ 163248 h 160"/>
              <a:gd name="T42" fmla="*/ 154130 w 160"/>
              <a:gd name="T43" fmla="*/ 266249 h 160"/>
              <a:gd name="T44" fmla="*/ 82845 w 160"/>
              <a:gd name="T45" fmla="*/ 163248 h 160"/>
              <a:gd name="T46" fmla="*/ 90551 w 160"/>
              <a:gd name="T47" fmla="*/ 36925 h 160"/>
              <a:gd name="T48" fmla="*/ 308260 w 160"/>
              <a:gd name="T49" fmla="*/ 266249 h 160"/>
              <a:gd name="T50" fmla="*/ 154130 w 160"/>
              <a:gd name="T51" fmla="*/ 310948 h 160"/>
              <a:gd name="T52" fmla="*/ 0 w 160"/>
              <a:gd name="T53" fmla="*/ 266249 h 160"/>
              <a:gd name="T54" fmla="*/ 92478 w 160"/>
              <a:gd name="T55" fmla="*/ 223494 h 160"/>
              <a:gd name="T56" fmla="*/ 98258 w 160"/>
              <a:gd name="T57" fmla="*/ 227381 h 160"/>
              <a:gd name="T58" fmla="*/ 92478 w 160"/>
              <a:gd name="T59" fmla="*/ 233211 h 160"/>
              <a:gd name="T60" fmla="*/ 9633 w 160"/>
              <a:gd name="T61" fmla="*/ 266249 h 160"/>
              <a:gd name="T62" fmla="*/ 154130 w 160"/>
              <a:gd name="T63" fmla="*/ 301231 h 160"/>
              <a:gd name="T64" fmla="*/ 298627 w 160"/>
              <a:gd name="T65" fmla="*/ 266249 h 160"/>
              <a:gd name="T66" fmla="*/ 215782 w 160"/>
              <a:gd name="T67" fmla="*/ 233211 h 160"/>
              <a:gd name="T68" fmla="*/ 210002 w 160"/>
              <a:gd name="T69" fmla="*/ 227381 h 160"/>
              <a:gd name="T70" fmla="*/ 215782 w 160"/>
              <a:gd name="T71" fmla="*/ 223494 h 160"/>
              <a:gd name="T72" fmla="*/ 308260 w 160"/>
              <a:gd name="T73" fmla="*/ 266249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0" h="160">
                <a:moveTo>
                  <a:pt x="80" y="69"/>
                </a:moveTo>
                <a:cubicBezTo>
                  <a:pt x="90" y="69"/>
                  <a:pt x="99" y="61"/>
                  <a:pt x="99" y="51"/>
                </a:cubicBezTo>
                <a:cubicBezTo>
                  <a:pt x="99" y="40"/>
                  <a:pt x="90" y="32"/>
                  <a:pt x="80" y="32"/>
                </a:cubicBezTo>
                <a:cubicBezTo>
                  <a:pt x="70" y="32"/>
                  <a:pt x="61" y="40"/>
                  <a:pt x="61" y="51"/>
                </a:cubicBezTo>
                <a:cubicBezTo>
                  <a:pt x="61" y="61"/>
                  <a:pt x="70" y="69"/>
                  <a:pt x="80" y="69"/>
                </a:cubicBezTo>
                <a:close/>
                <a:moveTo>
                  <a:pt x="80" y="37"/>
                </a:moveTo>
                <a:cubicBezTo>
                  <a:pt x="87" y="37"/>
                  <a:pt x="93" y="43"/>
                  <a:pt x="93" y="51"/>
                </a:cubicBezTo>
                <a:cubicBezTo>
                  <a:pt x="93" y="58"/>
                  <a:pt x="87" y="64"/>
                  <a:pt x="80" y="64"/>
                </a:cubicBezTo>
                <a:cubicBezTo>
                  <a:pt x="73" y="64"/>
                  <a:pt x="67" y="58"/>
                  <a:pt x="67" y="51"/>
                </a:cubicBezTo>
                <a:cubicBezTo>
                  <a:pt x="67" y="43"/>
                  <a:pt x="73" y="37"/>
                  <a:pt x="80" y="37"/>
                </a:cubicBezTo>
                <a:close/>
                <a:moveTo>
                  <a:pt x="80" y="146"/>
                </a:moveTo>
                <a:cubicBezTo>
                  <a:pt x="120" y="87"/>
                  <a:pt x="120" y="87"/>
                  <a:pt x="120" y="87"/>
                </a:cubicBezTo>
                <a:cubicBezTo>
                  <a:pt x="136" y="66"/>
                  <a:pt x="134" y="33"/>
                  <a:pt x="116" y="15"/>
                </a:cubicBezTo>
                <a:cubicBezTo>
                  <a:pt x="106" y="5"/>
                  <a:pt x="93" y="0"/>
                  <a:pt x="80" y="0"/>
                </a:cubicBezTo>
                <a:cubicBezTo>
                  <a:pt x="66" y="0"/>
                  <a:pt x="53" y="5"/>
                  <a:pt x="43" y="15"/>
                </a:cubicBezTo>
                <a:cubicBezTo>
                  <a:pt x="25" y="33"/>
                  <a:pt x="23" y="66"/>
                  <a:pt x="39" y="87"/>
                </a:cubicBezTo>
                <a:lnTo>
                  <a:pt x="80" y="146"/>
                </a:lnTo>
                <a:close/>
                <a:moveTo>
                  <a:pt x="47" y="19"/>
                </a:moveTo>
                <a:cubicBezTo>
                  <a:pt x="56" y="10"/>
                  <a:pt x="67" y="5"/>
                  <a:pt x="80" y="5"/>
                </a:cubicBezTo>
                <a:cubicBezTo>
                  <a:pt x="92" y="5"/>
                  <a:pt x="103" y="10"/>
                  <a:pt x="112" y="19"/>
                </a:cubicBezTo>
                <a:cubicBezTo>
                  <a:pt x="128" y="35"/>
                  <a:pt x="130" y="65"/>
                  <a:pt x="116" y="84"/>
                </a:cubicBezTo>
                <a:cubicBezTo>
                  <a:pt x="80" y="137"/>
                  <a:pt x="80" y="137"/>
                  <a:pt x="80" y="137"/>
                </a:cubicBezTo>
                <a:cubicBezTo>
                  <a:pt x="43" y="84"/>
                  <a:pt x="43" y="84"/>
                  <a:pt x="43" y="84"/>
                </a:cubicBezTo>
                <a:cubicBezTo>
                  <a:pt x="29" y="65"/>
                  <a:pt x="31" y="35"/>
                  <a:pt x="47" y="19"/>
                </a:cubicBezTo>
                <a:close/>
                <a:moveTo>
                  <a:pt x="160" y="137"/>
                </a:moveTo>
                <a:cubicBezTo>
                  <a:pt x="160" y="149"/>
                  <a:pt x="133" y="160"/>
                  <a:pt x="80" y="160"/>
                </a:cubicBezTo>
                <a:cubicBezTo>
                  <a:pt x="27" y="160"/>
                  <a:pt x="0" y="149"/>
                  <a:pt x="0" y="137"/>
                </a:cubicBezTo>
                <a:cubicBezTo>
                  <a:pt x="0" y="127"/>
                  <a:pt x="20" y="118"/>
                  <a:pt x="48" y="115"/>
                </a:cubicBezTo>
                <a:cubicBezTo>
                  <a:pt x="49" y="115"/>
                  <a:pt x="50" y="116"/>
                  <a:pt x="51" y="117"/>
                </a:cubicBezTo>
                <a:cubicBezTo>
                  <a:pt x="51" y="118"/>
                  <a:pt x="50" y="120"/>
                  <a:pt x="48" y="120"/>
                </a:cubicBezTo>
                <a:cubicBezTo>
                  <a:pt x="20" y="123"/>
                  <a:pt x="5" y="132"/>
                  <a:pt x="5" y="137"/>
                </a:cubicBezTo>
                <a:cubicBezTo>
                  <a:pt x="5" y="145"/>
                  <a:pt x="34" y="155"/>
                  <a:pt x="80" y="155"/>
                </a:cubicBezTo>
                <a:cubicBezTo>
                  <a:pt x="126" y="155"/>
                  <a:pt x="155" y="145"/>
                  <a:pt x="155" y="137"/>
                </a:cubicBezTo>
                <a:cubicBezTo>
                  <a:pt x="155" y="132"/>
                  <a:pt x="140" y="123"/>
                  <a:pt x="112" y="120"/>
                </a:cubicBezTo>
                <a:cubicBezTo>
                  <a:pt x="110" y="120"/>
                  <a:pt x="109" y="118"/>
                  <a:pt x="109" y="117"/>
                </a:cubicBezTo>
                <a:cubicBezTo>
                  <a:pt x="110" y="116"/>
                  <a:pt x="111" y="115"/>
                  <a:pt x="112" y="115"/>
                </a:cubicBezTo>
                <a:cubicBezTo>
                  <a:pt x="140" y="118"/>
                  <a:pt x="160" y="127"/>
                  <a:pt x="160" y="137"/>
                </a:cubicBezTo>
                <a:close/>
              </a:path>
            </a:pathLst>
          </a:custGeom>
          <a:solidFill>
            <a:srgbClr val="32D1A8"/>
          </a:solidFill>
          <a:ln>
            <a:solidFill>
              <a:srgbClr val="03DFB2"/>
            </a:solidFill>
          </a:ln>
        </p:spPr>
        <p:txBody>
          <a:bodyPr/>
          <a:lstStyle/>
          <a:p>
            <a:pPr marL="0" marR="0" lvl="0" indent="0" defTabSz="1825626"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1F1F1F"/>
              </a:solidFill>
              <a:effectLst/>
              <a:uLnTx/>
              <a:uFillTx/>
              <a:latin typeface="+mn-lt"/>
              <a:ea typeface="+mn-ea"/>
              <a:cs typeface="+mn-ea"/>
              <a:sym typeface="+mn-lt"/>
            </a:endParaRPr>
          </a:p>
        </p:txBody>
      </p:sp>
      <p:sp>
        <p:nvSpPr>
          <p:cNvPr id="33" name="Freeform 1335">
            <a:extLst>
              <a:ext uri="{FF2B5EF4-FFF2-40B4-BE49-F238E27FC236}">
                <a16:creationId xmlns:a16="http://schemas.microsoft.com/office/drawing/2014/main" id="{ED400278-490E-4456-A83D-7FB0447FC1A7}"/>
              </a:ext>
            </a:extLst>
          </p:cNvPr>
          <p:cNvSpPr>
            <a:spLocks noEditPoints="1"/>
          </p:cNvSpPr>
          <p:nvPr/>
        </p:nvSpPr>
        <p:spPr bwMode="auto">
          <a:xfrm>
            <a:off x="13169552" y="7715365"/>
            <a:ext cx="641350" cy="622300"/>
          </a:xfrm>
          <a:custGeom>
            <a:avLst/>
            <a:gdLst>
              <a:gd name="T0" fmla="*/ 308345 w 166"/>
              <a:gd name="T1" fmla="*/ 60246 h 160"/>
              <a:gd name="T2" fmla="*/ 246676 w 166"/>
              <a:gd name="T3" fmla="*/ 0 h 160"/>
              <a:gd name="T4" fmla="*/ 171517 w 166"/>
              <a:gd name="T5" fmla="*/ 0 h 160"/>
              <a:gd name="T6" fmla="*/ 140682 w 166"/>
              <a:gd name="T7" fmla="*/ 31095 h 160"/>
              <a:gd name="T8" fmla="*/ 3854 w 166"/>
              <a:gd name="T9" fmla="*/ 68020 h 160"/>
              <a:gd name="T10" fmla="*/ 3854 w 166"/>
              <a:gd name="T11" fmla="*/ 75794 h 160"/>
              <a:gd name="T12" fmla="*/ 7709 w 166"/>
              <a:gd name="T13" fmla="*/ 77737 h 160"/>
              <a:gd name="T14" fmla="*/ 11563 w 166"/>
              <a:gd name="T15" fmla="*/ 75794 h 160"/>
              <a:gd name="T16" fmla="*/ 131047 w 166"/>
              <a:gd name="T17" fmla="*/ 40812 h 160"/>
              <a:gd name="T18" fmla="*/ 32762 w 166"/>
              <a:gd name="T19" fmla="*/ 139927 h 160"/>
              <a:gd name="T20" fmla="*/ 32762 w 166"/>
              <a:gd name="T21" fmla="*/ 139927 h 160"/>
              <a:gd name="T22" fmla="*/ 0 w 166"/>
              <a:gd name="T23" fmla="*/ 172965 h 160"/>
              <a:gd name="T24" fmla="*/ 136828 w 166"/>
              <a:gd name="T25" fmla="*/ 310948 h 160"/>
              <a:gd name="T26" fmla="*/ 192716 w 166"/>
              <a:gd name="T27" fmla="*/ 256532 h 160"/>
              <a:gd name="T28" fmla="*/ 229332 w 166"/>
              <a:gd name="T29" fmla="*/ 264306 h 160"/>
              <a:gd name="T30" fmla="*/ 279438 w 166"/>
              <a:gd name="T31" fmla="*/ 246815 h 160"/>
              <a:gd name="T32" fmla="*/ 298709 w 166"/>
              <a:gd name="T33" fmla="*/ 149644 h 160"/>
              <a:gd name="T34" fmla="*/ 308345 w 166"/>
              <a:gd name="T35" fmla="*/ 139927 h 160"/>
              <a:gd name="T36" fmla="*/ 308345 w 166"/>
              <a:gd name="T37" fmla="*/ 60246 h 160"/>
              <a:gd name="T38" fmla="*/ 242822 w 166"/>
              <a:gd name="T39" fmla="*/ 11661 h 160"/>
              <a:gd name="T40" fmla="*/ 296782 w 166"/>
              <a:gd name="T41" fmla="*/ 66076 h 160"/>
              <a:gd name="T42" fmla="*/ 296782 w 166"/>
              <a:gd name="T43" fmla="*/ 134096 h 160"/>
              <a:gd name="T44" fmla="*/ 190789 w 166"/>
              <a:gd name="T45" fmla="*/ 240985 h 160"/>
              <a:gd name="T46" fmla="*/ 171517 w 166"/>
              <a:gd name="T47" fmla="*/ 155474 h 160"/>
              <a:gd name="T48" fmla="*/ 167663 w 166"/>
              <a:gd name="T49" fmla="*/ 149644 h 160"/>
              <a:gd name="T50" fmla="*/ 161881 w 166"/>
              <a:gd name="T51" fmla="*/ 153531 h 160"/>
              <a:gd name="T52" fmla="*/ 183080 w 166"/>
              <a:gd name="T53" fmla="*/ 248758 h 160"/>
              <a:gd name="T54" fmla="*/ 169590 w 166"/>
              <a:gd name="T55" fmla="*/ 262362 h 160"/>
              <a:gd name="T56" fmla="*/ 48179 w 166"/>
              <a:gd name="T57" fmla="*/ 139927 h 160"/>
              <a:gd name="T58" fmla="*/ 144537 w 166"/>
              <a:gd name="T59" fmla="*/ 42755 h 160"/>
              <a:gd name="T60" fmla="*/ 215842 w 166"/>
              <a:gd name="T61" fmla="*/ 68020 h 160"/>
              <a:gd name="T62" fmla="*/ 215842 w 166"/>
              <a:gd name="T63" fmla="*/ 71907 h 160"/>
              <a:gd name="T64" fmla="*/ 237040 w 166"/>
              <a:gd name="T65" fmla="*/ 93284 h 160"/>
              <a:gd name="T66" fmla="*/ 258239 w 166"/>
              <a:gd name="T67" fmla="*/ 71907 h 160"/>
              <a:gd name="T68" fmla="*/ 237040 w 166"/>
              <a:gd name="T69" fmla="*/ 50529 h 160"/>
              <a:gd name="T70" fmla="*/ 221623 w 166"/>
              <a:gd name="T71" fmla="*/ 58303 h 160"/>
              <a:gd name="T72" fmla="*/ 154173 w 166"/>
              <a:gd name="T73" fmla="*/ 31095 h 160"/>
              <a:gd name="T74" fmla="*/ 175371 w 166"/>
              <a:gd name="T75" fmla="*/ 11661 h 160"/>
              <a:gd name="T76" fmla="*/ 242822 w 166"/>
              <a:gd name="T77" fmla="*/ 11661 h 160"/>
              <a:gd name="T78" fmla="*/ 229332 w 166"/>
              <a:gd name="T79" fmla="*/ 75794 h 160"/>
              <a:gd name="T80" fmla="*/ 237040 w 166"/>
              <a:gd name="T81" fmla="*/ 75794 h 160"/>
              <a:gd name="T82" fmla="*/ 235113 w 166"/>
              <a:gd name="T83" fmla="*/ 68020 h 160"/>
              <a:gd name="T84" fmla="*/ 229332 w 166"/>
              <a:gd name="T85" fmla="*/ 64133 h 160"/>
              <a:gd name="T86" fmla="*/ 237040 w 166"/>
              <a:gd name="T87" fmla="*/ 60246 h 160"/>
              <a:gd name="T88" fmla="*/ 248603 w 166"/>
              <a:gd name="T89" fmla="*/ 71907 h 160"/>
              <a:gd name="T90" fmla="*/ 237040 w 166"/>
              <a:gd name="T91" fmla="*/ 81624 h 160"/>
              <a:gd name="T92" fmla="*/ 227404 w 166"/>
              <a:gd name="T93" fmla="*/ 75794 h 160"/>
              <a:gd name="T94" fmla="*/ 229332 w 166"/>
              <a:gd name="T95" fmla="*/ 75794 h 160"/>
              <a:gd name="T96" fmla="*/ 15417 w 166"/>
              <a:gd name="T97" fmla="*/ 172965 h 160"/>
              <a:gd name="T98" fmla="*/ 40470 w 166"/>
              <a:gd name="T99" fmla="*/ 147700 h 160"/>
              <a:gd name="T100" fmla="*/ 161881 w 166"/>
              <a:gd name="T101" fmla="*/ 270136 h 160"/>
              <a:gd name="T102" fmla="*/ 136828 w 166"/>
              <a:gd name="T103" fmla="*/ 295401 h 160"/>
              <a:gd name="T104" fmla="*/ 15417 w 166"/>
              <a:gd name="T105" fmla="*/ 172965 h 160"/>
              <a:gd name="T106" fmla="*/ 271729 w 166"/>
              <a:gd name="T107" fmla="*/ 239041 h 160"/>
              <a:gd name="T108" fmla="*/ 200424 w 166"/>
              <a:gd name="T109" fmla="*/ 246815 h 160"/>
              <a:gd name="T110" fmla="*/ 289073 w 166"/>
              <a:gd name="T111" fmla="*/ 157417 h 160"/>
              <a:gd name="T112" fmla="*/ 271729 w 166"/>
              <a:gd name="T113" fmla="*/ 239041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6" h="160">
                <a:moveTo>
                  <a:pt x="160" y="31"/>
                </a:moveTo>
                <a:cubicBezTo>
                  <a:pt x="128" y="0"/>
                  <a:pt x="128" y="0"/>
                  <a:pt x="128" y="0"/>
                </a:cubicBezTo>
                <a:cubicBezTo>
                  <a:pt x="89" y="0"/>
                  <a:pt x="89" y="0"/>
                  <a:pt x="89" y="0"/>
                </a:cubicBezTo>
                <a:cubicBezTo>
                  <a:pt x="73" y="16"/>
                  <a:pt x="73" y="16"/>
                  <a:pt x="73" y="16"/>
                </a:cubicBezTo>
                <a:cubicBezTo>
                  <a:pt x="34" y="12"/>
                  <a:pt x="3" y="34"/>
                  <a:pt x="2" y="35"/>
                </a:cubicBezTo>
                <a:cubicBezTo>
                  <a:pt x="1" y="35"/>
                  <a:pt x="1" y="37"/>
                  <a:pt x="2" y="39"/>
                </a:cubicBezTo>
                <a:cubicBezTo>
                  <a:pt x="2" y="39"/>
                  <a:pt x="3" y="40"/>
                  <a:pt x="4" y="40"/>
                </a:cubicBezTo>
                <a:cubicBezTo>
                  <a:pt x="5" y="40"/>
                  <a:pt x="5" y="40"/>
                  <a:pt x="6" y="39"/>
                </a:cubicBezTo>
                <a:cubicBezTo>
                  <a:pt x="6" y="39"/>
                  <a:pt x="33" y="20"/>
                  <a:pt x="68" y="21"/>
                </a:cubicBezTo>
                <a:cubicBezTo>
                  <a:pt x="17" y="72"/>
                  <a:pt x="17" y="72"/>
                  <a:pt x="17" y="72"/>
                </a:cubicBezTo>
                <a:cubicBezTo>
                  <a:pt x="17" y="72"/>
                  <a:pt x="17" y="72"/>
                  <a:pt x="17" y="72"/>
                </a:cubicBezTo>
                <a:cubicBezTo>
                  <a:pt x="0" y="89"/>
                  <a:pt x="0" y="89"/>
                  <a:pt x="0" y="89"/>
                </a:cubicBezTo>
                <a:cubicBezTo>
                  <a:pt x="71" y="160"/>
                  <a:pt x="71" y="160"/>
                  <a:pt x="71" y="160"/>
                </a:cubicBezTo>
                <a:cubicBezTo>
                  <a:pt x="100" y="132"/>
                  <a:pt x="100" y="132"/>
                  <a:pt x="100" y="132"/>
                </a:cubicBezTo>
                <a:cubicBezTo>
                  <a:pt x="106" y="135"/>
                  <a:pt x="112" y="136"/>
                  <a:pt x="119" y="136"/>
                </a:cubicBezTo>
                <a:cubicBezTo>
                  <a:pt x="129" y="136"/>
                  <a:pt x="139" y="133"/>
                  <a:pt x="145" y="127"/>
                </a:cubicBezTo>
                <a:cubicBezTo>
                  <a:pt x="166" y="106"/>
                  <a:pt x="158" y="83"/>
                  <a:pt x="155" y="77"/>
                </a:cubicBezTo>
                <a:cubicBezTo>
                  <a:pt x="160" y="72"/>
                  <a:pt x="160" y="72"/>
                  <a:pt x="160" y="72"/>
                </a:cubicBezTo>
                <a:cubicBezTo>
                  <a:pt x="160" y="31"/>
                  <a:pt x="160" y="31"/>
                  <a:pt x="160" y="31"/>
                </a:cubicBezTo>
                <a:close/>
                <a:moveTo>
                  <a:pt x="126" y="6"/>
                </a:moveTo>
                <a:cubicBezTo>
                  <a:pt x="154" y="34"/>
                  <a:pt x="154" y="34"/>
                  <a:pt x="154" y="34"/>
                </a:cubicBezTo>
                <a:cubicBezTo>
                  <a:pt x="154" y="69"/>
                  <a:pt x="154" y="69"/>
                  <a:pt x="154" y="69"/>
                </a:cubicBezTo>
                <a:cubicBezTo>
                  <a:pt x="99" y="124"/>
                  <a:pt x="99" y="124"/>
                  <a:pt x="99" y="124"/>
                </a:cubicBezTo>
                <a:cubicBezTo>
                  <a:pt x="87" y="116"/>
                  <a:pt x="84" y="101"/>
                  <a:pt x="89" y="80"/>
                </a:cubicBezTo>
                <a:cubicBezTo>
                  <a:pt x="89" y="79"/>
                  <a:pt x="88" y="77"/>
                  <a:pt x="87" y="77"/>
                </a:cubicBezTo>
                <a:cubicBezTo>
                  <a:pt x="85" y="76"/>
                  <a:pt x="84" y="77"/>
                  <a:pt x="84" y="79"/>
                </a:cubicBezTo>
                <a:cubicBezTo>
                  <a:pt x="76" y="108"/>
                  <a:pt x="86" y="122"/>
                  <a:pt x="95" y="128"/>
                </a:cubicBezTo>
                <a:cubicBezTo>
                  <a:pt x="88" y="135"/>
                  <a:pt x="88" y="135"/>
                  <a:pt x="88" y="135"/>
                </a:cubicBezTo>
                <a:cubicBezTo>
                  <a:pt x="25" y="72"/>
                  <a:pt x="25" y="72"/>
                  <a:pt x="25" y="72"/>
                </a:cubicBezTo>
                <a:cubicBezTo>
                  <a:pt x="75" y="22"/>
                  <a:pt x="75" y="22"/>
                  <a:pt x="75" y="22"/>
                </a:cubicBezTo>
                <a:cubicBezTo>
                  <a:pt x="87" y="23"/>
                  <a:pt x="100" y="27"/>
                  <a:pt x="112" y="35"/>
                </a:cubicBezTo>
                <a:cubicBezTo>
                  <a:pt x="112" y="35"/>
                  <a:pt x="112" y="36"/>
                  <a:pt x="112" y="37"/>
                </a:cubicBezTo>
                <a:cubicBezTo>
                  <a:pt x="112" y="43"/>
                  <a:pt x="117" y="48"/>
                  <a:pt x="123" y="48"/>
                </a:cubicBezTo>
                <a:cubicBezTo>
                  <a:pt x="129" y="48"/>
                  <a:pt x="134" y="43"/>
                  <a:pt x="134" y="37"/>
                </a:cubicBezTo>
                <a:cubicBezTo>
                  <a:pt x="134" y="31"/>
                  <a:pt x="129" y="26"/>
                  <a:pt x="123" y="26"/>
                </a:cubicBezTo>
                <a:cubicBezTo>
                  <a:pt x="120" y="26"/>
                  <a:pt x="117" y="27"/>
                  <a:pt x="115" y="30"/>
                </a:cubicBezTo>
                <a:cubicBezTo>
                  <a:pt x="103" y="22"/>
                  <a:pt x="91" y="18"/>
                  <a:pt x="80" y="16"/>
                </a:cubicBezTo>
                <a:cubicBezTo>
                  <a:pt x="91" y="6"/>
                  <a:pt x="91" y="6"/>
                  <a:pt x="91" y="6"/>
                </a:cubicBezTo>
                <a:lnTo>
                  <a:pt x="126" y="6"/>
                </a:lnTo>
                <a:close/>
                <a:moveTo>
                  <a:pt x="119" y="39"/>
                </a:moveTo>
                <a:cubicBezTo>
                  <a:pt x="120" y="40"/>
                  <a:pt x="122" y="40"/>
                  <a:pt x="123" y="39"/>
                </a:cubicBezTo>
                <a:cubicBezTo>
                  <a:pt x="124" y="37"/>
                  <a:pt x="123" y="36"/>
                  <a:pt x="122" y="35"/>
                </a:cubicBezTo>
                <a:cubicBezTo>
                  <a:pt x="121" y="34"/>
                  <a:pt x="120" y="33"/>
                  <a:pt x="119" y="33"/>
                </a:cubicBezTo>
                <a:cubicBezTo>
                  <a:pt x="120" y="32"/>
                  <a:pt x="122" y="31"/>
                  <a:pt x="123" y="31"/>
                </a:cubicBezTo>
                <a:cubicBezTo>
                  <a:pt x="126" y="31"/>
                  <a:pt x="129" y="34"/>
                  <a:pt x="129" y="37"/>
                </a:cubicBezTo>
                <a:cubicBezTo>
                  <a:pt x="129" y="40"/>
                  <a:pt x="126" y="42"/>
                  <a:pt x="123" y="42"/>
                </a:cubicBezTo>
                <a:cubicBezTo>
                  <a:pt x="121" y="42"/>
                  <a:pt x="119" y="41"/>
                  <a:pt x="118" y="39"/>
                </a:cubicBezTo>
                <a:cubicBezTo>
                  <a:pt x="118" y="39"/>
                  <a:pt x="118" y="39"/>
                  <a:pt x="119" y="39"/>
                </a:cubicBezTo>
                <a:close/>
                <a:moveTo>
                  <a:pt x="8" y="89"/>
                </a:moveTo>
                <a:cubicBezTo>
                  <a:pt x="21" y="76"/>
                  <a:pt x="21" y="76"/>
                  <a:pt x="21" y="76"/>
                </a:cubicBezTo>
                <a:cubicBezTo>
                  <a:pt x="84" y="139"/>
                  <a:pt x="84" y="139"/>
                  <a:pt x="84" y="139"/>
                </a:cubicBezTo>
                <a:cubicBezTo>
                  <a:pt x="71" y="152"/>
                  <a:pt x="71" y="152"/>
                  <a:pt x="71" y="152"/>
                </a:cubicBezTo>
                <a:lnTo>
                  <a:pt x="8" y="89"/>
                </a:lnTo>
                <a:close/>
                <a:moveTo>
                  <a:pt x="141" y="123"/>
                </a:moveTo>
                <a:cubicBezTo>
                  <a:pt x="134" y="130"/>
                  <a:pt x="117" y="133"/>
                  <a:pt x="104" y="127"/>
                </a:cubicBezTo>
                <a:cubicBezTo>
                  <a:pt x="150" y="81"/>
                  <a:pt x="150" y="81"/>
                  <a:pt x="150" y="81"/>
                </a:cubicBezTo>
                <a:cubicBezTo>
                  <a:pt x="153" y="88"/>
                  <a:pt x="158" y="106"/>
                  <a:pt x="141" y="123"/>
                </a:cubicBezTo>
                <a:close/>
              </a:path>
            </a:pathLst>
          </a:custGeom>
          <a:solidFill>
            <a:srgbClr val="32D1A8"/>
          </a:solidFill>
          <a:ln>
            <a:solidFill>
              <a:srgbClr val="03DFB2"/>
            </a:solidFill>
          </a:ln>
        </p:spPr>
        <p:txBody>
          <a:bodyPr/>
          <a:lstStyle/>
          <a:p>
            <a:pPr marL="0" marR="0" lvl="0" indent="0" defTabSz="1825626"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1F1F1F"/>
              </a:solidFill>
              <a:effectLst/>
              <a:uLnTx/>
              <a:uFillTx/>
              <a:latin typeface="+mn-lt"/>
              <a:ea typeface="+mn-ea"/>
              <a:cs typeface="+mn-ea"/>
              <a:sym typeface="+mn-lt"/>
            </a:endParaRPr>
          </a:p>
        </p:txBody>
      </p:sp>
      <p:sp>
        <p:nvSpPr>
          <p:cNvPr id="34" name="Freeform 1377">
            <a:extLst>
              <a:ext uri="{FF2B5EF4-FFF2-40B4-BE49-F238E27FC236}">
                <a16:creationId xmlns:a16="http://schemas.microsoft.com/office/drawing/2014/main" id="{B8BD1F6E-0AD3-47FA-95F8-DEE9E7C7057E}"/>
              </a:ext>
            </a:extLst>
          </p:cNvPr>
          <p:cNvSpPr>
            <a:spLocks noEditPoints="1"/>
          </p:cNvSpPr>
          <p:nvPr/>
        </p:nvSpPr>
        <p:spPr bwMode="auto">
          <a:xfrm>
            <a:off x="13202775" y="3134220"/>
            <a:ext cx="619124" cy="622300"/>
          </a:xfrm>
          <a:custGeom>
            <a:avLst/>
            <a:gdLst>
              <a:gd name="T0" fmla="*/ 36606 w 160"/>
              <a:gd name="T1" fmla="*/ 202116 h 160"/>
              <a:gd name="T2" fmla="*/ 36606 w 160"/>
              <a:gd name="T3" fmla="*/ 233211 h 160"/>
              <a:gd name="T4" fmla="*/ 283214 w 160"/>
              <a:gd name="T5" fmla="*/ 202116 h 160"/>
              <a:gd name="T6" fmla="*/ 287067 w 160"/>
              <a:gd name="T7" fmla="*/ 248758 h 160"/>
              <a:gd name="T8" fmla="*/ 190736 w 160"/>
              <a:gd name="T9" fmla="*/ 36925 h 160"/>
              <a:gd name="T10" fmla="*/ 184956 w 160"/>
              <a:gd name="T11" fmla="*/ 31095 h 160"/>
              <a:gd name="T12" fmla="*/ 262021 w 160"/>
              <a:gd name="T13" fmla="*/ 40812 h 160"/>
              <a:gd name="T14" fmla="*/ 292847 w 160"/>
              <a:gd name="T15" fmla="*/ 36925 h 160"/>
              <a:gd name="T16" fmla="*/ 287067 w 160"/>
              <a:gd name="T17" fmla="*/ 31095 h 160"/>
              <a:gd name="T18" fmla="*/ 200369 w 160"/>
              <a:gd name="T19" fmla="*/ 31095 h 160"/>
              <a:gd name="T20" fmla="*/ 246608 w 160"/>
              <a:gd name="T21" fmla="*/ 40812 h 160"/>
              <a:gd name="T22" fmla="*/ 231195 w 160"/>
              <a:gd name="T23" fmla="*/ 36925 h 160"/>
              <a:gd name="T24" fmla="*/ 225415 w 160"/>
              <a:gd name="T25" fmla="*/ 31095 h 160"/>
              <a:gd name="T26" fmla="*/ 154130 w 160"/>
              <a:gd name="T27" fmla="*/ 36925 h 160"/>
              <a:gd name="T28" fmla="*/ 304407 w 160"/>
              <a:gd name="T29" fmla="*/ 143813 h 160"/>
              <a:gd name="T30" fmla="*/ 298627 w 160"/>
              <a:gd name="T31" fmla="*/ 137983 h 160"/>
              <a:gd name="T32" fmla="*/ 292847 w 160"/>
              <a:gd name="T33" fmla="*/ 136040 h 160"/>
              <a:gd name="T34" fmla="*/ 254315 w 160"/>
              <a:gd name="T35" fmla="*/ 134096 h 160"/>
              <a:gd name="T36" fmla="*/ 202296 w 160"/>
              <a:gd name="T37" fmla="*/ 134096 h 160"/>
              <a:gd name="T38" fmla="*/ 159910 w 160"/>
              <a:gd name="T39" fmla="*/ 134096 h 160"/>
              <a:gd name="T40" fmla="*/ 0 w 160"/>
              <a:gd name="T41" fmla="*/ 157417 h 160"/>
              <a:gd name="T42" fmla="*/ 308260 w 160"/>
              <a:gd name="T43" fmla="*/ 157417 h 160"/>
              <a:gd name="T44" fmla="*/ 165690 w 160"/>
              <a:gd name="T45" fmla="*/ 145757 h 160"/>
              <a:gd name="T46" fmla="*/ 217709 w 160"/>
              <a:gd name="T47" fmla="*/ 145757 h 160"/>
              <a:gd name="T48" fmla="*/ 258168 w 160"/>
              <a:gd name="T49" fmla="*/ 145757 h 160"/>
              <a:gd name="T50" fmla="*/ 138717 w 160"/>
              <a:gd name="T51" fmla="*/ 145757 h 160"/>
              <a:gd name="T52" fmla="*/ 61652 w 160"/>
              <a:gd name="T53" fmla="*/ 145757 h 160"/>
              <a:gd name="T54" fmla="*/ 285141 w 160"/>
              <a:gd name="T55" fmla="*/ 301231 h 160"/>
              <a:gd name="T56" fmla="*/ 290920 w 160"/>
              <a:gd name="T57" fmla="*/ 145757 h 160"/>
              <a:gd name="T58" fmla="*/ 302480 w 160"/>
              <a:gd name="T59" fmla="*/ 108832 h 160"/>
              <a:gd name="T60" fmla="*/ 298627 w 160"/>
              <a:gd name="T61" fmla="*/ 114662 h 160"/>
              <a:gd name="T62" fmla="*/ 302480 w 160"/>
              <a:gd name="T63" fmla="*/ 83567 h 160"/>
              <a:gd name="T64" fmla="*/ 244681 w 160"/>
              <a:gd name="T65" fmla="*/ 0 h 160"/>
              <a:gd name="T66" fmla="*/ 275507 w 160"/>
              <a:gd name="T67" fmla="*/ 5830 h 160"/>
              <a:gd name="T68" fmla="*/ 281287 w 160"/>
              <a:gd name="T69" fmla="*/ 9717 h 160"/>
              <a:gd name="T70" fmla="*/ 269728 w 160"/>
              <a:gd name="T71" fmla="*/ 5830 h 160"/>
              <a:gd name="T72" fmla="*/ 296700 w 160"/>
              <a:gd name="T73" fmla="*/ 7774 h 160"/>
              <a:gd name="T74" fmla="*/ 296700 w 160"/>
              <a:gd name="T75" fmla="*/ 17491 h 160"/>
              <a:gd name="T76" fmla="*/ 308260 w 160"/>
              <a:gd name="T77" fmla="*/ 52472 h 160"/>
              <a:gd name="T78" fmla="*/ 302480 w 160"/>
              <a:gd name="T79" fmla="*/ 87454 h 160"/>
              <a:gd name="T80" fmla="*/ 298627 w 160"/>
              <a:gd name="T81" fmla="*/ 93284 h 160"/>
              <a:gd name="T82" fmla="*/ 298627 w 160"/>
              <a:gd name="T83" fmla="*/ 31095 h 160"/>
              <a:gd name="T84" fmla="*/ 144497 w 160"/>
              <a:gd name="T85" fmla="*/ 50529 h 160"/>
              <a:gd name="T86" fmla="*/ 138717 w 160"/>
              <a:gd name="T87" fmla="*/ 79680 h 160"/>
              <a:gd name="T88" fmla="*/ 144497 w 160"/>
              <a:gd name="T89" fmla="*/ 85511 h 160"/>
              <a:gd name="T90" fmla="*/ 148350 w 160"/>
              <a:gd name="T91" fmla="*/ 116606 h 160"/>
              <a:gd name="T92" fmla="*/ 219635 w 160"/>
              <a:gd name="T93" fmla="*/ 0 h 160"/>
              <a:gd name="T94" fmla="*/ 213855 w 160"/>
              <a:gd name="T95" fmla="*/ 5830 h 160"/>
              <a:gd name="T96" fmla="*/ 148350 w 160"/>
              <a:gd name="T97" fmla="*/ 38869 h 160"/>
              <a:gd name="T98" fmla="*/ 144497 w 160"/>
              <a:gd name="T99" fmla="*/ 91341 h 160"/>
              <a:gd name="T100" fmla="*/ 194589 w 160"/>
              <a:gd name="T101" fmla="*/ 5830 h 160"/>
              <a:gd name="T102" fmla="*/ 198442 w 160"/>
              <a:gd name="T103" fmla="*/ 9717 h 160"/>
              <a:gd name="T104" fmla="*/ 188809 w 160"/>
              <a:gd name="T105" fmla="*/ 5830 h 160"/>
              <a:gd name="T106" fmla="*/ 142570 w 160"/>
              <a:gd name="T107" fmla="*/ 11661 h 160"/>
              <a:gd name="T108" fmla="*/ 142570 w 160"/>
              <a:gd name="T109" fmla="*/ 23321 h 160"/>
              <a:gd name="T110" fmla="*/ 163763 w 160"/>
              <a:gd name="T111" fmla="*/ 0 h 160"/>
              <a:gd name="T112" fmla="*/ 157983 w 160"/>
              <a:gd name="T113" fmla="*/ 9717 h 160"/>
              <a:gd name="T114" fmla="*/ 73212 w 160"/>
              <a:gd name="T115" fmla="*/ 19434 h 160"/>
              <a:gd name="T116" fmla="*/ 111744 w 160"/>
              <a:gd name="T117" fmla="*/ 48586 h 160"/>
              <a:gd name="T118" fmla="*/ 73212 w 160"/>
              <a:gd name="T119" fmla="*/ 73850 h 160"/>
              <a:gd name="T120" fmla="*/ 15413 w 160"/>
              <a:gd name="T121" fmla="*/ 108832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0" h="160">
                <a:moveTo>
                  <a:pt x="19" y="104"/>
                </a:moveTo>
                <a:cubicBezTo>
                  <a:pt x="13" y="104"/>
                  <a:pt x="8" y="109"/>
                  <a:pt x="8" y="115"/>
                </a:cubicBezTo>
                <a:cubicBezTo>
                  <a:pt x="8" y="121"/>
                  <a:pt x="13" y="125"/>
                  <a:pt x="19" y="125"/>
                </a:cubicBezTo>
                <a:cubicBezTo>
                  <a:pt x="25" y="125"/>
                  <a:pt x="29" y="121"/>
                  <a:pt x="29" y="115"/>
                </a:cubicBezTo>
                <a:cubicBezTo>
                  <a:pt x="29" y="109"/>
                  <a:pt x="25" y="104"/>
                  <a:pt x="19" y="104"/>
                </a:cubicBezTo>
                <a:close/>
                <a:moveTo>
                  <a:pt x="19" y="120"/>
                </a:moveTo>
                <a:cubicBezTo>
                  <a:pt x="16" y="120"/>
                  <a:pt x="13" y="118"/>
                  <a:pt x="13" y="115"/>
                </a:cubicBezTo>
                <a:cubicBezTo>
                  <a:pt x="13" y="112"/>
                  <a:pt x="16" y="109"/>
                  <a:pt x="19" y="109"/>
                </a:cubicBezTo>
                <a:cubicBezTo>
                  <a:pt x="22" y="109"/>
                  <a:pt x="24" y="112"/>
                  <a:pt x="24" y="115"/>
                </a:cubicBezTo>
                <a:cubicBezTo>
                  <a:pt x="24" y="118"/>
                  <a:pt x="22" y="120"/>
                  <a:pt x="19" y="120"/>
                </a:cubicBezTo>
                <a:close/>
                <a:moveTo>
                  <a:pt x="152" y="104"/>
                </a:moveTo>
                <a:cubicBezTo>
                  <a:pt x="152" y="115"/>
                  <a:pt x="152" y="115"/>
                  <a:pt x="152" y="115"/>
                </a:cubicBezTo>
                <a:cubicBezTo>
                  <a:pt x="152" y="116"/>
                  <a:pt x="151" y="117"/>
                  <a:pt x="149" y="117"/>
                </a:cubicBezTo>
                <a:cubicBezTo>
                  <a:pt x="148" y="117"/>
                  <a:pt x="147" y="116"/>
                  <a:pt x="147" y="115"/>
                </a:cubicBezTo>
                <a:cubicBezTo>
                  <a:pt x="147" y="104"/>
                  <a:pt x="147" y="104"/>
                  <a:pt x="147" y="104"/>
                </a:cubicBezTo>
                <a:cubicBezTo>
                  <a:pt x="147" y="103"/>
                  <a:pt x="148" y="101"/>
                  <a:pt x="149" y="101"/>
                </a:cubicBezTo>
                <a:cubicBezTo>
                  <a:pt x="151" y="101"/>
                  <a:pt x="152" y="103"/>
                  <a:pt x="152" y="104"/>
                </a:cubicBezTo>
                <a:close/>
                <a:moveTo>
                  <a:pt x="152" y="123"/>
                </a:moveTo>
                <a:cubicBezTo>
                  <a:pt x="152" y="125"/>
                  <a:pt x="152" y="125"/>
                  <a:pt x="152" y="125"/>
                </a:cubicBezTo>
                <a:cubicBezTo>
                  <a:pt x="152" y="127"/>
                  <a:pt x="151" y="128"/>
                  <a:pt x="149" y="128"/>
                </a:cubicBezTo>
                <a:cubicBezTo>
                  <a:pt x="148" y="128"/>
                  <a:pt x="147" y="127"/>
                  <a:pt x="147" y="125"/>
                </a:cubicBezTo>
                <a:cubicBezTo>
                  <a:pt x="147" y="123"/>
                  <a:pt x="147" y="123"/>
                  <a:pt x="147" y="123"/>
                </a:cubicBezTo>
                <a:cubicBezTo>
                  <a:pt x="147" y="121"/>
                  <a:pt x="148" y="120"/>
                  <a:pt x="149" y="120"/>
                </a:cubicBezTo>
                <a:cubicBezTo>
                  <a:pt x="151" y="120"/>
                  <a:pt x="152" y="121"/>
                  <a:pt x="152" y="123"/>
                </a:cubicBezTo>
                <a:close/>
                <a:moveTo>
                  <a:pt x="99" y="19"/>
                </a:moveTo>
                <a:cubicBezTo>
                  <a:pt x="99" y="20"/>
                  <a:pt x="97" y="21"/>
                  <a:pt x="96" y="21"/>
                </a:cubicBezTo>
                <a:cubicBezTo>
                  <a:pt x="93" y="21"/>
                  <a:pt x="93" y="21"/>
                  <a:pt x="93" y="21"/>
                </a:cubicBezTo>
                <a:cubicBezTo>
                  <a:pt x="92" y="21"/>
                  <a:pt x="91" y="20"/>
                  <a:pt x="91" y="19"/>
                </a:cubicBezTo>
                <a:cubicBezTo>
                  <a:pt x="91" y="17"/>
                  <a:pt x="92" y="16"/>
                  <a:pt x="93" y="16"/>
                </a:cubicBezTo>
                <a:cubicBezTo>
                  <a:pt x="96" y="16"/>
                  <a:pt x="96" y="16"/>
                  <a:pt x="96" y="16"/>
                </a:cubicBezTo>
                <a:cubicBezTo>
                  <a:pt x="97" y="16"/>
                  <a:pt x="99" y="17"/>
                  <a:pt x="99" y="19"/>
                </a:cubicBezTo>
                <a:close/>
                <a:moveTo>
                  <a:pt x="139" y="16"/>
                </a:moveTo>
                <a:cubicBezTo>
                  <a:pt x="140" y="16"/>
                  <a:pt x="141" y="17"/>
                  <a:pt x="141" y="19"/>
                </a:cubicBezTo>
                <a:cubicBezTo>
                  <a:pt x="141" y="20"/>
                  <a:pt x="140" y="21"/>
                  <a:pt x="139" y="21"/>
                </a:cubicBezTo>
                <a:cubicBezTo>
                  <a:pt x="136" y="21"/>
                  <a:pt x="136" y="21"/>
                  <a:pt x="136" y="21"/>
                </a:cubicBezTo>
                <a:cubicBezTo>
                  <a:pt x="135" y="21"/>
                  <a:pt x="133" y="20"/>
                  <a:pt x="133" y="19"/>
                </a:cubicBezTo>
                <a:cubicBezTo>
                  <a:pt x="133" y="17"/>
                  <a:pt x="135" y="16"/>
                  <a:pt x="136" y="16"/>
                </a:cubicBezTo>
                <a:lnTo>
                  <a:pt x="139" y="16"/>
                </a:lnTo>
                <a:close/>
                <a:moveTo>
                  <a:pt x="149" y="16"/>
                </a:moveTo>
                <a:cubicBezTo>
                  <a:pt x="151" y="16"/>
                  <a:pt x="152" y="17"/>
                  <a:pt x="152" y="19"/>
                </a:cubicBezTo>
                <a:cubicBezTo>
                  <a:pt x="152" y="20"/>
                  <a:pt x="151" y="21"/>
                  <a:pt x="149" y="21"/>
                </a:cubicBezTo>
                <a:cubicBezTo>
                  <a:pt x="147" y="21"/>
                  <a:pt x="147" y="21"/>
                  <a:pt x="147" y="21"/>
                </a:cubicBezTo>
                <a:cubicBezTo>
                  <a:pt x="145" y="21"/>
                  <a:pt x="144" y="20"/>
                  <a:pt x="144" y="19"/>
                </a:cubicBezTo>
                <a:cubicBezTo>
                  <a:pt x="144" y="17"/>
                  <a:pt x="145" y="16"/>
                  <a:pt x="147" y="16"/>
                </a:cubicBezTo>
                <a:lnTo>
                  <a:pt x="149" y="16"/>
                </a:lnTo>
                <a:close/>
                <a:moveTo>
                  <a:pt x="109" y="19"/>
                </a:moveTo>
                <a:cubicBezTo>
                  <a:pt x="109" y="20"/>
                  <a:pt x="108" y="21"/>
                  <a:pt x="107" y="21"/>
                </a:cubicBezTo>
                <a:cubicBezTo>
                  <a:pt x="104" y="21"/>
                  <a:pt x="104" y="21"/>
                  <a:pt x="104" y="21"/>
                </a:cubicBezTo>
                <a:cubicBezTo>
                  <a:pt x="103" y="21"/>
                  <a:pt x="101" y="20"/>
                  <a:pt x="101" y="19"/>
                </a:cubicBezTo>
                <a:cubicBezTo>
                  <a:pt x="101" y="17"/>
                  <a:pt x="103" y="16"/>
                  <a:pt x="104" y="16"/>
                </a:cubicBezTo>
                <a:cubicBezTo>
                  <a:pt x="107" y="16"/>
                  <a:pt x="107" y="16"/>
                  <a:pt x="107" y="16"/>
                </a:cubicBezTo>
                <a:cubicBezTo>
                  <a:pt x="108" y="16"/>
                  <a:pt x="109" y="17"/>
                  <a:pt x="109" y="19"/>
                </a:cubicBezTo>
                <a:close/>
                <a:moveTo>
                  <a:pt x="128" y="16"/>
                </a:moveTo>
                <a:cubicBezTo>
                  <a:pt x="129" y="16"/>
                  <a:pt x="131" y="17"/>
                  <a:pt x="131" y="19"/>
                </a:cubicBezTo>
                <a:cubicBezTo>
                  <a:pt x="131" y="20"/>
                  <a:pt x="129" y="21"/>
                  <a:pt x="128" y="21"/>
                </a:cubicBezTo>
                <a:cubicBezTo>
                  <a:pt x="125" y="21"/>
                  <a:pt x="125" y="21"/>
                  <a:pt x="125" y="21"/>
                </a:cubicBezTo>
                <a:cubicBezTo>
                  <a:pt x="124" y="21"/>
                  <a:pt x="123" y="20"/>
                  <a:pt x="123" y="19"/>
                </a:cubicBezTo>
                <a:cubicBezTo>
                  <a:pt x="123" y="17"/>
                  <a:pt x="124" y="16"/>
                  <a:pt x="125" y="16"/>
                </a:cubicBezTo>
                <a:lnTo>
                  <a:pt x="128" y="16"/>
                </a:lnTo>
                <a:close/>
                <a:moveTo>
                  <a:pt x="120" y="19"/>
                </a:moveTo>
                <a:cubicBezTo>
                  <a:pt x="120" y="20"/>
                  <a:pt x="119" y="21"/>
                  <a:pt x="117" y="21"/>
                </a:cubicBezTo>
                <a:cubicBezTo>
                  <a:pt x="115" y="21"/>
                  <a:pt x="115" y="21"/>
                  <a:pt x="115" y="21"/>
                </a:cubicBezTo>
                <a:cubicBezTo>
                  <a:pt x="113" y="21"/>
                  <a:pt x="112" y="20"/>
                  <a:pt x="112" y="19"/>
                </a:cubicBezTo>
                <a:cubicBezTo>
                  <a:pt x="112" y="17"/>
                  <a:pt x="113" y="16"/>
                  <a:pt x="115" y="16"/>
                </a:cubicBezTo>
                <a:cubicBezTo>
                  <a:pt x="117" y="16"/>
                  <a:pt x="117" y="16"/>
                  <a:pt x="117" y="16"/>
                </a:cubicBezTo>
                <a:cubicBezTo>
                  <a:pt x="119" y="16"/>
                  <a:pt x="120" y="17"/>
                  <a:pt x="120" y="19"/>
                </a:cubicBezTo>
                <a:close/>
                <a:moveTo>
                  <a:pt x="88" y="19"/>
                </a:moveTo>
                <a:cubicBezTo>
                  <a:pt x="88" y="20"/>
                  <a:pt x="87" y="21"/>
                  <a:pt x="85" y="21"/>
                </a:cubicBezTo>
                <a:cubicBezTo>
                  <a:pt x="83" y="21"/>
                  <a:pt x="83" y="21"/>
                  <a:pt x="83" y="21"/>
                </a:cubicBezTo>
                <a:cubicBezTo>
                  <a:pt x="81" y="21"/>
                  <a:pt x="80" y="20"/>
                  <a:pt x="80" y="19"/>
                </a:cubicBezTo>
                <a:cubicBezTo>
                  <a:pt x="80" y="17"/>
                  <a:pt x="81" y="16"/>
                  <a:pt x="83" y="16"/>
                </a:cubicBezTo>
                <a:cubicBezTo>
                  <a:pt x="85" y="16"/>
                  <a:pt x="85" y="16"/>
                  <a:pt x="85" y="16"/>
                </a:cubicBezTo>
                <a:cubicBezTo>
                  <a:pt x="87" y="16"/>
                  <a:pt x="88" y="17"/>
                  <a:pt x="88" y="19"/>
                </a:cubicBezTo>
                <a:close/>
                <a:moveTo>
                  <a:pt x="160" y="79"/>
                </a:moveTo>
                <a:cubicBezTo>
                  <a:pt x="159" y="77"/>
                  <a:pt x="159" y="76"/>
                  <a:pt x="158" y="74"/>
                </a:cubicBezTo>
                <a:cubicBezTo>
                  <a:pt x="159" y="74"/>
                  <a:pt x="160" y="73"/>
                  <a:pt x="160" y="72"/>
                </a:cubicBezTo>
                <a:cubicBezTo>
                  <a:pt x="160" y="69"/>
                  <a:pt x="160" y="69"/>
                  <a:pt x="160" y="69"/>
                </a:cubicBezTo>
                <a:cubicBezTo>
                  <a:pt x="160" y="68"/>
                  <a:pt x="159" y="66"/>
                  <a:pt x="157" y="66"/>
                </a:cubicBezTo>
                <a:cubicBezTo>
                  <a:pt x="156" y="66"/>
                  <a:pt x="155" y="68"/>
                  <a:pt x="155" y="69"/>
                </a:cubicBezTo>
                <a:cubicBezTo>
                  <a:pt x="155" y="71"/>
                  <a:pt x="155" y="71"/>
                  <a:pt x="155" y="71"/>
                </a:cubicBezTo>
                <a:cubicBezTo>
                  <a:pt x="155" y="71"/>
                  <a:pt x="155" y="71"/>
                  <a:pt x="155" y="71"/>
                </a:cubicBezTo>
                <a:cubicBezTo>
                  <a:pt x="154" y="71"/>
                  <a:pt x="154" y="71"/>
                  <a:pt x="153" y="70"/>
                </a:cubicBezTo>
                <a:cubicBezTo>
                  <a:pt x="153" y="70"/>
                  <a:pt x="153" y="70"/>
                  <a:pt x="153" y="70"/>
                </a:cubicBezTo>
                <a:cubicBezTo>
                  <a:pt x="153" y="70"/>
                  <a:pt x="152" y="70"/>
                  <a:pt x="152" y="70"/>
                </a:cubicBezTo>
                <a:cubicBezTo>
                  <a:pt x="152" y="70"/>
                  <a:pt x="152" y="70"/>
                  <a:pt x="152" y="70"/>
                </a:cubicBezTo>
                <a:cubicBezTo>
                  <a:pt x="151" y="70"/>
                  <a:pt x="150" y="69"/>
                  <a:pt x="148" y="69"/>
                </a:cubicBezTo>
                <a:cubicBezTo>
                  <a:pt x="144" y="69"/>
                  <a:pt x="144" y="69"/>
                  <a:pt x="144" y="69"/>
                </a:cubicBezTo>
                <a:cubicBezTo>
                  <a:pt x="142" y="69"/>
                  <a:pt x="142" y="69"/>
                  <a:pt x="142" y="69"/>
                </a:cubicBezTo>
                <a:cubicBezTo>
                  <a:pt x="134" y="69"/>
                  <a:pt x="134" y="69"/>
                  <a:pt x="134" y="69"/>
                </a:cubicBezTo>
                <a:cubicBezTo>
                  <a:pt x="132" y="69"/>
                  <a:pt x="132" y="69"/>
                  <a:pt x="132" y="69"/>
                </a:cubicBezTo>
                <a:cubicBezTo>
                  <a:pt x="125" y="69"/>
                  <a:pt x="125" y="69"/>
                  <a:pt x="125" y="69"/>
                </a:cubicBezTo>
                <a:cubicBezTo>
                  <a:pt x="122" y="69"/>
                  <a:pt x="122" y="69"/>
                  <a:pt x="122" y="69"/>
                </a:cubicBezTo>
                <a:cubicBezTo>
                  <a:pt x="115" y="69"/>
                  <a:pt x="115" y="69"/>
                  <a:pt x="115" y="69"/>
                </a:cubicBezTo>
                <a:cubicBezTo>
                  <a:pt x="113" y="69"/>
                  <a:pt x="113" y="69"/>
                  <a:pt x="113" y="69"/>
                </a:cubicBezTo>
                <a:cubicBezTo>
                  <a:pt x="105" y="69"/>
                  <a:pt x="105" y="69"/>
                  <a:pt x="105" y="69"/>
                </a:cubicBezTo>
                <a:cubicBezTo>
                  <a:pt x="103" y="69"/>
                  <a:pt x="103" y="69"/>
                  <a:pt x="103" y="69"/>
                </a:cubicBezTo>
                <a:cubicBezTo>
                  <a:pt x="95" y="69"/>
                  <a:pt x="95" y="69"/>
                  <a:pt x="95" y="69"/>
                </a:cubicBezTo>
                <a:cubicBezTo>
                  <a:pt x="93" y="69"/>
                  <a:pt x="93" y="69"/>
                  <a:pt x="93" y="69"/>
                </a:cubicBezTo>
                <a:cubicBezTo>
                  <a:pt x="86" y="69"/>
                  <a:pt x="86" y="69"/>
                  <a:pt x="86" y="69"/>
                </a:cubicBezTo>
                <a:cubicBezTo>
                  <a:pt x="83" y="69"/>
                  <a:pt x="83" y="69"/>
                  <a:pt x="83" y="69"/>
                </a:cubicBezTo>
                <a:cubicBezTo>
                  <a:pt x="77" y="69"/>
                  <a:pt x="77" y="69"/>
                  <a:pt x="77" y="69"/>
                </a:cubicBezTo>
                <a:cubicBezTo>
                  <a:pt x="76" y="69"/>
                  <a:pt x="76" y="68"/>
                  <a:pt x="75" y="68"/>
                </a:cubicBezTo>
                <a:cubicBezTo>
                  <a:pt x="74" y="68"/>
                  <a:pt x="73" y="69"/>
                  <a:pt x="72" y="69"/>
                </a:cubicBezTo>
                <a:cubicBezTo>
                  <a:pt x="12" y="69"/>
                  <a:pt x="12" y="69"/>
                  <a:pt x="12" y="69"/>
                </a:cubicBezTo>
                <a:cubicBezTo>
                  <a:pt x="5" y="69"/>
                  <a:pt x="0" y="75"/>
                  <a:pt x="0" y="81"/>
                </a:cubicBezTo>
                <a:cubicBezTo>
                  <a:pt x="0" y="148"/>
                  <a:pt x="0" y="148"/>
                  <a:pt x="0" y="148"/>
                </a:cubicBezTo>
                <a:cubicBezTo>
                  <a:pt x="0" y="155"/>
                  <a:pt x="5" y="160"/>
                  <a:pt x="12" y="160"/>
                </a:cubicBezTo>
                <a:cubicBezTo>
                  <a:pt x="148" y="160"/>
                  <a:pt x="148" y="160"/>
                  <a:pt x="148" y="160"/>
                </a:cubicBezTo>
                <a:cubicBezTo>
                  <a:pt x="155" y="160"/>
                  <a:pt x="160" y="155"/>
                  <a:pt x="160" y="148"/>
                </a:cubicBezTo>
                <a:cubicBezTo>
                  <a:pt x="160" y="81"/>
                  <a:pt x="160" y="81"/>
                  <a:pt x="160" y="81"/>
                </a:cubicBezTo>
                <a:cubicBezTo>
                  <a:pt x="160" y="80"/>
                  <a:pt x="160" y="80"/>
                  <a:pt x="160" y="80"/>
                </a:cubicBezTo>
                <a:cubicBezTo>
                  <a:pt x="160" y="79"/>
                  <a:pt x="160" y="79"/>
                  <a:pt x="160" y="79"/>
                </a:cubicBezTo>
                <a:close/>
                <a:moveTo>
                  <a:pt x="76" y="75"/>
                </a:moveTo>
                <a:cubicBezTo>
                  <a:pt x="83" y="75"/>
                  <a:pt x="83" y="75"/>
                  <a:pt x="83" y="75"/>
                </a:cubicBezTo>
                <a:cubicBezTo>
                  <a:pt x="86" y="75"/>
                  <a:pt x="86" y="75"/>
                  <a:pt x="86" y="75"/>
                </a:cubicBezTo>
                <a:cubicBezTo>
                  <a:pt x="93" y="75"/>
                  <a:pt x="93" y="75"/>
                  <a:pt x="93" y="75"/>
                </a:cubicBezTo>
                <a:cubicBezTo>
                  <a:pt x="95" y="75"/>
                  <a:pt x="95" y="75"/>
                  <a:pt x="95" y="75"/>
                </a:cubicBezTo>
                <a:cubicBezTo>
                  <a:pt x="103" y="75"/>
                  <a:pt x="103" y="75"/>
                  <a:pt x="103" y="75"/>
                </a:cubicBezTo>
                <a:cubicBezTo>
                  <a:pt x="105" y="75"/>
                  <a:pt x="105" y="75"/>
                  <a:pt x="105" y="75"/>
                </a:cubicBezTo>
                <a:cubicBezTo>
                  <a:pt x="113" y="75"/>
                  <a:pt x="113" y="75"/>
                  <a:pt x="113" y="75"/>
                </a:cubicBezTo>
                <a:cubicBezTo>
                  <a:pt x="115" y="75"/>
                  <a:pt x="115" y="75"/>
                  <a:pt x="115" y="75"/>
                </a:cubicBezTo>
                <a:cubicBezTo>
                  <a:pt x="122" y="75"/>
                  <a:pt x="122" y="75"/>
                  <a:pt x="122" y="75"/>
                </a:cubicBezTo>
                <a:cubicBezTo>
                  <a:pt x="125" y="75"/>
                  <a:pt x="125" y="75"/>
                  <a:pt x="125" y="75"/>
                </a:cubicBezTo>
                <a:cubicBezTo>
                  <a:pt x="132" y="75"/>
                  <a:pt x="132" y="75"/>
                  <a:pt x="132" y="75"/>
                </a:cubicBezTo>
                <a:cubicBezTo>
                  <a:pt x="134" y="75"/>
                  <a:pt x="134" y="75"/>
                  <a:pt x="134" y="75"/>
                </a:cubicBezTo>
                <a:cubicBezTo>
                  <a:pt x="139" y="75"/>
                  <a:pt x="139" y="75"/>
                  <a:pt x="139" y="75"/>
                </a:cubicBezTo>
                <a:cubicBezTo>
                  <a:pt x="139" y="155"/>
                  <a:pt x="139" y="155"/>
                  <a:pt x="139" y="155"/>
                </a:cubicBezTo>
                <a:cubicBezTo>
                  <a:pt x="37" y="155"/>
                  <a:pt x="37" y="155"/>
                  <a:pt x="37" y="155"/>
                </a:cubicBezTo>
                <a:cubicBezTo>
                  <a:pt x="37" y="75"/>
                  <a:pt x="37" y="75"/>
                  <a:pt x="37" y="75"/>
                </a:cubicBezTo>
                <a:cubicBezTo>
                  <a:pt x="72" y="75"/>
                  <a:pt x="72" y="75"/>
                  <a:pt x="72" y="75"/>
                </a:cubicBezTo>
                <a:lnTo>
                  <a:pt x="76" y="75"/>
                </a:lnTo>
                <a:close/>
                <a:moveTo>
                  <a:pt x="5" y="148"/>
                </a:moveTo>
                <a:cubicBezTo>
                  <a:pt x="5" y="81"/>
                  <a:pt x="5" y="81"/>
                  <a:pt x="5" y="81"/>
                </a:cubicBezTo>
                <a:cubicBezTo>
                  <a:pt x="5" y="78"/>
                  <a:pt x="8" y="75"/>
                  <a:pt x="12" y="75"/>
                </a:cubicBezTo>
                <a:cubicBezTo>
                  <a:pt x="32" y="75"/>
                  <a:pt x="32" y="75"/>
                  <a:pt x="32" y="75"/>
                </a:cubicBezTo>
                <a:cubicBezTo>
                  <a:pt x="32" y="155"/>
                  <a:pt x="32" y="155"/>
                  <a:pt x="32" y="155"/>
                </a:cubicBezTo>
                <a:cubicBezTo>
                  <a:pt x="12" y="155"/>
                  <a:pt x="12" y="155"/>
                  <a:pt x="12" y="155"/>
                </a:cubicBezTo>
                <a:cubicBezTo>
                  <a:pt x="8" y="155"/>
                  <a:pt x="5" y="152"/>
                  <a:pt x="5" y="148"/>
                </a:cubicBezTo>
                <a:close/>
                <a:moveTo>
                  <a:pt x="155" y="148"/>
                </a:moveTo>
                <a:cubicBezTo>
                  <a:pt x="155" y="152"/>
                  <a:pt x="152" y="155"/>
                  <a:pt x="148" y="155"/>
                </a:cubicBezTo>
                <a:cubicBezTo>
                  <a:pt x="144" y="155"/>
                  <a:pt x="144" y="155"/>
                  <a:pt x="144" y="155"/>
                </a:cubicBezTo>
                <a:cubicBezTo>
                  <a:pt x="144" y="75"/>
                  <a:pt x="144" y="75"/>
                  <a:pt x="144" y="75"/>
                </a:cubicBezTo>
                <a:cubicBezTo>
                  <a:pt x="144" y="75"/>
                  <a:pt x="144" y="75"/>
                  <a:pt x="144" y="75"/>
                </a:cubicBezTo>
                <a:cubicBezTo>
                  <a:pt x="148" y="75"/>
                  <a:pt x="148" y="75"/>
                  <a:pt x="148" y="75"/>
                </a:cubicBezTo>
                <a:cubicBezTo>
                  <a:pt x="149" y="75"/>
                  <a:pt x="150" y="75"/>
                  <a:pt x="151" y="75"/>
                </a:cubicBezTo>
                <a:cubicBezTo>
                  <a:pt x="151" y="75"/>
                  <a:pt x="151" y="76"/>
                  <a:pt x="152" y="76"/>
                </a:cubicBezTo>
                <a:cubicBezTo>
                  <a:pt x="154" y="77"/>
                  <a:pt x="155" y="79"/>
                  <a:pt x="155" y="81"/>
                </a:cubicBezTo>
                <a:lnTo>
                  <a:pt x="155" y="148"/>
                </a:lnTo>
                <a:close/>
                <a:moveTo>
                  <a:pt x="155" y="59"/>
                </a:moveTo>
                <a:cubicBezTo>
                  <a:pt x="155" y="57"/>
                  <a:pt x="156" y="56"/>
                  <a:pt x="157" y="56"/>
                </a:cubicBezTo>
                <a:cubicBezTo>
                  <a:pt x="159" y="56"/>
                  <a:pt x="160" y="57"/>
                  <a:pt x="160" y="59"/>
                </a:cubicBezTo>
                <a:cubicBezTo>
                  <a:pt x="160" y="61"/>
                  <a:pt x="160" y="61"/>
                  <a:pt x="160" y="61"/>
                </a:cubicBezTo>
                <a:cubicBezTo>
                  <a:pt x="160" y="63"/>
                  <a:pt x="159" y="64"/>
                  <a:pt x="157" y="64"/>
                </a:cubicBezTo>
                <a:cubicBezTo>
                  <a:pt x="156" y="64"/>
                  <a:pt x="155" y="63"/>
                  <a:pt x="155" y="61"/>
                </a:cubicBezTo>
                <a:lnTo>
                  <a:pt x="155" y="59"/>
                </a:lnTo>
                <a:close/>
                <a:moveTo>
                  <a:pt x="155" y="37"/>
                </a:moveTo>
                <a:cubicBezTo>
                  <a:pt x="155" y="36"/>
                  <a:pt x="156" y="35"/>
                  <a:pt x="157" y="35"/>
                </a:cubicBezTo>
                <a:cubicBezTo>
                  <a:pt x="159" y="35"/>
                  <a:pt x="160" y="36"/>
                  <a:pt x="160" y="37"/>
                </a:cubicBezTo>
                <a:cubicBezTo>
                  <a:pt x="160" y="40"/>
                  <a:pt x="160" y="40"/>
                  <a:pt x="160" y="40"/>
                </a:cubicBezTo>
                <a:cubicBezTo>
                  <a:pt x="160" y="41"/>
                  <a:pt x="159" y="43"/>
                  <a:pt x="157" y="43"/>
                </a:cubicBezTo>
                <a:cubicBezTo>
                  <a:pt x="156" y="43"/>
                  <a:pt x="155" y="41"/>
                  <a:pt x="155" y="40"/>
                </a:cubicBezTo>
                <a:lnTo>
                  <a:pt x="155" y="37"/>
                </a:lnTo>
                <a:close/>
                <a:moveTo>
                  <a:pt x="122" y="3"/>
                </a:moveTo>
                <a:cubicBezTo>
                  <a:pt x="122" y="1"/>
                  <a:pt x="123" y="0"/>
                  <a:pt x="125" y="0"/>
                </a:cubicBezTo>
                <a:cubicBezTo>
                  <a:pt x="127" y="0"/>
                  <a:pt x="127" y="0"/>
                  <a:pt x="127" y="0"/>
                </a:cubicBezTo>
                <a:cubicBezTo>
                  <a:pt x="129" y="0"/>
                  <a:pt x="130" y="1"/>
                  <a:pt x="130" y="3"/>
                </a:cubicBezTo>
                <a:cubicBezTo>
                  <a:pt x="130" y="4"/>
                  <a:pt x="129" y="5"/>
                  <a:pt x="127" y="5"/>
                </a:cubicBezTo>
                <a:cubicBezTo>
                  <a:pt x="125" y="5"/>
                  <a:pt x="125" y="5"/>
                  <a:pt x="125" y="5"/>
                </a:cubicBezTo>
                <a:cubicBezTo>
                  <a:pt x="123" y="5"/>
                  <a:pt x="122" y="4"/>
                  <a:pt x="122" y="3"/>
                </a:cubicBezTo>
                <a:close/>
                <a:moveTo>
                  <a:pt x="143" y="3"/>
                </a:moveTo>
                <a:cubicBezTo>
                  <a:pt x="143" y="1"/>
                  <a:pt x="144" y="0"/>
                  <a:pt x="146" y="0"/>
                </a:cubicBezTo>
                <a:cubicBezTo>
                  <a:pt x="148" y="0"/>
                  <a:pt x="148" y="0"/>
                  <a:pt x="148" y="0"/>
                </a:cubicBezTo>
                <a:cubicBezTo>
                  <a:pt x="150" y="0"/>
                  <a:pt x="151" y="1"/>
                  <a:pt x="151" y="3"/>
                </a:cubicBezTo>
                <a:cubicBezTo>
                  <a:pt x="151" y="4"/>
                  <a:pt x="150" y="5"/>
                  <a:pt x="148" y="5"/>
                </a:cubicBezTo>
                <a:cubicBezTo>
                  <a:pt x="146" y="5"/>
                  <a:pt x="146" y="5"/>
                  <a:pt x="146" y="5"/>
                </a:cubicBezTo>
                <a:cubicBezTo>
                  <a:pt x="144" y="5"/>
                  <a:pt x="143" y="4"/>
                  <a:pt x="143" y="3"/>
                </a:cubicBezTo>
                <a:close/>
                <a:moveTo>
                  <a:pt x="132" y="3"/>
                </a:moveTo>
                <a:cubicBezTo>
                  <a:pt x="132" y="1"/>
                  <a:pt x="134" y="0"/>
                  <a:pt x="135" y="0"/>
                </a:cubicBezTo>
                <a:cubicBezTo>
                  <a:pt x="138" y="0"/>
                  <a:pt x="138" y="0"/>
                  <a:pt x="138" y="0"/>
                </a:cubicBezTo>
                <a:cubicBezTo>
                  <a:pt x="139" y="0"/>
                  <a:pt x="140" y="1"/>
                  <a:pt x="140" y="3"/>
                </a:cubicBezTo>
                <a:cubicBezTo>
                  <a:pt x="140" y="4"/>
                  <a:pt x="139" y="5"/>
                  <a:pt x="138" y="5"/>
                </a:cubicBezTo>
                <a:cubicBezTo>
                  <a:pt x="135" y="5"/>
                  <a:pt x="135" y="5"/>
                  <a:pt x="135" y="5"/>
                </a:cubicBezTo>
                <a:cubicBezTo>
                  <a:pt x="134" y="5"/>
                  <a:pt x="132" y="4"/>
                  <a:pt x="132" y="3"/>
                </a:cubicBezTo>
                <a:close/>
                <a:moveTo>
                  <a:pt x="153" y="8"/>
                </a:moveTo>
                <a:cubicBezTo>
                  <a:pt x="152" y="7"/>
                  <a:pt x="152" y="5"/>
                  <a:pt x="154" y="4"/>
                </a:cubicBezTo>
                <a:cubicBezTo>
                  <a:pt x="155" y="3"/>
                  <a:pt x="156" y="3"/>
                  <a:pt x="157" y="4"/>
                </a:cubicBezTo>
                <a:cubicBezTo>
                  <a:pt x="158" y="5"/>
                  <a:pt x="159" y="6"/>
                  <a:pt x="159" y="7"/>
                </a:cubicBezTo>
                <a:cubicBezTo>
                  <a:pt x="160" y="9"/>
                  <a:pt x="159" y="10"/>
                  <a:pt x="158" y="11"/>
                </a:cubicBezTo>
                <a:cubicBezTo>
                  <a:pt x="157" y="11"/>
                  <a:pt x="157" y="11"/>
                  <a:pt x="157" y="11"/>
                </a:cubicBezTo>
                <a:cubicBezTo>
                  <a:pt x="156" y="11"/>
                  <a:pt x="155" y="10"/>
                  <a:pt x="154" y="9"/>
                </a:cubicBezTo>
                <a:cubicBezTo>
                  <a:pt x="154" y="9"/>
                  <a:pt x="154" y="8"/>
                  <a:pt x="153" y="8"/>
                </a:cubicBezTo>
                <a:close/>
                <a:moveTo>
                  <a:pt x="155" y="29"/>
                </a:moveTo>
                <a:cubicBezTo>
                  <a:pt x="155" y="27"/>
                  <a:pt x="155" y="27"/>
                  <a:pt x="155" y="27"/>
                </a:cubicBezTo>
                <a:cubicBezTo>
                  <a:pt x="155" y="25"/>
                  <a:pt x="156" y="24"/>
                  <a:pt x="157" y="24"/>
                </a:cubicBezTo>
                <a:cubicBezTo>
                  <a:pt x="159" y="24"/>
                  <a:pt x="160" y="25"/>
                  <a:pt x="160" y="27"/>
                </a:cubicBezTo>
                <a:cubicBezTo>
                  <a:pt x="160" y="29"/>
                  <a:pt x="160" y="29"/>
                  <a:pt x="160" y="29"/>
                </a:cubicBezTo>
                <a:cubicBezTo>
                  <a:pt x="160" y="31"/>
                  <a:pt x="159" y="32"/>
                  <a:pt x="157" y="32"/>
                </a:cubicBezTo>
                <a:cubicBezTo>
                  <a:pt x="156" y="32"/>
                  <a:pt x="155" y="31"/>
                  <a:pt x="155" y="29"/>
                </a:cubicBezTo>
                <a:close/>
                <a:moveTo>
                  <a:pt x="155" y="48"/>
                </a:moveTo>
                <a:cubicBezTo>
                  <a:pt x="155" y="46"/>
                  <a:pt x="156" y="45"/>
                  <a:pt x="157" y="45"/>
                </a:cubicBezTo>
                <a:cubicBezTo>
                  <a:pt x="159" y="45"/>
                  <a:pt x="160" y="46"/>
                  <a:pt x="160" y="48"/>
                </a:cubicBezTo>
                <a:cubicBezTo>
                  <a:pt x="160" y="51"/>
                  <a:pt x="160" y="51"/>
                  <a:pt x="160" y="51"/>
                </a:cubicBezTo>
                <a:cubicBezTo>
                  <a:pt x="160" y="52"/>
                  <a:pt x="159" y="53"/>
                  <a:pt x="157" y="53"/>
                </a:cubicBezTo>
                <a:cubicBezTo>
                  <a:pt x="156" y="53"/>
                  <a:pt x="155" y="52"/>
                  <a:pt x="155" y="51"/>
                </a:cubicBezTo>
                <a:lnTo>
                  <a:pt x="155" y="48"/>
                </a:lnTo>
                <a:close/>
                <a:moveTo>
                  <a:pt x="160" y="16"/>
                </a:moveTo>
                <a:cubicBezTo>
                  <a:pt x="160" y="19"/>
                  <a:pt x="160" y="19"/>
                  <a:pt x="160" y="19"/>
                </a:cubicBezTo>
                <a:cubicBezTo>
                  <a:pt x="160" y="20"/>
                  <a:pt x="159" y="21"/>
                  <a:pt x="157" y="21"/>
                </a:cubicBezTo>
                <a:cubicBezTo>
                  <a:pt x="156" y="21"/>
                  <a:pt x="155" y="20"/>
                  <a:pt x="155" y="19"/>
                </a:cubicBezTo>
                <a:cubicBezTo>
                  <a:pt x="155" y="16"/>
                  <a:pt x="155" y="16"/>
                  <a:pt x="155" y="16"/>
                </a:cubicBezTo>
                <a:cubicBezTo>
                  <a:pt x="155" y="15"/>
                  <a:pt x="156" y="13"/>
                  <a:pt x="157" y="13"/>
                </a:cubicBezTo>
                <a:cubicBezTo>
                  <a:pt x="159" y="13"/>
                  <a:pt x="160" y="15"/>
                  <a:pt x="160" y="16"/>
                </a:cubicBezTo>
                <a:close/>
                <a:moveTo>
                  <a:pt x="72" y="31"/>
                </a:moveTo>
                <a:cubicBezTo>
                  <a:pt x="72" y="28"/>
                  <a:pt x="72" y="28"/>
                  <a:pt x="72" y="28"/>
                </a:cubicBezTo>
                <a:cubicBezTo>
                  <a:pt x="72" y="27"/>
                  <a:pt x="73" y="26"/>
                  <a:pt x="75" y="26"/>
                </a:cubicBezTo>
                <a:cubicBezTo>
                  <a:pt x="76" y="26"/>
                  <a:pt x="77" y="27"/>
                  <a:pt x="77" y="28"/>
                </a:cubicBezTo>
                <a:cubicBezTo>
                  <a:pt x="77" y="31"/>
                  <a:pt x="77" y="31"/>
                  <a:pt x="77" y="31"/>
                </a:cubicBezTo>
                <a:cubicBezTo>
                  <a:pt x="77" y="32"/>
                  <a:pt x="76" y="34"/>
                  <a:pt x="75" y="34"/>
                </a:cubicBezTo>
                <a:cubicBezTo>
                  <a:pt x="73" y="34"/>
                  <a:pt x="72" y="32"/>
                  <a:pt x="72" y="31"/>
                </a:cubicBezTo>
                <a:close/>
                <a:moveTo>
                  <a:pt x="72" y="41"/>
                </a:moveTo>
                <a:cubicBezTo>
                  <a:pt x="72" y="39"/>
                  <a:pt x="72" y="39"/>
                  <a:pt x="72" y="39"/>
                </a:cubicBezTo>
                <a:cubicBezTo>
                  <a:pt x="72" y="37"/>
                  <a:pt x="73" y="36"/>
                  <a:pt x="75" y="36"/>
                </a:cubicBezTo>
                <a:cubicBezTo>
                  <a:pt x="76" y="36"/>
                  <a:pt x="77" y="37"/>
                  <a:pt x="77" y="39"/>
                </a:cubicBezTo>
                <a:cubicBezTo>
                  <a:pt x="77" y="41"/>
                  <a:pt x="77" y="41"/>
                  <a:pt x="77" y="41"/>
                </a:cubicBezTo>
                <a:cubicBezTo>
                  <a:pt x="77" y="43"/>
                  <a:pt x="76" y="44"/>
                  <a:pt x="75" y="44"/>
                </a:cubicBezTo>
                <a:cubicBezTo>
                  <a:pt x="73" y="44"/>
                  <a:pt x="72" y="43"/>
                  <a:pt x="72" y="41"/>
                </a:cubicBezTo>
                <a:close/>
                <a:moveTo>
                  <a:pt x="72" y="63"/>
                </a:moveTo>
                <a:cubicBezTo>
                  <a:pt x="72" y="60"/>
                  <a:pt x="72" y="60"/>
                  <a:pt x="72" y="60"/>
                </a:cubicBezTo>
                <a:cubicBezTo>
                  <a:pt x="72" y="59"/>
                  <a:pt x="73" y="57"/>
                  <a:pt x="75" y="57"/>
                </a:cubicBezTo>
                <a:cubicBezTo>
                  <a:pt x="76" y="57"/>
                  <a:pt x="77" y="59"/>
                  <a:pt x="77" y="60"/>
                </a:cubicBezTo>
                <a:cubicBezTo>
                  <a:pt x="77" y="63"/>
                  <a:pt x="77" y="63"/>
                  <a:pt x="77" y="63"/>
                </a:cubicBezTo>
                <a:cubicBezTo>
                  <a:pt x="77" y="64"/>
                  <a:pt x="76" y="65"/>
                  <a:pt x="75" y="65"/>
                </a:cubicBezTo>
                <a:cubicBezTo>
                  <a:pt x="73" y="65"/>
                  <a:pt x="72" y="64"/>
                  <a:pt x="72" y="63"/>
                </a:cubicBezTo>
                <a:close/>
                <a:moveTo>
                  <a:pt x="111" y="3"/>
                </a:moveTo>
                <a:cubicBezTo>
                  <a:pt x="111" y="1"/>
                  <a:pt x="112" y="0"/>
                  <a:pt x="114" y="0"/>
                </a:cubicBezTo>
                <a:cubicBezTo>
                  <a:pt x="117" y="0"/>
                  <a:pt x="117" y="0"/>
                  <a:pt x="117" y="0"/>
                </a:cubicBezTo>
                <a:cubicBezTo>
                  <a:pt x="118" y="0"/>
                  <a:pt x="119" y="1"/>
                  <a:pt x="119" y="3"/>
                </a:cubicBezTo>
                <a:cubicBezTo>
                  <a:pt x="119" y="4"/>
                  <a:pt x="118" y="5"/>
                  <a:pt x="117" y="5"/>
                </a:cubicBezTo>
                <a:cubicBezTo>
                  <a:pt x="114" y="5"/>
                  <a:pt x="114" y="5"/>
                  <a:pt x="114" y="5"/>
                </a:cubicBezTo>
                <a:cubicBezTo>
                  <a:pt x="112" y="5"/>
                  <a:pt x="111" y="4"/>
                  <a:pt x="111" y="3"/>
                </a:cubicBezTo>
                <a:close/>
                <a:moveTo>
                  <a:pt x="72" y="20"/>
                </a:moveTo>
                <a:cubicBezTo>
                  <a:pt x="72" y="18"/>
                  <a:pt x="72" y="18"/>
                  <a:pt x="72" y="18"/>
                </a:cubicBezTo>
                <a:cubicBezTo>
                  <a:pt x="72" y="16"/>
                  <a:pt x="73" y="15"/>
                  <a:pt x="75" y="15"/>
                </a:cubicBezTo>
                <a:cubicBezTo>
                  <a:pt x="76" y="15"/>
                  <a:pt x="77" y="16"/>
                  <a:pt x="77" y="18"/>
                </a:cubicBezTo>
                <a:cubicBezTo>
                  <a:pt x="77" y="20"/>
                  <a:pt x="77" y="20"/>
                  <a:pt x="77" y="20"/>
                </a:cubicBezTo>
                <a:cubicBezTo>
                  <a:pt x="77" y="22"/>
                  <a:pt x="76" y="23"/>
                  <a:pt x="75" y="23"/>
                </a:cubicBezTo>
                <a:cubicBezTo>
                  <a:pt x="73" y="23"/>
                  <a:pt x="72" y="22"/>
                  <a:pt x="72" y="20"/>
                </a:cubicBezTo>
                <a:close/>
                <a:moveTo>
                  <a:pt x="72" y="52"/>
                </a:moveTo>
                <a:cubicBezTo>
                  <a:pt x="72" y="49"/>
                  <a:pt x="72" y="49"/>
                  <a:pt x="72" y="49"/>
                </a:cubicBezTo>
                <a:cubicBezTo>
                  <a:pt x="72" y="48"/>
                  <a:pt x="73" y="47"/>
                  <a:pt x="75" y="47"/>
                </a:cubicBezTo>
                <a:cubicBezTo>
                  <a:pt x="76" y="47"/>
                  <a:pt x="77" y="48"/>
                  <a:pt x="77" y="49"/>
                </a:cubicBezTo>
                <a:cubicBezTo>
                  <a:pt x="77" y="52"/>
                  <a:pt x="77" y="52"/>
                  <a:pt x="77" y="52"/>
                </a:cubicBezTo>
                <a:cubicBezTo>
                  <a:pt x="77" y="54"/>
                  <a:pt x="76" y="55"/>
                  <a:pt x="75" y="55"/>
                </a:cubicBezTo>
                <a:cubicBezTo>
                  <a:pt x="73" y="55"/>
                  <a:pt x="72" y="54"/>
                  <a:pt x="72" y="52"/>
                </a:cubicBezTo>
                <a:close/>
                <a:moveTo>
                  <a:pt x="101" y="3"/>
                </a:moveTo>
                <a:cubicBezTo>
                  <a:pt x="101" y="1"/>
                  <a:pt x="102" y="0"/>
                  <a:pt x="103" y="0"/>
                </a:cubicBezTo>
                <a:cubicBezTo>
                  <a:pt x="106" y="0"/>
                  <a:pt x="106" y="0"/>
                  <a:pt x="106" y="0"/>
                </a:cubicBezTo>
                <a:cubicBezTo>
                  <a:pt x="107" y="0"/>
                  <a:pt x="109" y="1"/>
                  <a:pt x="109" y="3"/>
                </a:cubicBezTo>
                <a:cubicBezTo>
                  <a:pt x="109" y="4"/>
                  <a:pt x="107" y="5"/>
                  <a:pt x="106" y="5"/>
                </a:cubicBezTo>
                <a:cubicBezTo>
                  <a:pt x="103" y="5"/>
                  <a:pt x="103" y="5"/>
                  <a:pt x="103" y="5"/>
                </a:cubicBezTo>
                <a:cubicBezTo>
                  <a:pt x="102" y="5"/>
                  <a:pt x="101" y="4"/>
                  <a:pt x="101" y="3"/>
                </a:cubicBezTo>
                <a:close/>
                <a:moveTo>
                  <a:pt x="90" y="3"/>
                </a:moveTo>
                <a:cubicBezTo>
                  <a:pt x="90" y="1"/>
                  <a:pt x="91" y="0"/>
                  <a:pt x="93" y="0"/>
                </a:cubicBezTo>
                <a:cubicBezTo>
                  <a:pt x="95" y="0"/>
                  <a:pt x="95" y="0"/>
                  <a:pt x="95" y="0"/>
                </a:cubicBezTo>
                <a:cubicBezTo>
                  <a:pt x="97" y="0"/>
                  <a:pt x="98" y="1"/>
                  <a:pt x="98" y="3"/>
                </a:cubicBezTo>
                <a:cubicBezTo>
                  <a:pt x="98" y="4"/>
                  <a:pt x="97" y="5"/>
                  <a:pt x="95" y="5"/>
                </a:cubicBezTo>
                <a:cubicBezTo>
                  <a:pt x="93" y="5"/>
                  <a:pt x="93" y="5"/>
                  <a:pt x="93" y="5"/>
                </a:cubicBezTo>
                <a:cubicBezTo>
                  <a:pt x="91" y="5"/>
                  <a:pt x="90" y="4"/>
                  <a:pt x="90" y="3"/>
                </a:cubicBezTo>
                <a:close/>
                <a:moveTo>
                  <a:pt x="72" y="9"/>
                </a:moveTo>
                <a:cubicBezTo>
                  <a:pt x="73" y="8"/>
                  <a:pt x="73" y="7"/>
                  <a:pt x="74" y="6"/>
                </a:cubicBezTo>
                <a:cubicBezTo>
                  <a:pt x="74" y="5"/>
                  <a:pt x="76" y="4"/>
                  <a:pt x="77" y="5"/>
                </a:cubicBezTo>
                <a:cubicBezTo>
                  <a:pt x="78" y="6"/>
                  <a:pt x="79" y="7"/>
                  <a:pt x="78" y="9"/>
                </a:cubicBezTo>
                <a:cubicBezTo>
                  <a:pt x="78" y="9"/>
                  <a:pt x="78" y="10"/>
                  <a:pt x="78" y="10"/>
                </a:cubicBezTo>
                <a:cubicBezTo>
                  <a:pt x="77" y="12"/>
                  <a:pt x="76" y="12"/>
                  <a:pt x="75" y="12"/>
                </a:cubicBezTo>
                <a:cubicBezTo>
                  <a:pt x="75" y="12"/>
                  <a:pt x="75" y="12"/>
                  <a:pt x="74" y="12"/>
                </a:cubicBezTo>
                <a:cubicBezTo>
                  <a:pt x="73" y="12"/>
                  <a:pt x="72" y="11"/>
                  <a:pt x="72" y="9"/>
                </a:cubicBezTo>
                <a:close/>
                <a:moveTo>
                  <a:pt x="80" y="3"/>
                </a:moveTo>
                <a:cubicBezTo>
                  <a:pt x="79" y="2"/>
                  <a:pt x="80" y="0"/>
                  <a:pt x="82" y="0"/>
                </a:cubicBezTo>
                <a:cubicBezTo>
                  <a:pt x="82" y="0"/>
                  <a:pt x="83" y="0"/>
                  <a:pt x="84" y="0"/>
                </a:cubicBezTo>
                <a:cubicBezTo>
                  <a:pt x="85" y="0"/>
                  <a:pt x="85" y="0"/>
                  <a:pt x="85" y="0"/>
                </a:cubicBezTo>
                <a:cubicBezTo>
                  <a:pt x="86" y="0"/>
                  <a:pt x="87" y="1"/>
                  <a:pt x="87" y="3"/>
                </a:cubicBezTo>
                <a:cubicBezTo>
                  <a:pt x="87" y="4"/>
                  <a:pt x="86" y="5"/>
                  <a:pt x="85" y="5"/>
                </a:cubicBezTo>
                <a:cubicBezTo>
                  <a:pt x="84" y="5"/>
                  <a:pt x="84" y="5"/>
                  <a:pt x="84" y="5"/>
                </a:cubicBezTo>
                <a:cubicBezTo>
                  <a:pt x="83" y="5"/>
                  <a:pt x="83" y="5"/>
                  <a:pt x="83" y="5"/>
                </a:cubicBezTo>
                <a:cubicBezTo>
                  <a:pt x="82" y="5"/>
                  <a:pt x="82" y="5"/>
                  <a:pt x="82" y="5"/>
                </a:cubicBezTo>
                <a:cubicBezTo>
                  <a:pt x="81" y="5"/>
                  <a:pt x="80" y="5"/>
                  <a:pt x="80" y="3"/>
                </a:cubicBezTo>
                <a:close/>
                <a:moveTo>
                  <a:pt x="8" y="56"/>
                </a:moveTo>
                <a:cubicBezTo>
                  <a:pt x="8" y="37"/>
                  <a:pt x="24" y="21"/>
                  <a:pt x="43" y="21"/>
                </a:cubicBezTo>
                <a:cubicBezTo>
                  <a:pt x="50" y="21"/>
                  <a:pt x="50" y="21"/>
                  <a:pt x="50" y="21"/>
                </a:cubicBezTo>
                <a:cubicBezTo>
                  <a:pt x="38" y="10"/>
                  <a:pt x="38" y="10"/>
                  <a:pt x="38" y="10"/>
                </a:cubicBezTo>
                <a:cubicBezTo>
                  <a:pt x="37" y="9"/>
                  <a:pt x="37" y="7"/>
                  <a:pt x="38" y="6"/>
                </a:cubicBezTo>
                <a:cubicBezTo>
                  <a:pt x="39" y="5"/>
                  <a:pt x="41" y="5"/>
                  <a:pt x="42" y="6"/>
                </a:cubicBezTo>
                <a:cubicBezTo>
                  <a:pt x="58" y="22"/>
                  <a:pt x="58" y="22"/>
                  <a:pt x="58" y="22"/>
                </a:cubicBezTo>
                <a:cubicBezTo>
                  <a:pt x="58" y="22"/>
                  <a:pt x="58" y="23"/>
                  <a:pt x="58" y="23"/>
                </a:cubicBezTo>
                <a:cubicBezTo>
                  <a:pt x="59" y="24"/>
                  <a:pt x="59" y="24"/>
                  <a:pt x="58" y="25"/>
                </a:cubicBezTo>
                <a:cubicBezTo>
                  <a:pt x="58" y="25"/>
                  <a:pt x="58" y="26"/>
                  <a:pt x="58" y="26"/>
                </a:cubicBezTo>
                <a:cubicBezTo>
                  <a:pt x="42" y="42"/>
                  <a:pt x="42" y="42"/>
                  <a:pt x="42" y="42"/>
                </a:cubicBezTo>
                <a:cubicBezTo>
                  <a:pt x="41" y="42"/>
                  <a:pt x="41" y="43"/>
                  <a:pt x="40" y="43"/>
                </a:cubicBezTo>
                <a:cubicBezTo>
                  <a:pt x="39" y="43"/>
                  <a:pt x="39" y="42"/>
                  <a:pt x="38" y="42"/>
                </a:cubicBezTo>
                <a:cubicBezTo>
                  <a:pt x="37" y="41"/>
                  <a:pt x="37" y="39"/>
                  <a:pt x="38" y="38"/>
                </a:cubicBezTo>
                <a:cubicBezTo>
                  <a:pt x="50" y="27"/>
                  <a:pt x="50" y="27"/>
                  <a:pt x="50" y="27"/>
                </a:cubicBezTo>
                <a:cubicBezTo>
                  <a:pt x="43" y="27"/>
                  <a:pt x="43" y="27"/>
                  <a:pt x="43" y="27"/>
                </a:cubicBezTo>
                <a:cubicBezTo>
                  <a:pt x="26" y="27"/>
                  <a:pt x="13" y="40"/>
                  <a:pt x="13" y="56"/>
                </a:cubicBezTo>
                <a:cubicBezTo>
                  <a:pt x="13" y="57"/>
                  <a:pt x="12" y="59"/>
                  <a:pt x="11" y="59"/>
                </a:cubicBezTo>
                <a:cubicBezTo>
                  <a:pt x="9" y="59"/>
                  <a:pt x="8" y="57"/>
                  <a:pt x="8" y="56"/>
                </a:cubicBezTo>
                <a:close/>
              </a:path>
            </a:pathLst>
          </a:custGeom>
          <a:solidFill>
            <a:srgbClr val="32D1A8"/>
          </a:solidFill>
          <a:ln>
            <a:solidFill>
              <a:srgbClr val="03DFB2"/>
            </a:solidFill>
          </a:ln>
        </p:spPr>
        <p:txBody>
          <a:bodyPr/>
          <a:lstStyle/>
          <a:p>
            <a:pPr marL="0" marR="0" lvl="0" indent="0" defTabSz="1825626"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1F1F1F"/>
              </a:solidFill>
              <a:effectLst/>
              <a:uLnTx/>
              <a:uFillTx/>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a:extLst>
              <a:ext uri="{FF2B5EF4-FFF2-40B4-BE49-F238E27FC236}">
                <a16:creationId xmlns:a16="http://schemas.microsoft.com/office/drawing/2014/main" id="{3F5D0B3C-22FF-4759-AB78-3EA299E0209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058863" y="1096963"/>
            <a:ext cx="10225087" cy="11522075"/>
          </a:xfrm>
        </p:spPr>
      </p:pic>
      <p:sp>
        <p:nvSpPr>
          <p:cNvPr id="20" name="Text Box 3">
            <a:extLst>
              <a:ext uri="{FF2B5EF4-FFF2-40B4-BE49-F238E27FC236}">
                <a16:creationId xmlns:a16="http://schemas.microsoft.com/office/drawing/2014/main" id="{F7C341B7-680C-664B-AD35-42CE7A7FB4B5}"/>
              </a:ext>
            </a:extLst>
          </p:cNvPr>
          <p:cNvSpPr txBox="1">
            <a:spLocks/>
          </p:cNvSpPr>
          <p:nvPr/>
        </p:nvSpPr>
        <p:spPr bwMode="auto">
          <a:xfrm>
            <a:off x="12563475" y="2570165"/>
            <a:ext cx="8413501" cy="30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chemeClr val="bg1"/>
                </a:solidFill>
                <a:latin typeface="+mn-lt"/>
                <a:ea typeface="+mn-ea"/>
                <a:cs typeface="+mn-ea"/>
                <a:sym typeface="+mn-lt"/>
              </a:rPr>
              <a:t>TITLE TEXT </a:t>
            </a:r>
            <a:r>
              <a:rPr lang="en-US" altLang="x-none" sz="10000" b="1" dirty="0">
                <a:solidFill>
                  <a:schemeClr val="accent2"/>
                </a:solidFill>
                <a:latin typeface="+mn-lt"/>
                <a:ea typeface="+mn-ea"/>
                <a:cs typeface="+mn-ea"/>
                <a:sym typeface="+mn-lt"/>
              </a:rPr>
              <a:t>&amp; PHOTO</a:t>
            </a:r>
            <a:endParaRPr lang="x-none" altLang="x-none" sz="10000" b="1" dirty="0">
              <a:solidFill>
                <a:schemeClr val="accent2"/>
              </a:solidFill>
              <a:latin typeface="+mn-lt"/>
              <a:ea typeface="+mn-ea"/>
              <a:cs typeface="+mn-ea"/>
              <a:sym typeface="+mn-lt"/>
            </a:endParaRPr>
          </a:p>
        </p:txBody>
      </p:sp>
      <p:grpSp>
        <p:nvGrpSpPr>
          <p:cNvPr id="2" name="Группа 1">
            <a:extLst>
              <a:ext uri="{FF2B5EF4-FFF2-40B4-BE49-F238E27FC236}">
                <a16:creationId xmlns:a16="http://schemas.microsoft.com/office/drawing/2014/main" id="{F4F681FF-961F-2543-BDBC-C82F3B158504}"/>
              </a:ext>
            </a:extLst>
          </p:cNvPr>
          <p:cNvGrpSpPr/>
          <p:nvPr/>
        </p:nvGrpSpPr>
        <p:grpSpPr>
          <a:xfrm>
            <a:off x="12552537" y="6356551"/>
            <a:ext cx="4792600" cy="5038525"/>
            <a:chOff x="12552537" y="6356551"/>
            <a:chExt cx="4792600" cy="5038525"/>
          </a:xfrm>
        </p:grpSpPr>
        <p:sp>
          <p:nvSpPr>
            <p:cNvPr id="24582" name="Rectangle 10">
              <a:extLst>
                <a:ext uri="{FF2B5EF4-FFF2-40B4-BE49-F238E27FC236}">
                  <a16:creationId xmlns:a16="http://schemas.microsoft.com/office/drawing/2014/main" id="{1CF559B8-D37A-6C4E-B08A-D9BC9CA51FC6}"/>
                </a:ext>
              </a:extLst>
            </p:cNvPr>
            <p:cNvSpPr>
              <a:spLocks noChangeArrowheads="1"/>
            </p:cNvSpPr>
            <p:nvPr/>
          </p:nvSpPr>
          <p:spPr bwMode="auto">
            <a:xfrm>
              <a:off x="12563476" y="7978727"/>
              <a:ext cx="4781661" cy="341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en-US" altLang="en-US" dirty="0">
                  <a:solidFill>
                    <a:srgbClr val="292829"/>
                  </a:solidFill>
                  <a:latin typeface="+mn-lt"/>
                  <a:ea typeface="+mn-ea"/>
                  <a:cs typeface="+mn-ea"/>
                  <a:sym typeface="+mn-lt"/>
                </a:rPr>
                <a:t>Click here to add content, content to match the title, you can copy and paste directly, to select useful keyword </a:t>
              </a:r>
              <a:r>
                <a:rPr lang="en-US" altLang="en-US" dirty="0" err="1">
                  <a:solidFill>
                    <a:srgbClr val="292829"/>
                  </a:solidFill>
                  <a:latin typeface="+mn-lt"/>
                  <a:ea typeface="+mn-ea"/>
                  <a:cs typeface="+mn-ea"/>
                  <a:sym typeface="+mn-lt"/>
                </a:rPr>
                <a:t>entry.liqua</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Ut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enim</a:t>
              </a:r>
              <a:r>
                <a:rPr lang="en-US" altLang="en-US" dirty="0">
                  <a:solidFill>
                    <a:srgbClr val="292829"/>
                  </a:solidFill>
                  <a:latin typeface="+mn-lt"/>
                  <a:ea typeface="+mn-ea"/>
                  <a:cs typeface="+mn-ea"/>
                  <a:sym typeface="+mn-lt"/>
                </a:rPr>
                <a:t> ad minim </a:t>
              </a:r>
              <a:r>
                <a:rPr lang="en-US" altLang="en-US" dirty="0" err="1">
                  <a:solidFill>
                    <a:srgbClr val="292829"/>
                  </a:solidFill>
                  <a:latin typeface="+mn-lt"/>
                  <a:ea typeface="+mn-ea"/>
                  <a:cs typeface="+mn-ea"/>
                  <a:sym typeface="+mn-lt"/>
                </a:rPr>
                <a:t>veniam</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quis</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nostrud</a:t>
              </a:r>
              <a:r>
                <a:rPr lang="en-US" altLang="en-US" dirty="0">
                  <a:solidFill>
                    <a:srgbClr val="292829"/>
                  </a:solidFill>
                  <a:latin typeface="+mn-lt"/>
                  <a:ea typeface="+mn-ea"/>
                  <a:cs typeface="+mn-ea"/>
                  <a:sym typeface="+mn-lt"/>
                </a:rPr>
                <a:t> exercitation </a:t>
              </a:r>
              <a:r>
                <a:rPr lang="en-US" altLang="en-US" dirty="0" err="1">
                  <a:solidFill>
                    <a:srgbClr val="292829"/>
                  </a:solidFill>
                  <a:latin typeface="+mn-lt"/>
                  <a:ea typeface="+mn-ea"/>
                  <a:cs typeface="+mn-ea"/>
                  <a:sym typeface="+mn-lt"/>
                </a:rPr>
                <a:t>ullamco</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laboris</a:t>
              </a:r>
              <a:r>
                <a:rPr lang="en-US" altLang="en-US" dirty="0">
                  <a:solidFill>
                    <a:srgbClr val="292829"/>
                  </a:solidFill>
                  <a:latin typeface="+mn-lt"/>
                  <a:ea typeface="+mn-ea"/>
                  <a:cs typeface="+mn-ea"/>
                  <a:sym typeface="+mn-lt"/>
                </a:rPr>
                <a:t> nisi </a:t>
              </a:r>
              <a:r>
                <a:rPr lang="en-US" altLang="en-US" dirty="0" err="1">
                  <a:solidFill>
                    <a:srgbClr val="292829"/>
                  </a:solidFill>
                  <a:latin typeface="+mn-lt"/>
                  <a:ea typeface="+mn-ea"/>
                  <a:cs typeface="+mn-ea"/>
                  <a:sym typeface="+mn-lt"/>
                </a:rPr>
                <a:t>ut</a:t>
              </a:r>
              <a:endParaRPr lang="en-US" altLang="en-US" dirty="0">
                <a:solidFill>
                  <a:srgbClr val="292829"/>
                </a:solidFill>
                <a:latin typeface="+mn-lt"/>
                <a:ea typeface="+mn-ea"/>
                <a:cs typeface="+mn-ea"/>
                <a:sym typeface="+mn-lt"/>
              </a:endParaRPr>
            </a:p>
          </p:txBody>
        </p:sp>
        <p:sp>
          <p:nvSpPr>
            <p:cNvPr id="8" name="Text Box 3">
              <a:extLst>
                <a:ext uri="{FF2B5EF4-FFF2-40B4-BE49-F238E27FC236}">
                  <a16:creationId xmlns:a16="http://schemas.microsoft.com/office/drawing/2014/main" id="{5FCCD33C-ADCB-2847-8EAE-B8E65C9EF1F0}"/>
                </a:ext>
              </a:extLst>
            </p:cNvPr>
            <p:cNvSpPr txBox="1">
              <a:spLocks/>
            </p:cNvSpPr>
            <p:nvPr/>
          </p:nvSpPr>
          <p:spPr bwMode="auto">
            <a:xfrm>
              <a:off x="12552537" y="6356551"/>
              <a:ext cx="2888456" cy="162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chemeClr val="accent1"/>
                  </a:solidFill>
                  <a:latin typeface="+mn-lt"/>
                  <a:ea typeface="+mn-ea"/>
                  <a:cs typeface="+mn-ea"/>
                  <a:sym typeface="+mn-lt"/>
                </a:rPr>
                <a:t>.01</a:t>
              </a:r>
              <a:endParaRPr lang="x-none" altLang="x-none" sz="10000" b="1" dirty="0">
                <a:solidFill>
                  <a:schemeClr val="accent1"/>
                </a:solidFill>
                <a:latin typeface="+mn-lt"/>
                <a:ea typeface="+mn-ea"/>
                <a:cs typeface="+mn-ea"/>
                <a:sym typeface="+mn-lt"/>
              </a:endParaRPr>
            </a:p>
          </p:txBody>
        </p:sp>
      </p:grpSp>
      <p:grpSp>
        <p:nvGrpSpPr>
          <p:cNvPr id="3" name="Группа 2">
            <a:extLst>
              <a:ext uri="{FF2B5EF4-FFF2-40B4-BE49-F238E27FC236}">
                <a16:creationId xmlns:a16="http://schemas.microsoft.com/office/drawing/2014/main" id="{CF541C3A-C973-8144-90A5-D79AF8AA5C3C}"/>
              </a:ext>
            </a:extLst>
          </p:cNvPr>
          <p:cNvGrpSpPr/>
          <p:nvPr/>
        </p:nvGrpSpPr>
        <p:grpSpPr>
          <a:xfrm>
            <a:off x="18058725" y="6356551"/>
            <a:ext cx="4820325" cy="4961039"/>
            <a:chOff x="18058725" y="6356551"/>
            <a:chExt cx="4820325" cy="4961039"/>
          </a:xfrm>
        </p:grpSpPr>
        <p:sp>
          <p:nvSpPr>
            <p:cNvPr id="24579" name="Rectangle 10">
              <a:extLst>
                <a:ext uri="{FF2B5EF4-FFF2-40B4-BE49-F238E27FC236}">
                  <a16:creationId xmlns:a16="http://schemas.microsoft.com/office/drawing/2014/main" id="{892D8572-97CA-5140-A8C3-F27FB48CEAAC}"/>
                </a:ext>
              </a:extLst>
            </p:cNvPr>
            <p:cNvSpPr>
              <a:spLocks noChangeArrowheads="1"/>
            </p:cNvSpPr>
            <p:nvPr/>
          </p:nvSpPr>
          <p:spPr bwMode="auto">
            <a:xfrm>
              <a:off x="18095913" y="7978727"/>
              <a:ext cx="4783137" cy="33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en-US" altLang="en-US" dirty="0">
                  <a:solidFill>
                    <a:srgbClr val="292829"/>
                  </a:solidFill>
                  <a:latin typeface="+mn-lt"/>
                  <a:ea typeface="+mn-ea"/>
                  <a:cs typeface="+mn-ea"/>
                  <a:sym typeface="+mn-lt"/>
                </a:rPr>
                <a:t>Click here to add content, content to match the title, you can copy and paste directly, to select useful keyword </a:t>
              </a:r>
              <a:r>
                <a:rPr lang="en-US" altLang="en-US" dirty="0" err="1">
                  <a:solidFill>
                    <a:srgbClr val="292829"/>
                  </a:solidFill>
                  <a:latin typeface="+mn-lt"/>
                  <a:ea typeface="+mn-ea"/>
                  <a:cs typeface="+mn-ea"/>
                  <a:sym typeface="+mn-lt"/>
                </a:rPr>
                <a:t>entry.liqua</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Ut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enim</a:t>
              </a:r>
              <a:r>
                <a:rPr lang="en-US" altLang="en-US" dirty="0">
                  <a:solidFill>
                    <a:srgbClr val="292829"/>
                  </a:solidFill>
                  <a:latin typeface="+mn-lt"/>
                  <a:ea typeface="+mn-ea"/>
                  <a:cs typeface="+mn-ea"/>
                  <a:sym typeface="+mn-lt"/>
                </a:rPr>
                <a:t> ad minim </a:t>
              </a:r>
              <a:r>
                <a:rPr lang="en-US" altLang="en-US" dirty="0" err="1">
                  <a:solidFill>
                    <a:srgbClr val="292829"/>
                  </a:solidFill>
                  <a:latin typeface="+mn-lt"/>
                  <a:ea typeface="+mn-ea"/>
                  <a:cs typeface="+mn-ea"/>
                  <a:sym typeface="+mn-lt"/>
                </a:rPr>
                <a:t>veniam</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quis</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nostrud</a:t>
              </a:r>
              <a:r>
                <a:rPr lang="en-US" altLang="en-US" dirty="0">
                  <a:solidFill>
                    <a:srgbClr val="292829"/>
                  </a:solidFill>
                  <a:latin typeface="+mn-lt"/>
                  <a:ea typeface="+mn-ea"/>
                  <a:cs typeface="+mn-ea"/>
                  <a:sym typeface="+mn-lt"/>
                </a:rPr>
                <a:t> exercitation </a:t>
              </a:r>
              <a:r>
                <a:rPr lang="en-US" altLang="en-US" dirty="0" err="1">
                  <a:solidFill>
                    <a:srgbClr val="292829"/>
                  </a:solidFill>
                  <a:latin typeface="+mn-lt"/>
                  <a:ea typeface="+mn-ea"/>
                  <a:cs typeface="+mn-ea"/>
                  <a:sym typeface="+mn-lt"/>
                </a:rPr>
                <a:t>ullamco</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laboris</a:t>
              </a:r>
              <a:r>
                <a:rPr lang="en-US" altLang="en-US" dirty="0">
                  <a:solidFill>
                    <a:srgbClr val="292829"/>
                  </a:solidFill>
                  <a:latin typeface="+mn-lt"/>
                  <a:ea typeface="+mn-ea"/>
                  <a:cs typeface="+mn-ea"/>
                  <a:sym typeface="+mn-lt"/>
                </a:rPr>
                <a:t> nisi </a:t>
              </a:r>
              <a:r>
                <a:rPr lang="en-US" altLang="en-US" dirty="0" err="1">
                  <a:solidFill>
                    <a:srgbClr val="292829"/>
                  </a:solidFill>
                  <a:latin typeface="+mn-lt"/>
                  <a:ea typeface="+mn-ea"/>
                  <a:cs typeface="+mn-ea"/>
                  <a:sym typeface="+mn-lt"/>
                </a:rPr>
                <a:t>ut</a:t>
              </a:r>
              <a:endParaRPr lang="en-US" altLang="en-US" dirty="0">
                <a:solidFill>
                  <a:srgbClr val="292829"/>
                </a:solidFill>
                <a:latin typeface="+mn-lt"/>
                <a:ea typeface="+mn-ea"/>
                <a:cs typeface="+mn-ea"/>
                <a:sym typeface="+mn-lt"/>
              </a:endParaRPr>
            </a:p>
          </p:txBody>
        </p:sp>
        <p:sp>
          <p:nvSpPr>
            <p:cNvPr id="9" name="Text Box 3">
              <a:extLst>
                <a:ext uri="{FF2B5EF4-FFF2-40B4-BE49-F238E27FC236}">
                  <a16:creationId xmlns:a16="http://schemas.microsoft.com/office/drawing/2014/main" id="{DCB79812-C80C-1446-BDEF-0FCBB7D5B541}"/>
                </a:ext>
              </a:extLst>
            </p:cNvPr>
            <p:cNvSpPr txBox="1">
              <a:spLocks/>
            </p:cNvSpPr>
            <p:nvPr/>
          </p:nvSpPr>
          <p:spPr bwMode="auto">
            <a:xfrm>
              <a:off x="18058725" y="6356551"/>
              <a:ext cx="2888456" cy="162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chemeClr val="accent1"/>
                  </a:solidFill>
                  <a:latin typeface="+mn-lt"/>
                  <a:ea typeface="+mn-ea"/>
                  <a:cs typeface="+mn-ea"/>
                  <a:sym typeface="+mn-lt"/>
                </a:rPr>
                <a:t>.02</a:t>
              </a:r>
              <a:endParaRPr lang="x-none" altLang="x-none" sz="10000" b="1" dirty="0">
                <a:solidFill>
                  <a:schemeClr val="accent1"/>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225">
            <a:extLst>
              <a:ext uri="{FF2B5EF4-FFF2-40B4-BE49-F238E27FC236}">
                <a16:creationId xmlns:a16="http://schemas.microsoft.com/office/drawing/2014/main" id="{343F2055-8249-4098-82A3-0CA351DF98BA}"/>
              </a:ext>
            </a:extLst>
          </p:cNvPr>
          <p:cNvSpPr>
            <a:spLocks noGrp="1"/>
          </p:cNvSpPr>
          <p:nvPr>
            <p:ph type="sldNum" sz="quarter" idx="4294967295"/>
          </p:nvPr>
        </p:nvSpPr>
        <p:spPr>
          <a:xfrm>
            <a:off x="23980775" y="963613"/>
            <a:ext cx="403225" cy="411162"/>
          </a:xfrm>
          <a:prstGeom prst="rect">
            <a:avLst/>
          </a:prstGeom>
          <a:noFill/>
        </p:spPr>
        <p:txBody>
          <a:bodyPr/>
          <a:lstStyle/>
          <a:p>
            <a:pPr marL="0" marR="0" lvl="0" indent="0" algn="ctr" defTabSz="825500" rtl="0" eaLnBrk="1" fontAlgn="base" latinLnBrk="0" hangingPunct="0">
              <a:lnSpc>
                <a:spcPct val="100000"/>
              </a:lnSpc>
              <a:spcBef>
                <a:spcPct val="0"/>
              </a:spcBef>
              <a:spcAft>
                <a:spcPct val="0"/>
              </a:spcAft>
              <a:buClrTx/>
              <a:buSzTx/>
              <a:buFontTx/>
              <a:buNone/>
              <a:tabLst/>
              <a:defRPr/>
            </a:pPr>
            <a:fld id="{565E5BC1-D6FE-4B52-8854-D27955C5C797}" type="slidenum">
              <a:rPr kumimoji="0" lang="zh-CN" altLang="zh-CN" sz="2000" b="0" i="0" u="none" strike="noStrike" kern="1200" cap="none" spc="0" normalizeH="0" baseline="0" noProof="0" smtClean="0">
                <a:ln>
                  <a:noFill/>
                </a:ln>
                <a:solidFill>
                  <a:srgbClr val="FFFFFF"/>
                </a:solidFill>
                <a:effectLst/>
                <a:uLnTx/>
                <a:uFillTx/>
                <a:latin typeface="+mn-lt"/>
                <a:ea typeface="+mn-ea"/>
                <a:cs typeface="+mn-ea"/>
                <a:sym typeface="+mn-lt"/>
              </a:rPr>
              <a:pPr marL="0" marR="0" lvl="0" indent="0" algn="ctr" defTabSz="825500" rtl="0" eaLnBrk="1" fontAlgn="base" latinLnBrk="0" hangingPunct="0">
                <a:lnSpc>
                  <a:spcPct val="100000"/>
                </a:lnSpc>
                <a:spcBef>
                  <a:spcPct val="0"/>
                </a:spcBef>
                <a:spcAft>
                  <a:spcPct val="0"/>
                </a:spcAft>
                <a:buClrTx/>
                <a:buSzTx/>
                <a:buFontTx/>
                <a:buNone/>
                <a:tabLst/>
                <a:defRPr/>
              </a:pPr>
              <a:t>22</a:t>
            </a:fld>
            <a:endParaRPr kumimoji="0" lang="zh-CN" altLang="zh-CN" sz="20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226" name="Shape 226">
            <a:extLst>
              <a:ext uri="{FF2B5EF4-FFF2-40B4-BE49-F238E27FC236}">
                <a16:creationId xmlns:a16="http://schemas.microsoft.com/office/drawing/2014/main" id="{66E85D5D-74F4-4DF5-9EAE-1F52ABA3F82F}"/>
              </a:ext>
            </a:extLst>
          </p:cNvPr>
          <p:cNvSpPr>
            <a:spLocks noChangeArrowheads="1"/>
          </p:cNvSpPr>
          <p:nvPr/>
        </p:nvSpPr>
        <p:spPr bwMode="auto">
          <a:xfrm>
            <a:off x="3585672" y="3987795"/>
            <a:ext cx="3595688"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r">
              <a:defRPr sz="3000" b="1" cap="all" spc="299" baseline="0">
                <a:solidFill>
                  <a:srgbClr val="292B3A"/>
                </a:solidFill>
              </a:defRPr>
            </a:lvl1pPr>
          </a:lstStyle>
          <a:p>
            <a:pPr marL="0" marR="0" lvl="0" indent="0" algn="r"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dirty="0">
                <a:ln>
                  <a:noFill/>
                </a:ln>
                <a:solidFill>
                  <a:srgbClr val="03DFB2"/>
                </a:solidFill>
                <a:effectLst/>
                <a:uLnTx/>
                <a:uFillTx/>
                <a:latin typeface="+mn-lt"/>
                <a:ea typeface="+mn-ea"/>
                <a:cs typeface="+mn-ea"/>
                <a:sym typeface="+mn-lt"/>
              </a:rPr>
              <a:t>Strengths</a:t>
            </a:r>
          </a:p>
        </p:txBody>
      </p:sp>
      <p:sp>
        <p:nvSpPr>
          <p:cNvPr id="22531" name="Shape 227">
            <a:extLst>
              <a:ext uri="{FF2B5EF4-FFF2-40B4-BE49-F238E27FC236}">
                <a16:creationId xmlns:a16="http://schemas.microsoft.com/office/drawing/2014/main" id="{7B75FA8F-5B98-4238-87BB-E3669F915B57}"/>
              </a:ext>
            </a:extLst>
          </p:cNvPr>
          <p:cNvSpPr>
            <a:spLocks noChangeArrowheads="1"/>
          </p:cNvSpPr>
          <p:nvPr/>
        </p:nvSpPr>
        <p:spPr bwMode="auto">
          <a:xfrm>
            <a:off x="1534622" y="4933499"/>
            <a:ext cx="5646738"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marL="0" marR="0" lvl="0" indent="0" algn="r" defTabSz="825500" rtl="0" eaLnBrk="1" fontAlgn="base" latinLnBrk="0" hangingPunct="0">
              <a:lnSpc>
                <a:spcPct val="100000"/>
              </a:lnSpc>
              <a:spcBef>
                <a:spcPct val="0"/>
              </a:spcBef>
              <a:spcAft>
                <a:spcPct val="0"/>
              </a:spcAft>
              <a:buClrTx/>
              <a:buSzTx/>
              <a:buFontTx/>
              <a:buNone/>
              <a:tabLst/>
              <a:defRPr/>
            </a:pPr>
            <a:r>
              <a:rPr kumimoji="0" lang="zh-CN" altLang="zh-CN" sz="3200" b="0" i="0" u="none" strike="noStrike" kern="1200" cap="none" spc="0" normalizeH="0" baseline="55000" noProof="0">
                <a:ln>
                  <a:noFill/>
                </a:ln>
                <a:solidFill>
                  <a:srgbClr val="696B6B"/>
                </a:solidFill>
                <a:effectLst/>
                <a:uLnTx/>
                <a:uFillTx/>
                <a:latin typeface="+mn-lt"/>
                <a:ea typeface="+mn-ea"/>
                <a:cs typeface="+mn-ea"/>
                <a:sym typeface="+mn-lt"/>
              </a:rPr>
              <a:t>Lorem ipsum dolor sit amet, consectetuer adipiscing elit, sed diam nonummy nibh magna aliquam erat volutpat. Ut wisi enim ad mini veniam, quis nostrud exerci tation ullamcorper suscipit lobortis nisl ut aliquip</a:t>
            </a:r>
          </a:p>
        </p:txBody>
      </p:sp>
      <p:sp>
        <p:nvSpPr>
          <p:cNvPr id="229" name="Shape 229">
            <a:extLst>
              <a:ext uri="{FF2B5EF4-FFF2-40B4-BE49-F238E27FC236}">
                <a16:creationId xmlns:a16="http://schemas.microsoft.com/office/drawing/2014/main" id="{5BD96647-A866-47AD-95FE-E98203F64E94}"/>
              </a:ext>
            </a:extLst>
          </p:cNvPr>
          <p:cNvSpPr>
            <a:spLocks noChangeArrowheads="1"/>
          </p:cNvSpPr>
          <p:nvPr/>
        </p:nvSpPr>
        <p:spPr bwMode="auto">
          <a:xfrm>
            <a:off x="3585672" y="8070845"/>
            <a:ext cx="3595688"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r">
              <a:defRPr sz="3000" b="1" cap="all" spc="299" baseline="0">
                <a:solidFill>
                  <a:srgbClr val="292B3A"/>
                </a:solidFill>
              </a:defRPr>
            </a:lvl1pPr>
          </a:lstStyle>
          <a:p>
            <a:pPr marL="0" marR="0" lvl="0" indent="0" algn="r"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dirty="0">
                <a:ln>
                  <a:noFill/>
                </a:ln>
                <a:solidFill>
                  <a:srgbClr val="03DFB2"/>
                </a:solidFill>
                <a:effectLst/>
                <a:uLnTx/>
                <a:uFillTx/>
                <a:latin typeface="+mn-lt"/>
                <a:ea typeface="+mn-ea"/>
                <a:cs typeface="+mn-ea"/>
                <a:sym typeface="+mn-lt"/>
              </a:rPr>
              <a:t>Threats</a:t>
            </a:r>
          </a:p>
        </p:txBody>
      </p:sp>
      <p:sp>
        <p:nvSpPr>
          <p:cNvPr id="233" name="Shape 233">
            <a:extLst>
              <a:ext uri="{FF2B5EF4-FFF2-40B4-BE49-F238E27FC236}">
                <a16:creationId xmlns:a16="http://schemas.microsoft.com/office/drawing/2014/main" id="{BB455572-B1FA-4D9E-90F0-D711CCE50A82}"/>
              </a:ext>
            </a:extLst>
          </p:cNvPr>
          <p:cNvSpPr>
            <a:spLocks noChangeArrowheads="1"/>
          </p:cNvSpPr>
          <p:nvPr/>
        </p:nvSpPr>
        <p:spPr bwMode="auto">
          <a:xfrm>
            <a:off x="16960360" y="3998907"/>
            <a:ext cx="3597275"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000" b="1" cap="all" spc="299" baseline="0">
                <a:solidFill>
                  <a:srgbClr val="292B3A"/>
                </a:solidFill>
              </a:defRPr>
            </a:lvl1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dirty="0">
                <a:ln>
                  <a:noFill/>
                </a:ln>
                <a:solidFill>
                  <a:srgbClr val="03DFB2"/>
                </a:solidFill>
                <a:effectLst/>
                <a:uLnTx/>
                <a:uFillTx/>
                <a:latin typeface="+mn-lt"/>
                <a:ea typeface="+mn-ea"/>
                <a:cs typeface="+mn-ea"/>
                <a:sym typeface="+mn-lt"/>
              </a:rPr>
              <a:t>Weaknesses</a:t>
            </a:r>
          </a:p>
        </p:txBody>
      </p:sp>
      <p:sp>
        <p:nvSpPr>
          <p:cNvPr id="235" name="Shape 235">
            <a:extLst>
              <a:ext uri="{FF2B5EF4-FFF2-40B4-BE49-F238E27FC236}">
                <a16:creationId xmlns:a16="http://schemas.microsoft.com/office/drawing/2014/main" id="{23C7E7D6-D3F6-4472-995A-0C8C3891327E}"/>
              </a:ext>
            </a:extLst>
          </p:cNvPr>
          <p:cNvSpPr>
            <a:spLocks noChangeArrowheads="1"/>
          </p:cNvSpPr>
          <p:nvPr/>
        </p:nvSpPr>
        <p:spPr bwMode="auto">
          <a:xfrm>
            <a:off x="16960360" y="8081957"/>
            <a:ext cx="4421187"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000" b="1" cap="all" spc="299" baseline="0">
                <a:solidFill>
                  <a:srgbClr val="292B3A"/>
                </a:solidFill>
              </a:defRPr>
            </a:lvl1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dirty="0">
                <a:ln>
                  <a:noFill/>
                </a:ln>
                <a:solidFill>
                  <a:srgbClr val="03DFB2"/>
                </a:solidFill>
                <a:effectLst/>
                <a:uLnTx/>
                <a:uFillTx/>
                <a:latin typeface="+mn-lt"/>
                <a:ea typeface="+mn-ea"/>
                <a:cs typeface="+mn-ea"/>
                <a:sym typeface="+mn-lt"/>
              </a:rPr>
              <a:t>Opportunities</a:t>
            </a:r>
          </a:p>
        </p:txBody>
      </p:sp>
      <p:grpSp>
        <p:nvGrpSpPr>
          <p:cNvPr id="22535" name="Group 241">
            <a:extLst>
              <a:ext uri="{FF2B5EF4-FFF2-40B4-BE49-F238E27FC236}">
                <a16:creationId xmlns:a16="http://schemas.microsoft.com/office/drawing/2014/main" id="{AE5118F8-128B-4BD9-9A48-ABAC7B03BB6A}"/>
              </a:ext>
            </a:extLst>
          </p:cNvPr>
          <p:cNvGrpSpPr>
            <a:grpSpLocks/>
          </p:cNvGrpSpPr>
          <p:nvPr/>
        </p:nvGrpSpPr>
        <p:grpSpPr bwMode="auto">
          <a:xfrm>
            <a:off x="8982726" y="4553744"/>
            <a:ext cx="5634932" cy="5736321"/>
            <a:chOff x="1202825" y="1152131"/>
            <a:chExt cx="5634678" cy="5736063"/>
          </a:xfrm>
        </p:grpSpPr>
        <p:sp>
          <p:nvSpPr>
            <p:cNvPr id="22540" name="Shape 238">
              <a:extLst>
                <a:ext uri="{FF2B5EF4-FFF2-40B4-BE49-F238E27FC236}">
                  <a16:creationId xmlns:a16="http://schemas.microsoft.com/office/drawing/2014/main" id="{0D4EEAA1-9BE8-4EC7-9CCB-E080C3F1F85C}"/>
                </a:ext>
              </a:extLst>
            </p:cNvPr>
            <p:cNvSpPr>
              <a:spLocks/>
            </p:cNvSpPr>
            <p:nvPr/>
          </p:nvSpPr>
          <p:spPr bwMode="auto">
            <a:xfrm rot="2700000">
              <a:off x="1152132" y="1202824"/>
              <a:ext cx="5736063" cy="5634678"/>
            </a:xfrm>
            <a:custGeom>
              <a:avLst/>
              <a:gdLst>
                <a:gd name="T0" fmla="*/ 2868032 w 21540"/>
                <a:gd name="T1" fmla="*/ 2817339 h 21555"/>
                <a:gd name="T2" fmla="*/ 2868032 w 21540"/>
                <a:gd name="T3" fmla="*/ 2817339 h 21555"/>
                <a:gd name="T4" fmla="*/ 2868032 w 21540"/>
                <a:gd name="T5" fmla="*/ 2817339 h 21555"/>
                <a:gd name="T6" fmla="*/ 2868032 w 21540"/>
                <a:gd name="T7" fmla="*/ 2817339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2D1A8"/>
            </a:solidFill>
            <a:ln w="12700" cap="flat">
              <a:noFill/>
              <a:miter lim="400000"/>
              <a:headEnd/>
              <a:tailEnd/>
            </a:ln>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dirty="0">
                <a:ln>
                  <a:noFill/>
                </a:ln>
                <a:solidFill>
                  <a:srgbClr val="696B6B"/>
                </a:solidFill>
                <a:effectLst/>
                <a:uLnTx/>
                <a:uFillTx/>
                <a:latin typeface="+mn-lt"/>
                <a:ea typeface="+mn-ea"/>
                <a:cs typeface="+mn-ea"/>
                <a:sym typeface="+mn-lt"/>
              </a:endParaRPr>
            </a:p>
          </p:txBody>
        </p:sp>
        <p:sp>
          <p:nvSpPr>
            <p:cNvPr id="22541" name="Shape 239">
              <a:extLst>
                <a:ext uri="{FF2B5EF4-FFF2-40B4-BE49-F238E27FC236}">
                  <a16:creationId xmlns:a16="http://schemas.microsoft.com/office/drawing/2014/main" id="{0E028283-8054-47B4-B741-829AD8DEC51C}"/>
                </a:ext>
              </a:extLst>
            </p:cNvPr>
            <p:cNvSpPr>
              <a:spLocks/>
            </p:cNvSpPr>
            <p:nvPr/>
          </p:nvSpPr>
          <p:spPr bwMode="auto">
            <a:xfrm rot="3969542">
              <a:off x="1152132" y="1202824"/>
              <a:ext cx="5736063" cy="5634678"/>
            </a:xfrm>
            <a:custGeom>
              <a:avLst/>
              <a:gdLst>
                <a:gd name="T0" fmla="*/ 2868032 w 21540"/>
                <a:gd name="T1" fmla="*/ 2817339 h 21555"/>
                <a:gd name="T2" fmla="*/ 2868032 w 21540"/>
                <a:gd name="T3" fmla="*/ 2817339 h 21555"/>
                <a:gd name="T4" fmla="*/ 2868032 w 21540"/>
                <a:gd name="T5" fmla="*/ 2817339 h 21555"/>
                <a:gd name="T6" fmla="*/ 2868032 w 21540"/>
                <a:gd name="T7" fmla="*/ 2817339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1F1F1F"/>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22542" name="Shape 240">
              <a:extLst>
                <a:ext uri="{FF2B5EF4-FFF2-40B4-BE49-F238E27FC236}">
                  <a16:creationId xmlns:a16="http://schemas.microsoft.com/office/drawing/2014/main" id="{743F1608-1EAE-4580-8A9D-30CEE13100A5}"/>
                </a:ext>
              </a:extLst>
            </p:cNvPr>
            <p:cNvSpPr>
              <a:spLocks/>
            </p:cNvSpPr>
            <p:nvPr/>
          </p:nvSpPr>
          <p:spPr bwMode="auto">
            <a:xfrm rot="5781222">
              <a:off x="1152132" y="1202824"/>
              <a:ext cx="5736063" cy="5634678"/>
            </a:xfrm>
            <a:custGeom>
              <a:avLst/>
              <a:gdLst>
                <a:gd name="T0" fmla="*/ 2868032 w 21540"/>
                <a:gd name="T1" fmla="*/ 2817339 h 21555"/>
                <a:gd name="T2" fmla="*/ 2868032 w 21540"/>
                <a:gd name="T3" fmla="*/ 2817339 h 21555"/>
                <a:gd name="T4" fmla="*/ 2868032 w 21540"/>
                <a:gd name="T5" fmla="*/ 2817339 h 21555"/>
                <a:gd name="T6" fmla="*/ 2868032 w 21540"/>
                <a:gd name="T7" fmla="*/ 2817339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1F1F1F"/>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grpSp>
      <p:sp>
        <p:nvSpPr>
          <p:cNvPr id="242" name="Shape 242">
            <a:extLst>
              <a:ext uri="{FF2B5EF4-FFF2-40B4-BE49-F238E27FC236}">
                <a16:creationId xmlns:a16="http://schemas.microsoft.com/office/drawing/2014/main" id="{07DD3BF5-0D6C-4025-9315-26B38FB4DE0E}"/>
              </a:ext>
            </a:extLst>
          </p:cNvPr>
          <p:cNvSpPr>
            <a:spLocks noChangeArrowheads="1"/>
          </p:cNvSpPr>
          <p:nvPr/>
        </p:nvSpPr>
        <p:spPr bwMode="auto">
          <a:xfrm>
            <a:off x="10002347" y="6587576"/>
            <a:ext cx="4140200" cy="133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6000" b="1" cap="all" spc="599" baseline="0">
                <a:solidFill>
                  <a:srgbClr val="292B3A"/>
                </a:solidFill>
              </a:defRPr>
            </a:pPr>
            <a:r>
              <a:rPr kumimoji="0" sz="8000" b="1" i="0" u="none" strike="noStrike" kern="0" cap="all" spc="599" normalizeH="0" baseline="0" noProof="0" dirty="0">
                <a:ln>
                  <a:noFill/>
                </a:ln>
                <a:solidFill>
                  <a:schemeClr val="bg1"/>
                </a:solidFill>
                <a:effectLst/>
                <a:uLnTx/>
                <a:uFillTx/>
                <a:latin typeface="+mn-lt"/>
                <a:ea typeface="+mn-ea"/>
                <a:cs typeface="+mn-ea"/>
                <a:sym typeface="+mn-lt"/>
              </a:rPr>
              <a:t>SWOT</a:t>
            </a:r>
          </a:p>
        </p:txBody>
      </p:sp>
      <p:sp>
        <p:nvSpPr>
          <p:cNvPr id="22537" name="Shape 227">
            <a:extLst>
              <a:ext uri="{FF2B5EF4-FFF2-40B4-BE49-F238E27FC236}">
                <a16:creationId xmlns:a16="http://schemas.microsoft.com/office/drawing/2014/main" id="{5C56DDB3-8A49-4602-8730-33C07C77F8EF}"/>
              </a:ext>
            </a:extLst>
          </p:cNvPr>
          <p:cNvSpPr>
            <a:spLocks noChangeArrowheads="1"/>
          </p:cNvSpPr>
          <p:nvPr/>
        </p:nvSpPr>
        <p:spPr bwMode="auto">
          <a:xfrm>
            <a:off x="1534622" y="9040361"/>
            <a:ext cx="5646738"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marL="0" marR="0" lvl="0" indent="0" algn="r" defTabSz="825500" rtl="0" eaLnBrk="1" fontAlgn="base" latinLnBrk="0" hangingPunct="0">
              <a:lnSpc>
                <a:spcPct val="100000"/>
              </a:lnSpc>
              <a:spcBef>
                <a:spcPct val="0"/>
              </a:spcBef>
              <a:spcAft>
                <a:spcPct val="0"/>
              </a:spcAft>
              <a:buClrTx/>
              <a:buSzTx/>
              <a:buFontTx/>
              <a:buNone/>
              <a:tabLst/>
              <a:defRPr/>
            </a:pPr>
            <a:r>
              <a:rPr kumimoji="0" lang="zh-CN" altLang="zh-CN" sz="3200" b="0" i="0" u="none" strike="noStrike" kern="1200" cap="none" spc="0" normalizeH="0" baseline="55000" noProof="0">
                <a:ln>
                  <a:noFill/>
                </a:ln>
                <a:solidFill>
                  <a:srgbClr val="696B6B"/>
                </a:solidFill>
                <a:effectLst/>
                <a:uLnTx/>
                <a:uFillTx/>
                <a:latin typeface="+mn-lt"/>
                <a:ea typeface="+mn-ea"/>
                <a:cs typeface="+mn-ea"/>
                <a:sym typeface="+mn-lt"/>
              </a:rPr>
              <a:t>Lorem ipsum dolor sit amet, consectetuer adipiscing elit, sed diam nonummy nibh magna aliquam erat volutpat. Ut wisi enim ad mini veniam, quis nostrud exerci tation ullamcorper suscipit lobortis nisl ut aliquip</a:t>
            </a:r>
          </a:p>
        </p:txBody>
      </p:sp>
      <p:sp>
        <p:nvSpPr>
          <p:cNvPr id="22538" name="Shape 227">
            <a:extLst>
              <a:ext uri="{FF2B5EF4-FFF2-40B4-BE49-F238E27FC236}">
                <a16:creationId xmlns:a16="http://schemas.microsoft.com/office/drawing/2014/main" id="{14224550-A503-432F-945E-D89408EEC3B4}"/>
              </a:ext>
            </a:extLst>
          </p:cNvPr>
          <p:cNvSpPr>
            <a:spLocks noChangeArrowheads="1"/>
          </p:cNvSpPr>
          <p:nvPr/>
        </p:nvSpPr>
        <p:spPr bwMode="auto">
          <a:xfrm>
            <a:off x="16960360" y="4933499"/>
            <a:ext cx="564673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marL="0" marR="0" lvl="0" indent="0" algn="l" defTabSz="825500" rtl="0" eaLnBrk="1" fontAlgn="base" latinLnBrk="0" hangingPunct="0">
              <a:lnSpc>
                <a:spcPct val="100000"/>
              </a:lnSpc>
              <a:spcBef>
                <a:spcPct val="0"/>
              </a:spcBef>
              <a:spcAft>
                <a:spcPct val="0"/>
              </a:spcAft>
              <a:buClrTx/>
              <a:buSzTx/>
              <a:buFontTx/>
              <a:buNone/>
              <a:tabLst/>
              <a:defRPr/>
            </a:pPr>
            <a:r>
              <a:rPr kumimoji="0" lang="zh-CN" altLang="zh-CN" sz="3200" b="0" i="0" u="none" strike="noStrike" kern="1200" cap="none" spc="0" normalizeH="0" baseline="55000" noProof="0">
                <a:ln>
                  <a:noFill/>
                </a:ln>
                <a:solidFill>
                  <a:srgbClr val="696B6B"/>
                </a:solidFill>
                <a:effectLst/>
                <a:uLnTx/>
                <a:uFillTx/>
                <a:latin typeface="+mn-lt"/>
                <a:ea typeface="+mn-ea"/>
                <a:cs typeface="+mn-ea"/>
                <a:sym typeface="+mn-lt"/>
              </a:rPr>
              <a:t>Lorem ipsum dolor sit amet, consectetuer adipiscing elit, sed diam nonummy nibh magna aliquam erat volutpat. Ut wisi enim ad mini veniam, quis nostrud exerci tation ullamcorper suscipit lobortis nisl ut aliquip</a:t>
            </a:r>
          </a:p>
        </p:txBody>
      </p:sp>
      <p:sp>
        <p:nvSpPr>
          <p:cNvPr id="22539" name="Shape 227">
            <a:extLst>
              <a:ext uri="{FF2B5EF4-FFF2-40B4-BE49-F238E27FC236}">
                <a16:creationId xmlns:a16="http://schemas.microsoft.com/office/drawing/2014/main" id="{E60B115A-11AD-4F04-ABCF-9838C31AB880}"/>
              </a:ext>
            </a:extLst>
          </p:cNvPr>
          <p:cNvSpPr>
            <a:spLocks noChangeArrowheads="1"/>
          </p:cNvSpPr>
          <p:nvPr/>
        </p:nvSpPr>
        <p:spPr bwMode="auto">
          <a:xfrm>
            <a:off x="16960360" y="9040361"/>
            <a:ext cx="5646737"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marL="0" marR="0" lvl="0" indent="0" algn="l" defTabSz="825500" rtl="0" eaLnBrk="1" fontAlgn="base" latinLnBrk="0" hangingPunct="0">
              <a:lnSpc>
                <a:spcPct val="100000"/>
              </a:lnSpc>
              <a:spcBef>
                <a:spcPct val="0"/>
              </a:spcBef>
              <a:spcAft>
                <a:spcPct val="0"/>
              </a:spcAft>
              <a:buClrTx/>
              <a:buSzTx/>
              <a:buFontTx/>
              <a:buNone/>
              <a:tabLst/>
              <a:defRPr/>
            </a:pPr>
            <a:r>
              <a:rPr kumimoji="0" lang="zh-CN" altLang="zh-CN" sz="3200" b="0" i="0" u="none" strike="noStrike" kern="1200" cap="none" spc="0" normalizeH="0" baseline="55000" noProof="0">
                <a:ln>
                  <a:noFill/>
                </a:ln>
                <a:solidFill>
                  <a:srgbClr val="696B6B"/>
                </a:solidFill>
                <a:effectLst/>
                <a:uLnTx/>
                <a:uFillTx/>
                <a:latin typeface="+mn-lt"/>
                <a:ea typeface="+mn-ea"/>
                <a:cs typeface="+mn-ea"/>
                <a:sym typeface="+mn-lt"/>
              </a:rPr>
              <a:t>Lorem ipsum dolor sit amet, consectetuer adipiscing elit, sed diam nonummy nibh magna aliquam erat volutpat. Ut wisi enim ad mini veniam, quis nostrud exerci tation ullamcorper suscipit lobortis nisl ut aliquip</a:t>
            </a:r>
          </a:p>
        </p:txBody>
      </p:sp>
      <p:sp>
        <p:nvSpPr>
          <p:cNvPr id="16" name="Text Box 3">
            <a:extLst>
              <a:ext uri="{FF2B5EF4-FFF2-40B4-BE49-F238E27FC236}">
                <a16:creationId xmlns:a16="http://schemas.microsoft.com/office/drawing/2014/main" id="{458F30AF-675D-4C2E-86B2-C6BA047AA308}"/>
              </a:ext>
            </a:extLst>
          </p:cNvPr>
          <p:cNvSpPr txBox="1">
            <a:spLocks/>
          </p:cNvSpPr>
          <p:nvPr/>
        </p:nvSpPr>
        <p:spPr bwMode="auto">
          <a:xfrm>
            <a:off x="9383688" y="1405945"/>
            <a:ext cx="8413501" cy="30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rgbClr val="03DFB2"/>
                </a:solidFill>
                <a:latin typeface="+mn-lt"/>
                <a:ea typeface="+mn-ea"/>
                <a:cs typeface="+mn-ea"/>
                <a:sym typeface="+mn-lt"/>
              </a:rPr>
              <a:t>TITLE TEXT</a:t>
            </a:r>
            <a:endParaRPr lang="x-none" altLang="x-none" sz="10000" b="1" dirty="0">
              <a:solidFill>
                <a:srgbClr val="03DFB2"/>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a:extLst>
              <a:ext uri="{FF2B5EF4-FFF2-40B4-BE49-F238E27FC236}">
                <a16:creationId xmlns:a16="http://schemas.microsoft.com/office/drawing/2014/main" id="{9381230B-B133-43DE-8CF2-434D42FA7DB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2984163" y="1096963"/>
            <a:ext cx="10225087" cy="11522075"/>
          </a:xfrm>
        </p:spPr>
      </p:pic>
      <p:sp>
        <p:nvSpPr>
          <p:cNvPr id="41" name="Text Box 3">
            <a:extLst>
              <a:ext uri="{FF2B5EF4-FFF2-40B4-BE49-F238E27FC236}">
                <a16:creationId xmlns:a16="http://schemas.microsoft.com/office/drawing/2014/main" id="{C30C2FCA-6308-7244-94B9-A000AB223382}"/>
              </a:ext>
            </a:extLst>
          </p:cNvPr>
          <p:cNvSpPr txBox="1">
            <a:spLocks/>
          </p:cNvSpPr>
          <p:nvPr/>
        </p:nvSpPr>
        <p:spPr bwMode="auto">
          <a:xfrm>
            <a:off x="2181225" y="2034332"/>
            <a:ext cx="9358313" cy="366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chemeClr val="bg1"/>
                </a:solidFill>
                <a:latin typeface="+mn-lt"/>
                <a:ea typeface="+mn-ea"/>
                <a:cs typeface="+mn-ea"/>
                <a:sym typeface="+mn-lt"/>
              </a:rPr>
              <a:t>CONTACT</a:t>
            </a:r>
            <a:endParaRPr lang="en-US" altLang="x-none" sz="10000" b="1" dirty="0">
              <a:solidFill>
                <a:schemeClr val="accent2"/>
              </a:solidFill>
              <a:latin typeface="+mn-lt"/>
              <a:ea typeface="+mn-ea"/>
              <a:cs typeface="+mn-ea"/>
              <a:sym typeface="+mn-lt"/>
            </a:endParaRPr>
          </a:p>
          <a:p>
            <a:pPr eaLnBrk="1">
              <a:defRPr/>
            </a:pPr>
            <a:r>
              <a:rPr lang="en-US" altLang="x-none" sz="10000" b="1" dirty="0">
                <a:solidFill>
                  <a:schemeClr val="accent2"/>
                </a:solidFill>
                <a:latin typeface="+mn-lt"/>
                <a:ea typeface="+mn-ea"/>
                <a:cs typeface="+mn-ea"/>
                <a:sym typeface="+mn-lt"/>
              </a:rPr>
              <a:t>US</a:t>
            </a:r>
            <a:endParaRPr lang="x-none" altLang="x-none" sz="10000" b="1" dirty="0">
              <a:solidFill>
                <a:schemeClr val="accent2"/>
              </a:solidFill>
              <a:latin typeface="+mn-lt"/>
              <a:ea typeface="+mn-ea"/>
              <a:cs typeface="+mn-ea"/>
              <a:sym typeface="+mn-lt"/>
            </a:endParaRPr>
          </a:p>
        </p:txBody>
      </p:sp>
      <p:sp>
        <p:nvSpPr>
          <p:cNvPr id="35" name="Прямоугольник 34">
            <a:extLst>
              <a:ext uri="{FF2B5EF4-FFF2-40B4-BE49-F238E27FC236}">
                <a16:creationId xmlns:a16="http://schemas.microsoft.com/office/drawing/2014/main" id="{705DBE31-A3E1-064E-97BD-E8BB61B591B0}"/>
              </a:ext>
            </a:extLst>
          </p:cNvPr>
          <p:cNvSpPr/>
          <p:nvPr/>
        </p:nvSpPr>
        <p:spPr bwMode="auto">
          <a:xfrm>
            <a:off x="-35720" y="8502143"/>
            <a:ext cx="1174750" cy="384721"/>
          </a:xfrm>
          <a:prstGeom prst="rect">
            <a:avLst/>
          </a:prstGeom>
          <a:solidFill>
            <a:schemeClr val="bg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0" name="Rectangle 10">
            <a:extLst>
              <a:ext uri="{FF2B5EF4-FFF2-40B4-BE49-F238E27FC236}">
                <a16:creationId xmlns:a16="http://schemas.microsoft.com/office/drawing/2014/main" id="{C3983833-76F1-4F1E-AADC-63E146345EAB}"/>
              </a:ext>
            </a:extLst>
          </p:cNvPr>
          <p:cNvSpPr>
            <a:spLocks noChangeArrowheads="1"/>
          </p:cNvSpPr>
          <p:nvPr/>
        </p:nvSpPr>
        <p:spPr bwMode="auto">
          <a:xfrm>
            <a:off x="2279935" y="5989488"/>
            <a:ext cx="7175761" cy="332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sz="2400" dirty="0">
                <a:solidFill>
                  <a:srgbClr val="292829"/>
                </a:solidFill>
                <a:latin typeface="+mn-lt"/>
                <a:ea typeface="+mn-ea"/>
                <a:cs typeface="+mn-ea"/>
                <a:sym typeface="+mn-lt"/>
              </a:rPr>
              <a:t>Click here to add content, content to match the title, you can copy and paste directly, to select useful keyword </a:t>
            </a:r>
            <a:r>
              <a:rPr lang="en-US" altLang="en-US" sz="2400" dirty="0" err="1">
                <a:solidFill>
                  <a:srgbClr val="292829"/>
                </a:solidFill>
                <a:latin typeface="+mn-lt"/>
                <a:ea typeface="+mn-ea"/>
                <a:cs typeface="+mn-ea"/>
                <a:sym typeface="+mn-lt"/>
              </a:rPr>
              <a:t>entry.liqua</a:t>
            </a:r>
            <a:r>
              <a:rPr lang="en-US" altLang="en-US" sz="2400" dirty="0">
                <a:solidFill>
                  <a:srgbClr val="292829"/>
                </a:solidFill>
                <a:latin typeface="+mn-lt"/>
                <a:ea typeface="+mn-ea"/>
                <a:cs typeface="+mn-ea"/>
                <a:sym typeface="+mn-lt"/>
              </a:rPr>
              <a:t>. </a:t>
            </a:r>
            <a:r>
              <a:rPr lang="en-US" altLang="en-US" sz="2400" dirty="0" err="1">
                <a:solidFill>
                  <a:srgbClr val="292829"/>
                </a:solidFill>
                <a:latin typeface="+mn-lt"/>
                <a:ea typeface="+mn-ea"/>
                <a:cs typeface="+mn-ea"/>
                <a:sym typeface="+mn-lt"/>
              </a:rPr>
              <a:t>Ut</a:t>
            </a:r>
            <a:r>
              <a:rPr lang="en-US" altLang="en-US" sz="2400" dirty="0">
                <a:solidFill>
                  <a:srgbClr val="292829"/>
                </a:solidFill>
                <a:latin typeface="+mn-lt"/>
                <a:ea typeface="+mn-ea"/>
                <a:cs typeface="+mn-ea"/>
                <a:sym typeface="+mn-lt"/>
              </a:rPr>
              <a:t> </a:t>
            </a:r>
            <a:r>
              <a:rPr lang="en-US" altLang="en-US" sz="2400" dirty="0" err="1">
                <a:solidFill>
                  <a:srgbClr val="292829"/>
                </a:solidFill>
                <a:latin typeface="+mn-lt"/>
                <a:ea typeface="+mn-ea"/>
                <a:cs typeface="+mn-ea"/>
                <a:sym typeface="+mn-lt"/>
              </a:rPr>
              <a:t>enim</a:t>
            </a:r>
            <a:r>
              <a:rPr lang="en-US" altLang="en-US" sz="2400" dirty="0">
                <a:solidFill>
                  <a:srgbClr val="292829"/>
                </a:solidFill>
                <a:latin typeface="+mn-lt"/>
                <a:ea typeface="+mn-ea"/>
                <a:cs typeface="+mn-ea"/>
                <a:sym typeface="+mn-lt"/>
              </a:rPr>
              <a:t> ad minim </a:t>
            </a:r>
            <a:r>
              <a:rPr lang="en-US" altLang="en-US" sz="2400" dirty="0" err="1">
                <a:solidFill>
                  <a:srgbClr val="292829"/>
                </a:solidFill>
                <a:latin typeface="+mn-lt"/>
                <a:ea typeface="+mn-ea"/>
                <a:cs typeface="+mn-ea"/>
                <a:sym typeface="+mn-lt"/>
              </a:rPr>
              <a:t>veniam</a:t>
            </a:r>
            <a:r>
              <a:rPr lang="en-US" altLang="en-US" sz="2400" dirty="0">
                <a:solidFill>
                  <a:srgbClr val="292829"/>
                </a:solidFill>
                <a:latin typeface="+mn-lt"/>
                <a:ea typeface="+mn-ea"/>
                <a:cs typeface="+mn-ea"/>
                <a:sym typeface="+mn-lt"/>
              </a:rPr>
              <a:t>, </a:t>
            </a:r>
            <a:r>
              <a:rPr lang="en-US" altLang="en-US" sz="2400" dirty="0" err="1">
                <a:solidFill>
                  <a:srgbClr val="292829"/>
                </a:solidFill>
                <a:latin typeface="+mn-lt"/>
                <a:ea typeface="+mn-ea"/>
                <a:cs typeface="+mn-ea"/>
                <a:sym typeface="+mn-lt"/>
              </a:rPr>
              <a:t>quis</a:t>
            </a:r>
            <a:r>
              <a:rPr lang="en-US" altLang="en-US" sz="2400" dirty="0">
                <a:solidFill>
                  <a:srgbClr val="292829"/>
                </a:solidFill>
                <a:latin typeface="+mn-lt"/>
                <a:ea typeface="+mn-ea"/>
                <a:cs typeface="+mn-ea"/>
                <a:sym typeface="+mn-lt"/>
              </a:rPr>
              <a:t> </a:t>
            </a:r>
            <a:r>
              <a:rPr lang="en-US" altLang="en-US" sz="2400" dirty="0" err="1">
                <a:solidFill>
                  <a:srgbClr val="292829"/>
                </a:solidFill>
                <a:latin typeface="+mn-lt"/>
                <a:ea typeface="+mn-ea"/>
                <a:cs typeface="+mn-ea"/>
                <a:sym typeface="+mn-lt"/>
              </a:rPr>
              <a:t>nostrud</a:t>
            </a:r>
            <a:r>
              <a:rPr lang="en-US" altLang="en-US" sz="2400" dirty="0">
                <a:solidFill>
                  <a:srgbClr val="292829"/>
                </a:solidFill>
                <a:latin typeface="+mn-lt"/>
                <a:ea typeface="+mn-ea"/>
                <a:cs typeface="+mn-ea"/>
                <a:sym typeface="+mn-lt"/>
              </a:rPr>
              <a:t> exercitation </a:t>
            </a:r>
            <a:r>
              <a:rPr lang="en-US" altLang="en-US" sz="2400" dirty="0" err="1">
                <a:solidFill>
                  <a:srgbClr val="292829"/>
                </a:solidFill>
                <a:latin typeface="+mn-lt"/>
                <a:ea typeface="+mn-ea"/>
                <a:cs typeface="+mn-ea"/>
                <a:sym typeface="+mn-lt"/>
              </a:rPr>
              <a:t>ullamco</a:t>
            </a:r>
            <a:r>
              <a:rPr lang="en-US" altLang="en-US" sz="2400" dirty="0">
                <a:solidFill>
                  <a:srgbClr val="292829"/>
                </a:solidFill>
                <a:latin typeface="+mn-lt"/>
                <a:ea typeface="+mn-ea"/>
                <a:cs typeface="+mn-ea"/>
                <a:sym typeface="+mn-lt"/>
              </a:rPr>
              <a:t> </a:t>
            </a:r>
            <a:r>
              <a:rPr lang="en-US" altLang="en-US" sz="2400" dirty="0" err="1">
                <a:solidFill>
                  <a:srgbClr val="292829"/>
                </a:solidFill>
                <a:latin typeface="+mn-lt"/>
                <a:ea typeface="+mn-ea"/>
                <a:cs typeface="+mn-ea"/>
                <a:sym typeface="+mn-lt"/>
              </a:rPr>
              <a:t>laboris</a:t>
            </a:r>
            <a:r>
              <a:rPr lang="en-US" altLang="en-US" sz="2400" dirty="0">
                <a:solidFill>
                  <a:srgbClr val="292829"/>
                </a:solidFill>
                <a:latin typeface="+mn-lt"/>
                <a:ea typeface="+mn-ea"/>
                <a:cs typeface="+mn-ea"/>
                <a:sym typeface="+mn-lt"/>
              </a:rPr>
              <a:t> nisi </a:t>
            </a:r>
            <a:r>
              <a:rPr lang="en-US" altLang="en-US" sz="2400" dirty="0" err="1">
                <a:solidFill>
                  <a:srgbClr val="292829"/>
                </a:solidFill>
                <a:latin typeface="+mn-lt"/>
                <a:ea typeface="+mn-ea"/>
                <a:cs typeface="+mn-ea"/>
                <a:sym typeface="+mn-lt"/>
              </a:rPr>
              <a:t>ut</a:t>
            </a:r>
            <a:endParaRPr lang="en-US" altLang="en-US" sz="2400" dirty="0">
              <a:solidFill>
                <a:srgbClr val="292829"/>
              </a:solidFill>
              <a:latin typeface="+mn-lt"/>
              <a:ea typeface="+mn-ea"/>
              <a:cs typeface="+mn-ea"/>
              <a:sym typeface="+mn-lt"/>
            </a:endParaRPr>
          </a:p>
        </p:txBody>
      </p:sp>
      <p:sp>
        <p:nvSpPr>
          <p:cNvPr id="11" name="Прямоугольник 9">
            <a:extLst>
              <a:ext uri="{FF2B5EF4-FFF2-40B4-BE49-F238E27FC236}">
                <a16:creationId xmlns:a16="http://schemas.microsoft.com/office/drawing/2014/main" id="{1839F892-9ADF-43B7-A6BF-F0DB5A85C80B}"/>
              </a:ext>
            </a:extLst>
          </p:cNvPr>
          <p:cNvSpPr/>
          <p:nvPr/>
        </p:nvSpPr>
        <p:spPr bwMode="auto">
          <a:xfrm rot="5400000">
            <a:off x="3132518" y="10598207"/>
            <a:ext cx="1238651" cy="353943"/>
          </a:xfrm>
          <a:prstGeom prst="rect">
            <a:avLst/>
          </a:prstGeom>
          <a:solidFill>
            <a:srgbClr val="03DEB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2" name="Shape">
            <a:extLst>
              <a:ext uri="{FF2B5EF4-FFF2-40B4-BE49-F238E27FC236}">
                <a16:creationId xmlns:a16="http://schemas.microsoft.com/office/drawing/2014/main" id="{9FA0937C-999D-48BB-BC04-99F7596D2E0C}"/>
              </a:ext>
            </a:extLst>
          </p:cNvPr>
          <p:cNvSpPr/>
          <p:nvPr/>
        </p:nvSpPr>
        <p:spPr>
          <a:xfrm>
            <a:off x="3305053" y="10469989"/>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rgbClr val="292729"/>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mn-lt"/>
              <a:ea typeface="+mn-ea"/>
              <a:cs typeface="+mn-ea"/>
              <a:sym typeface="+mn-lt"/>
            </a:endParaRPr>
          </a:p>
        </p:txBody>
      </p:sp>
    </p:spTree>
    <p:extLst>
      <p:ext uri="{BB962C8B-B14F-4D97-AF65-F5344CB8AC3E}">
        <p14:creationId xmlns:p14="http://schemas.microsoft.com/office/powerpoint/2010/main" val="1929223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a:extLst>
              <a:ext uri="{FF2B5EF4-FFF2-40B4-BE49-F238E27FC236}">
                <a16:creationId xmlns:a16="http://schemas.microsoft.com/office/drawing/2014/main" id="{65882918-3829-4D08-A5F9-4B818AEFAFCD}"/>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12377738" y="519113"/>
            <a:ext cx="12834937" cy="12790487"/>
          </a:xfrm>
          <a:custGeom>
            <a:avLst/>
            <a:gdLst>
              <a:gd name="T0" fmla="*/ 663130 w 12834351"/>
              <a:gd name="T1" fmla="*/ 3183351 h 12789042"/>
              <a:gd name="T2" fmla="*/ 5051125 w 12834351"/>
              <a:gd name="T3" fmla="*/ 679655 h 12789042"/>
              <a:gd name="T4" fmla="*/ 10774240 w 12834351"/>
              <a:gd name="T5" fmla="*/ 114767 h 12789042"/>
              <a:gd name="T6" fmla="*/ 12748711 w 12834351"/>
              <a:gd name="T7" fmla="*/ 2588416 h 12789042"/>
              <a:gd name="T8" fmla="*/ 12116943 w 12834351"/>
              <a:gd name="T9" fmla="*/ 8299655 h 12789042"/>
              <a:gd name="T10" fmla="*/ 9817089 w 12834351"/>
              <a:gd name="T11" fmla="*/ 12319057 h 12789042"/>
              <a:gd name="T12" fmla="*/ 7581361 w 12834351"/>
              <a:gd name="T13" fmla="*/ 12543154 h 12789042"/>
              <a:gd name="T14" fmla="*/ 3840634 w 12834351"/>
              <a:gd name="T15" fmla="*/ 10332711 h 12789042"/>
              <a:gd name="T16" fmla="*/ 727257 w 12834351"/>
              <a:gd name="T17" fmla="*/ 6498613 h 12789042"/>
              <a:gd name="T18" fmla="*/ 31822 w 12834351"/>
              <a:gd name="T19" fmla="*/ 4746558 h 12789042"/>
              <a:gd name="T20" fmla="*/ 663130 w 12834351"/>
              <a:gd name="T21" fmla="*/ 3183351 h 127890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34351" h="12789042">
                <a:moveTo>
                  <a:pt x="663130" y="3183351"/>
                </a:moveTo>
                <a:cubicBezTo>
                  <a:pt x="1230068" y="2584539"/>
                  <a:pt x="3207283" y="1268545"/>
                  <a:pt x="5051125" y="679655"/>
                </a:cubicBezTo>
                <a:cubicBezTo>
                  <a:pt x="6894967" y="90765"/>
                  <a:pt x="8643422" y="-167878"/>
                  <a:pt x="10774240" y="114767"/>
                </a:cubicBezTo>
                <a:cubicBezTo>
                  <a:pt x="11877482" y="261108"/>
                  <a:pt x="12513930" y="433642"/>
                  <a:pt x="12748711" y="2588416"/>
                </a:cubicBezTo>
                <a:cubicBezTo>
                  <a:pt x="13005482" y="4945008"/>
                  <a:pt x="12652802" y="6692877"/>
                  <a:pt x="12116943" y="8299655"/>
                </a:cubicBezTo>
                <a:cubicBezTo>
                  <a:pt x="11584796" y="9895303"/>
                  <a:pt x="10879797" y="11048926"/>
                  <a:pt x="9817089" y="12319057"/>
                </a:cubicBezTo>
                <a:cubicBezTo>
                  <a:pt x="9037013" y="13029482"/>
                  <a:pt x="8216584" y="12787142"/>
                  <a:pt x="7581361" y="12543154"/>
                </a:cubicBezTo>
                <a:cubicBezTo>
                  <a:pt x="6295400" y="12049219"/>
                  <a:pt x="4965568" y="11261757"/>
                  <a:pt x="3840634" y="10332711"/>
                </a:cubicBezTo>
                <a:cubicBezTo>
                  <a:pt x="2666247" y="9362823"/>
                  <a:pt x="1448800" y="7810265"/>
                  <a:pt x="727257" y="6498613"/>
                </a:cubicBezTo>
                <a:cubicBezTo>
                  <a:pt x="420442" y="5940871"/>
                  <a:pt x="199771" y="5382828"/>
                  <a:pt x="31822" y="4746558"/>
                </a:cubicBezTo>
                <a:cubicBezTo>
                  <a:pt x="-132211" y="3894563"/>
                  <a:pt x="377221" y="3485334"/>
                  <a:pt x="663130" y="3183351"/>
                </a:cubicBezTo>
                <a:close/>
              </a:path>
            </a:pathLst>
          </a:custGeom>
          <a:ln w="9525"/>
        </p:spPr>
      </p:pic>
      <p:sp>
        <p:nvSpPr>
          <p:cNvPr id="14341" name="Shape 85">
            <a:extLst>
              <a:ext uri="{FF2B5EF4-FFF2-40B4-BE49-F238E27FC236}">
                <a16:creationId xmlns:a16="http://schemas.microsoft.com/office/drawing/2014/main" id="{14E68D12-179B-4632-AD77-2F1ACD235DBA}"/>
              </a:ext>
            </a:extLst>
          </p:cNvPr>
          <p:cNvSpPr>
            <a:spLocks/>
          </p:cNvSpPr>
          <p:nvPr/>
        </p:nvSpPr>
        <p:spPr bwMode="auto">
          <a:xfrm rot="-2198520">
            <a:off x="13161963" y="809625"/>
            <a:ext cx="12966700" cy="12738100"/>
          </a:xfrm>
          <a:custGeom>
            <a:avLst/>
            <a:gdLst>
              <a:gd name="T0" fmla="*/ 6483862 w 21540"/>
              <a:gd name="T1" fmla="*/ 6369259 h 21555"/>
              <a:gd name="T2" fmla="*/ 6483862 w 21540"/>
              <a:gd name="T3" fmla="*/ 6369259 h 21555"/>
              <a:gd name="T4" fmla="*/ 6483862 w 21540"/>
              <a:gd name="T5" fmla="*/ 6369259 h 21555"/>
              <a:gd name="T6" fmla="*/ 6483862 w 21540"/>
              <a:gd name="T7" fmla="*/ 6369259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03DFB2"/>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4342" name="Shape 86">
            <a:extLst>
              <a:ext uri="{FF2B5EF4-FFF2-40B4-BE49-F238E27FC236}">
                <a16:creationId xmlns:a16="http://schemas.microsoft.com/office/drawing/2014/main" id="{72BB8F7B-974E-4501-A70D-947A12E97EDD}"/>
              </a:ext>
            </a:extLst>
          </p:cNvPr>
          <p:cNvSpPr>
            <a:spLocks/>
          </p:cNvSpPr>
          <p:nvPr/>
        </p:nvSpPr>
        <p:spPr bwMode="auto">
          <a:xfrm rot="-3259788">
            <a:off x="13161963" y="809625"/>
            <a:ext cx="12966700" cy="12738100"/>
          </a:xfrm>
          <a:custGeom>
            <a:avLst/>
            <a:gdLst>
              <a:gd name="T0" fmla="*/ 6483862 w 21540"/>
              <a:gd name="T1" fmla="*/ 6369259 h 21555"/>
              <a:gd name="T2" fmla="*/ 6483862 w 21540"/>
              <a:gd name="T3" fmla="*/ 6369259 h 21555"/>
              <a:gd name="T4" fmla="*/ 6483862 w 21540"/>
              <a:gd name="T5" fmla="*/ 6369259 h 21555"/>
              <a:gd name="T6" fmla="*/ 6483862 w 21540"/>
              <a:gd name="T7" fmla="*/ 6369259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noFill/>
          <a:ln w="38100" cap="flat">
            <a:solidFill>
              <a:srgbClr val="03DFB2"/>
            </a:solidFill>
            <a:prstDash val="solid"/>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grpSp>
        <p:nvGrpSpPr>
          <p:cNvPr id="19" name="Группа 15">
            <a:extLst>
              <a:ext uri="{FF2B5EF4-FFF2-40B4-BE49-F238E27FC236}">
                <a16:creationId xmlns:a16="http://schemas.microsoft.com/office/drawing/2014/main" id="{63C559D8-9C38-4DA9-9A5E-E5CF24459E9A}"/>
              </a:ext>
            </a:extLst>
          </p:cNvPr>
          <p:cNvGrpSpPr/>
          <p:nvPr/>
        </p:nvGrpSpPr>
        <p:grpSpPr>
          <a:xfrm>
            <a:off x="2433158" y="17080"/>
            <a:ext cx="2652259" cy="852857"/>
            <a:chOff x="5852543" y="11138079"/>
            <a:chExt cx="2652259" cy="852857"/>
          </a:xfrm>
        </p:grpSpPr>
        <p:sp>
          <p:nvSpPr>
            <p:cNvPr id="20" name="Прямоугольник 16">
              <a:extLst>
                <a:ext uri="{FF2B5EF4-FFF2-40B4-BE49-F238E27FC236}">
                  <a16:creationId xmlns:a16="http://schemas.microsoft.com/office/drawing/2014/main" id="{4E9BFD3C-DEEB-4667-AAA5-E1990C1338CB}"/>
                </a:ext>
              </a:extLst>
            </p:cNvPr>
            <p:cNvSpPr/>
            <p:nvPr/>
          </p:nvSpPr>
          <p:spPr bwMode="auto">
            <a:xfrm rot="5400000">
              <a:off x="6752244" y="11387536"/>
              <a:ext cx="852857" cy="353943"/>
            </a:xfrm>
            <a:prstGeom prst="rect">
              <a:avLst/>
            </a:prstGeom>
            <a:solidFill>
              <a:srgbClr val="03DEB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21" name="Text Box 3">
              <a:extLst>
                <a:ext uri="{FF2B5EF4-FFF2-40B4-BE49-F238E27FC236}">
                  <a16:creationId xmlns:a16="http://schemas.microsoft.com/office/drawing/2014/main" id="{917FE398-B386-4E02-8F16-04E83FA2578E}"/>
                </a:ext>
              </a:extLst>
            </p:cNvPr>
            <p:cNvSpPr txBox="1">
              <a:spLocks/>
            </p:cNvSpPr>
            <p:nvPr/>
          </p:nvSpPr>
          <p:spPr bwMode="auto">
            <a:xfrm>
              <a:off x="5852543" y="11253088"/>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1F1F1F"/>
                  </a:solidFill>
                  <a:effectLst/>
                  <a:uLnTx/>
                  <a:uFillTx/>
                  <a:latin typeface="+mn-lt"/>
                  <a:ea typeface="+mn-ea"/>
                  <a:cs typeface="+mn-ea"/>
                  <a:sym typeface="+mn-lt"/>
                </a:rPr>
                <a:t>20XX</a:t>
              </a:r>
              <a:endParaRPr kumimoji="0" lang="x-none" altLang="x-none" sz="4000" b="1" i="0" u="none" strike="noStrike" kern="0" cap="none" spc="0" normalizeH="0" baseline="0" noProof="0" dirty="0">
                <a:ln>
                  <a:noFill/>
                </a:ln>
                <a:solidFill>
                  <a:srgbClr val="1F1F1F"/>
                </a:solidFill>
                <a:effectLst/>
                <a:uLnTx/>
                <a:uFillTx/>
                <a:latin typeface="+mn-lt"/>
                <a:ea typeface="+mn-ea"/>
                <a:cs typeface="+mn-ea"/>
                <a:sym typeface="+mn-lt"/>
              </a:endParaRPr>
            </a:p>
          </p:txBody>
        </p:sp>
      </p:grpSp>
      <p:sp>
        <p:nvSpPr>
          <p:cNvPr id="22" name="Text Box 3">
            <a:extLst>
              <a:ext uri="{FF2B5EF4-FFF2-40B4-BE49-F238E27FC236}">
                <a16:creationId xmlns:a16="http://schemas.microsoft.com/office/drawing/2014/main" id="{F0D9EDE0-9AEF-45C6-AD17-BE9931D8A3A6}"/>
              </a:ext>
            </a:extLst>
          </p:cNvPr>
          <p:cNvSpPr txBox="1">
            <a:spLocks/>
          </p:cNvSpPr>
          <p:nvPr/>
        </p:nvSpPr>
        <p:spPr bwMode="auto">
          <a:xfrm>
            <a:off x="2433158" y="4233863"/>
            <a:ext cx="10550339" cy="1723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zh-CN" sz="13000" b="1" dirty="0">
                <a:solidFill>
                  <a:srgbClr val="292729"/>
                </a:solidFill>
                <a:latin typeface="+mn-lt"/>
                <a:ea typeface="+mn-ea"/>
                <a:cs typeface="+mn-ea"/>
                <a:sym typeface="+mn-lt"/>
              </a:rPr>
              <a:t>THANKS</a:t>
            </a:r>
            <a:endParaRPr lang="x-none" altLang="x-none" sz="13000" b="1" dirty="0">
              <a:solidFill>
                <a:srgbClr val="1F1F1F"/>
              </a:solidFill>
              <a:latin typeface="+mn-lt"/>
              <a:ea typeface="+mn-ea"/>
              <a:cs typeface="+mn-ea"/>
              <a:sym typeface="+mn-lt"/>
            </a:endParaRPr>
          </a:p>
        </p:txBody>
      </p:sp>
      <p:sp>
        <p:nvSpPr>
          <p:cNvPr id="24" name="Прямоугольник 9">
            <a:extLst>
              <a:ext uri="{FF2B5EF4-FFF2-40B4-BE49-F238E27FC236}">
                <a16:creationId xmlns:a16="http://schemas.microsoft.com/office/drawing/2014/main" id="{8748E5EB-9C39-4D85-9592-B4243E23FB24}"/>
              </a:ext>
            </a:extLst>
          </p:cNvPr>
          <p:cNvSpPr/>
          <p:nvPr/>
        </p:nvSpPr>
        <p:spPr bwMode="auto">
          <a:xfrm rot="5400000">
            <a:off x="6229558" y="10528845"/>
            <a:ext cx="1238651" cy="353943"/>
          </a:xfrm>
          <a:prstGeom prst="rect">
            <a:avLst/>
          </a:prstGeom>
          <a:solidFill>
            <a:srgbClr val="03DEB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25" name="Прямоугольник 11">
            <a:extLst>
              <a:ext uri="{FF2B5EF4-FFF2-40B4-BE49-F238E27FC236}">
                <a16:creationId xmlns:a16="http://schemas.microsoft.com/office/drawing/2014/main" id="{8CEF42AF-D75B-46AF-9883-771121E182E0}"/>
              </a:ext>
            </a:extLst>
          </p:cNvPr>
          <p:cNvSpPr/>
          <p:nvPr/>
        </p:nvSpPr>
        <p:spPr bwMode="auto">
          <a:xfrm rot="5400000">
            <a:off x="3285741" y="10528845"/>
            <a:ext cx="1238651" cy="353943"/>
          </a:xfrm>
          <a:prstGeom prst="rect">
            <a:avLst/>
          </a:prstGeom>
          <a:solidFill>
            <a:srgbClr val="292729"/>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latin typeface="+mn-lt"/>
              <a:ea typeface="+mn-ea"/>
              <a:cs typeface="+mn-ea"/>
              <a:sym typeface="+mn-lt"/>
            </a:endParaRPr>
          </a:p>
        </p:txBody>
      </p:sp>
      <p:sp>
        <p:nvSpPr>
          <p:cNvPr id="26" name="Shape">
            <a:extLst>
              <a:ext uri="{FF2B5EF4-FFF2-40B4-BE49-F238E27FC236}">
                <a16:creationId xmlns:a16="http://schemas.microsoft.com/office/drawing/2014/main" id="{4B6050F4-EE9F-410E-A566-84DF8D5C3478}"/>
              </a:ext>
            </a:extLst>
          </p:cNvPr>
          <p:cNvSpPr/>
          <p:nvPr/>
        </p:nvSpPr>
        <p:spPr>
          <a:xfrm>
            <a:off x="6402093" y="10400627"/>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rgbClr val="292729"/>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7" name="Shape 85">
            <a:extLst>
              <a:ext uri="{FF2B5EF4-FFF2-40B4-BE49-F238E27FC236}">
                <a16:creationId xmlns:a16="http://schemas.microsoft.com/office/drawing/2014/main" id="{70AF5974-37C1-47B7-950A-56CC7EBF60FE}"/>
              </a:ext>
            </a:extLst>
          </p:cNvPr>
          <p:cNvSpPr/>
          <p:nvPr/>
        </p:nvSpPr>
        <p:spPr>
          <a:xfrm>
            <a:off x="2551728" y="3182445"/>
            <a:ext cx="4599638" cy="5027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600" cap="all" baseline="0">
                <a:solidFill>
                  <a:srgbClr val="2BC574"/>
                </a:solidFill>
                <a:latin typeface="Open Sans Semibold"/>
                <a:ea typeface="Open Sans Semibold"/>
                <a:cs typeface="Open Sans Semibold"/>
                <a:sym typeface="Open Sans Semibold"/>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600" b="0" i="0" u="none" strike="noStrike" kern="0" cap="all" spc="0" normalizeH="0" baseline="0" noProof="0" dirty="0">
                <a:ln>
                  <a:noFill/>
                </a:ln>
                <a:solidFill>
                  <a:srgbClr val="292729"/>
                </a:solidFill>
                <a:effectLst/>
                <a:uLnTx/>
                <a:uFillTx/>
                <a:latin typeface="+mn-lt"/>
                <a:ea typeface="+mn-ea"/>
                <a:cs typeface="+mn-ea"/>
                <a:sym typeface="+mn-lt"/>
              </a:rPr>
              <a:t>More text information</a:t>
            </a:r>
          </a:p>
        </p:txBody>
      </p:sp>
      <p:sp>
        <p:nvSpPr>
          <p:cNvPr id="28" name="Text Box 3">
            <a:extLst>
              <a:ext uri="{FF2B5EF4-FFF2-40B4-BE49-F238E27FC236}">
                <a16:creationId xmlns:a16="http://schemas.microsoft.com/office/drawing/2014/main" id="{4327B4BF-12C3-4EA5-8E83-704D2FC8DD7C}"/>
              </a:ext>
            </a:extLst>
          </p:cNvPr>
          <p:cNvSpPr txBox="1">
            <a:spLocks/>
          </p:cNvSpPr>
          <p:nvPr/>
        </p:nvSpPr>
        <p:spPr bwMode="auto">
          <a:xfrm>
            <a:off x="2974290" y="10465030"/>
            <a:ext cx="1944902" cy="481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dist" eaLnBrk="1">
              <a:defRPr/>
            </a:pPr>
            <a:r>
              <a:rPr lang="en-US" altLang="zh-CN" sz="2800" b="1" dirty="0">
                <a:solidFill>
                  <a:schemeClr val="bg2">
                    <a:lumMod val="10000"/>
                  </a:schemeClr>
                </a:solidFill>
                <a:latin typeface="+mn-lt"/>
                <a:ea typeface="+mn-ea"/>
                <a:cs typeface="+mn-ea"/>
                <a:sym typeface="+mn-lt"/>
              </a:rPr>
              <a:t>20 XX</a:t>
            </a:r>
            <a:endParaRPr lang="x-none" altLang="x-none" sz="2800" b="1" dirty="0">
              <a:solidFill>
                <a:schemeClr val="bg2">
                  <a:lumMod val="10000"/>
                </a:schemeClr>
              </a:solidFill>
              <a:latin typeface="+mn-lt"/>
              <a:ea typeface="+mn-ea"/>
              <a:cs typeface="+mn-ea"/>
              <a:sym typeface="+mn-lt"/>
            </a:endParaRPr>
          </a:p>
        </p:txBody>
      </p:sp>
      <p:sp>
        <p:nvSpPr>
          <p:cNvPr id="29" name="矩形 28">
            <a:extLst>
              <a:ext uri="{FF2B5EF4-FFF2-40B4-BE49-F238E27FC236}">
                <a16:creationId xmlns:a16="http://schemas.microsoft.com/office/drawing/2014/main" id="{883A8AC5-58E3-4067-A174-A46D15F19E9C}"/>
              </a:ext>
            </a:extLst>
          </p:cNvPr>
          <p:cNvSpPr/>
          <p:nvPr/>
        </p:nvSpPr>
        <p:spPr>
          <a:xfrm>
            <a:off x="2461555" y="6517874"/>
            <a:ext cx="5591944" cy="1676869"/>
          </a:xfrm>
          <a:prstGeom prst="rect">
            <a:avLst/>
          </a:prstGeom>
        </p:spPr>
        <p:txBody>
          <a:bodyPr wrap="square">
            <a:spAutoFit/>
          </a:bodyPr>
          <a:lstStyle/>
          <a:p>
            <a:pPr>
              <a:lnSpc>
                <a:spcPct val="180000"/>
              </a:lnSpc>
            </a:pPr>
            <a:r>
              <a:rPr lang="en-US" altLang="en-US" dirty="0">
                <a:solidFill>
                  <a:srgbClr val="292729"/>
                </a:solidFill>
                <a:latin typeface="+mn-lt"/>
                <a:ea typeface="+mn-ea"/>
                <a:cs typeface="+mn-ea"/>
                <a:sym typeface="+mn-lt"/>
              </a:rPr>
              <a:t>Click here to add content, content to match the title, you can copy and paste directly, to select useful keyword entry.</a:t>
            </a:r>
          </a:p>
        </p:txBody>
      </p:sp>
      <p:sp>
        <p:nvSpPr>
          <p:cNvPr id="4" name="椭圆 3">
            <a:extLst>
              <a:ext uri="{FF2B5EF4-FFF2-40B4-BE49-F238E27FC236}">
                <a16:creationId xmlns:a16="http://schemas.microsoft.com/office/drawing/2014/main" id="{D4C15D65-D22A-4B9A-BA50-F510DA16CF86}"/>
              </a:ext>
            </a:extLst>
          </p:cNvPr>
          <p:cNvSpPr/>
          <p:nvPr/>
        </p:nvSpPr>
        <p:spPr>
          <a:xfrm>
            <a:off x="11792009" y="11701140"/>
            <a:ext cx="1191488" cy="836732"/>
          </a:xfrm>
          <a:prstGeom prst="ellipse">
            <a:avLst/>
          </a:prstGeom>
          <a:solidFill>
            <a:srgbClr val="03DFB2"/>
          </a:solidFill>
          <a:ln w="12700" cap="flat">
            <a:solidFill>
              <a:srgbClr val="03DFB2"/>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ea"/>
              <a:sym typeface="+mn-lt"/>
            </a:endParaRPr>
          </a:p>
        </p:txBody>
      </p:sp>
      <p:sp>
        <p:nvSpPr>
          <p:cNvPr id="34" name="椭圆 33">
            <a:extLst>
              <a:ext uri="{FF2B5EF4-FFF2-40B4-BE49-F238E27FC236}">
                <a16:creationId xmlns:a16="http://schemas.microsoft.com/office/drawing/2014/main" id="{F9877BE7-7D77-4E60-BB7C-E0F7665A03BB}"/>
              </a:ext>
            </a:extLst>
          </p:cNvPr>
          <p:cNvSpPr/>
          <p:nvPr/>
        </p:nvSpPr>
        <p:spPr>
          <a:xfrm>
            <a:off x="13154545" y="1252237"/>
            <a:ext cx="936104" cy="836732"/>
          </a:xfrm>
          <a:prstGeom prst="ellipse">
            <a:avLst/>
          </a:prstGeom>
          <a:solidFill>
            <a:srgbClr val="03DFB2"/>
          </a:solidFill>
          <a:ln w="12700" cap="flat">
            <a:solidFill>
              <a:srgbClr val="03DFB2"/>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ea"/>
              <a:sym typeface="+mn-lt"/>
            </a:endParaRPr>
          </a:p>
        </p:txBody>
      </p:sp>
      <p:sp>
        <p:nvSpPr>
          <p:cNvPr id="35" name="椭圆 34">
            <a:extLst>
              <a:ext uri="{FF2B5EF4-FFF2-40B4-BE49-F238E27FC236}">
                <a16:creationId xmlns:a16="http://schemas.microsoft.com/office/drawing/2014/main" id="{B52D802D-992E-46BF-AF0D-FC799F80B0ED}"/>
              </a:ext>
            </a:extLst>
          </p:cNvPr>
          <p:cNvSpPr/>
          <p:nvPr/>
        </p:nvSpPr>
        <p:spPr>
          <a:xfrm>
            <a:off x="22245267" y="2029991"/>
            <a:ext cx="1191488" cy="836732"/>
          </a:xfrm>
          <a:prstGeom prst="ellipse">
            <a:avLst/>
          </a:prstGeom>
          <a:solidFill>
            <a:srgbClr val="03DFB2"/>
          </a:solidFill>
          <a:ln w="12700" cap="flat">
            <a:solidFill>
              <a:srgbClr val="03DFB2"/>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ea"/>
              <a:sym typeface="+mn-lt"/>
            </a:endParaRPr>
          </a:p>
        </p:txBody>
      </p:sp>
      <p:sp>
        <p:nvSpPr>
          <p:cNvPr id="23" name="TextBox 3">
            <a:hlinkClick r:id="rId4"/>
            <a:extLst>
              <a:ext uri="{FF2B5EF4-FFF2-40B4-BE49-F238E27FC236}">
                <a16:creationId xmlns:a16="http://schemas.microsoft.com/office/drawing/2014/main" id="{480DE286-0389-4537-BD71-2F9F2CA9E11D}"/>
              </a:ext>
            </a:extLst>
          </p:cNvPr>
          <p:cNvSpPr txBox="1"/>
          <p:nvPr/>
        </p:nvSpPr>
        <p:spPr>
          <a:xfrm>
            <a:off x="2694129" y="13330088"/>
            <a:ext cx="5169613" cy="246221"/>
          </a:xfrm>
          <a:prstGeom prst="rect">
            <a:avLst/>
          </a:prstGeom>
          <a:noFill/>
        </p:spPr>
        <p:txBody>
          <a:bodyPr wrap="square" rtlCol="0">
            <a:spAutoFit/>
          </a:bodyPr>
          <a:lstStyle/>
          <a:p>
            <a:r>
              <a:rPr lang="en-US" altLang="zh-CN" sz="1000" spc="300" dirty="0">
                <a:solidFill>
                  <a:schemeClr val="bg1">
                    <a:lumMod val="50000"/>
                  </a:schemeClr>
                </a:solidFill>
                <a:cs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ko-KR" altLang="en-US" sz="1000" spc="300"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1928967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4341"/>
                                        </p:tgtEl>
                                        <p:attrNameLst>
                                          <p:attrName>style.visibility</p:attrName>
                                        </p:attrNameLst>
                                      </p:cBhvr>
                                      <p:to>
                                        <p:strVal val="visible"/>
                                      </p:to>
                                    </p:set>
                                    <p:anim calcmode="lin" valueType="num">
                                      <p:cBhvr>
                                        <p:cTn id="21" dur="1000" fill="hold"/>
                                        <p:tgtEl>
                                          <p:spTgt spid="14341"/>
                                        </p:tgtEl>
                                        <p:attrNameLst>
                                          <p:attrName>ppt_w</p:attrName>
                                        </p:attrNameLst>
                                      </p:cBhvr>
                                      <p:tavLst>
                                        <p:tav tm="0">
                                          <p:val>
                                            <p:fltVal val="0"/>
                                          </p:val>
                                        </p:tav>
                                        <p:tav tm="100000">
                                          <p:val>
                                            <p:strVal val="#ppt_w"/>
                                          </p:val>
                                        </p:tav>
                                      </p:tavLst>
                                    </p:anim>
                                    <p:anim calcmode="lin" valueType="num">
                                      <p:cBhvr>
                                        <p:cTn id="22" dur="1000" fill="hold"/>
                                        <p:tgtEl>
                                          <p:spTgt spid="14341"/>
                                        </p:tgtEl>
                                        <p:attrNameLst>
                                          <p:attrName>ppt_h</p:attrName>
                                        </p:attrNameLst>
                                      </p:cBhvr>
                                      <p:tavLst>
                                        <p:tav tm="0">
                                          <p:val>
                                            <p:fltVal val="0"/>
                                          </p:val>
                                        </p:tav>
                                        <p:tav tm="100000">
                                          <p:val>
                                            <p:strVal val="#ppt_h"/>
                                          </p:val>
                                        </p:tav>
                                      </p:tavLst>
                                    </p:anim>
                                    <p:anim calcmode="lin" valueType="num">
                                      <p:cBhvr>
                                        <p:cTn id="23" dur="1000" fill="hold"/>
                                        <p:tgtEl>
                                          <p:spTgt spid="14341"/>
                                        </p:tgtEl>
                                        <p:attrNameLst>
                                          <p:attrName>style.rotation</p:attrName>
                                        </p:attrNameLst>
                                      </p:cBhvr>
                                      <p:tavLst>
                                        <p:tav tm="0">
                                          <p:val>
                                            <p:fltVal val="90"/>
                                          </p:val>
                                        </p:tav>
                                        <p:tav tm="100000">
                                          <p:val>
                                            <p:fltVal val="0"/>
                                          </p:val>
                                        </p:tav>
                                      </p:tavLst>
                                    </p:anim>
                                    <p:animEffect transition="in" filter="fade">
                                      <p:cBhvr>
                                        <p:cTn id="24" dur="1000"/>
                                        <p:tgtEl>
                                          <p:spTgt spid="14341"/>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4342"/>
                                        </p:tgtEl>
                                        <p:attrNameLst>
                                          <p:attrName>style.visibility</p:attrName>
                                        </p:attrNameLst>
                                      </p:cBhvr>
                                      <p:to>
                                        <p:strVal val="visible"/>
                                      </p:to>
                                    </p:set>
                                    <p:anim calcmode="lin" valueType="num">
                                      <p:cBhvr>
                                        <p:cTn id="27" dur="1000" fill="hold"/>
                                        <p:tgtEl>
                                          <p:spTgt spid="14342"/>
                                        </p:tgtEl>
                                        <p:attrNameLst>
                                          <p:attrName>ppt_w</p:attrName>
                                        </p:attrNameLst>
                                      </p:cBhvr>
                                      <p:tavLst>
                                        <p:tav tm="0">
                                          <p:val>
                                            <p:fltVal val="0"/>
                                          </p:val>
                                        </p:tav>
                                        <p:tav tm="100000">
                                          <p:val>
                                            <p:strVal val="#ppt_w"/>
                                          </p:val>
                                        </p:tav>
                                      </p:tavLst>
                                    </p:anim>
                                    <p:anim calcmode="lin" valueType="num">
                                      <p:cBhvr>
                                        <p:cTn id="28" dur="1000" fill="hold"/>
                                        <p:tgtEl>
                                          <p:spTgt spid="14342"/>
                                        </p:tgtEl>
                                        <p:attrNameLst>
                                          <p:attrName>ppt_h</p:attrName>
                                        </p:attrNameLst>
                                      </p:cBhvr>
                                      <p:tavLst>
                                        <p:tav tm="0">
                                          <p:val>
                                            <p:fltVal val="0"/>
                                          </p:val>
                                        </p:tav>
                                        <p:tav tm="100000">
                                          <p:val>
                                            <p:strVal val="#ppt_h"/>
                                          </p:val>
                                        </p:tav>
                                      </p:tavLst>
                                    </p:anim>
                                    <p:anim calcmode="lin" valueType="num">
                                      <p:cBhvr>
                                        <p:cTn id="29" dur="1000" fill="hold"/>
                                        <p:tgtEl>
                                          <p:spTgt spid="14342"/>
                                        </p:tgtEl>
                                        <p:attrNameLst>
                                          <p:attrName>style.rotation</p:attrName>
                                        </p:attrNameLst>
                                      </p:cBhvr>
                                      <p:tavLst>
                                        <p:tav tm="0">
                                          <p:val>
                                            <p:fltVal val="90"/>
                                          </p:val>
                                        </p:tav>
                                        <p:tav tm="100000">
                                          <p:val>
                                            <p:fltVal val="0"/>
                                          </p:val>
                                        </p:tav>
                                      </p:tavLst>
                                    </p:anim>
                                    <p:animEffect transition="in" filter="fade">
                                      <p:cBhvr>
                                        <p:cTn id="30" dur="1000"/>
                                        <p:tgtEl>
                                          <p:spTgt spid="1434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fltVal val="0"/>
                                          </p:val>
                                        </p:tav>
                                        <p:tav tm="100000">
                                          <p:val>
                                            <p:strVal val="#ppt_w"/>
                                          </p:val>
                                        </p:tav>
                                      </p:tavLst>
                                    </p:anim>
                                    <p:anim calcmode="lin" valueType="num">
                                      <p:cBhvr>
                                        <p:cTn id="40" dur="1000" fill="hold"/>
                                        <p:tgtEl>
                                          <p:spTgt spid="34"/>
                                        </p:tgtEl>
                                        <p:attrNameLst>
                                          <p:attrName>ppt_h</p:attrName>
                                        </p:attrNameLst>
                                      </p:cBhvr>
                                      <p:tavLst>
                                        <p:tav tm="0">
                                          <p:val>
                                            <p:fltVal val="0"/>
                                          </p:val>
                                        </p:tav>
                                        <p:tav tm="100000">
                                          <p:val>
                                            <p:strVal val="#ppt_h"/>
                                          </p:val>
                                        </p:tav>
                                      </p:tavLst>
                                    </p:anim>
                                    <p:anim calcmode="lin" valueType="num">
                                      <p:cBhvr>
                                        <p:cTn id="41" dur="1000" fill="hold"/>
                                        <p:tgtEl>
                                          <p:spTgt spid="34"/>
                                        </p:tgtEl>
                                        <p:attrNameLst>
                                          <p:attrName>style.rotation</p:attrName>
                                        </p:attrNameLst>
                                      </p:cBhvr>
                                      <p:tavLst>
                                        <p:tav tm="0">
                                          <p:val>
                                            <p:fltVal val="90"/>
                                          </p:val>
                                        </p:tav>
                                        <p:tav tm="100000">
                                          <p:val>
                                            <p:fltVal val="0"/>
                                          </p:val>
                                        </p:tav>
                                      </p:tavLst>
                                    </p:anim>
                                    <p:animEffect transition="in" filter="fade">
                                      <p:cBhvr>
                                        <p:cTn id="42" dur="1000"/>
                                        <p:tgtEl>
                                          <p:spTgt spid="34"/>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1000" fill="hold"/>
                                        <p:tgtEl>
                                          <p:spTgt spid="35"/>
                                        </p:tgtEl>
                                        <p:attrNameLst>
                                          <p:attrName>ppt_w</p:attrName>
                                        </p:attrNameLst>
                                      </p:cBhvr>
                                      <p:tavLst>
                                        <p:tav tm="0">
                                          <p:val>
                                            <p:fltVal val="0"/>
                                          </p:val>
                                        </p:tav>
                                        <p:tav tm="100000">
                                          <p:val>
                                            <p:strVal val="#ppt_w"/>
                                          </p:val>
                                        </p:tav>
                                      </p:tavLst>
                                    </p:anim>
                                    <p:anim calcmode="lin" valueType="num">
                                      <p:cBhvr>
                                        <p:cTn id="46" dur="1000" fill="hold"/>
                                        <p:tgtEl>
                                          <p:spTgt spid="35"/>
                                        </p:tgtEl>
                                        <p:attrNameLst>
                                          <p:attrName>ppt_h</p:attrName>
                                        </p:attrNameLst>
                                      </p:cBhvr>
                                      <p:tavLst>
                                        <p:tav tm="0">
                                          <p:val>
                                            <p:fltVal val="0"/>
                                          </p:val>
                                        </p:tav>
                                        <p:tav tm="100000">
                                          <p:val>
                                            <p:strVal val="#ppt_h"/>
                                          </p:val>
                                        </p:tav>
                                      </p:tavLst>
                                    </p:anim>
                                    <p:anim calcmode="lin" valueType="num">
                                      <p:cBhvr>
                                        <p:cTn id="47" dur="1000" fill="hold"/>
                                        <p:tgtEl>
                                          <p:spTgt spid="35"/>
                                        </p:tgtEl>
                                        <p:attrNameLst>
                                          <p:attrName>style.rotation</p:attrName>
                                        </p:attrNameLst>
                                      </p:cBhvr>
                                      <p:tavLst>
                                        <p:tav tm="0">
                                          <p:val>
                                            <p:fltVal val="90"/>
                                          </p:val>
                                        </p:tav>
                                        <p:tav tm="100000">
                                          <p:val>
                                            <p:fltVal val="0"/>
                                          </p:val>
                                        </p:tav>
                                      </p:tavLst>
                                    </p:anim>
                                    <p:animEffect transition="in" filter="fade">
                                      <p:cBhvr>
                                        <p:cTn id="48" dur="10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P spid="22" grpId="0"/>
      <p:bldP spid="27" grpId="0"/>
      <p:bldP spid="4" grpId="0" animBg="1"/>
      <p:bldP spid="34"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idx="4294967295"/>
          </p:nvPr>
        </p:nvSpPr>
        <p:spPr>
          <a:xfrm>
            <a:off x="0" y="920637"/>
            <a:ext cx="24384000" cy="2114550"/>
          </a:xfrm>
          <a:prstGeom prst="rect">
            <a:avLst/>
          </a:prstGeom>
        </p:spPr>
        <p:txBody>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3765956" y="3054257"/>
            <a:ext cx="16459200" cy="4298950"/>
          </a:xfrm>
        </p:spPr>
        <p:txBody>
          <a:bodyPr/>
          <a:lstStyle/>
          <a:p>
            <a:pPr algn="ctr"/>
            <a:r>
              <a:rPr lang="en-US" sz="4800" dirty="0">
                <a:solidFill>
                  <a:schemeClr val="tx1">
                    <a:lumMod val="65000"/>
                    <a:lumOff val="35000"/>
                  </a:schemeClr>
                </a:solidFill>
                <a:hlinkClick r:id="rId2"/>
              </a:rPr>
              <a:t>https://www.jpppt.com/ </a:t>
            </a:r>
            <a:endParaRPr lang="en-US" sz="4800" dirty="0">
              <a:solidFill>
                <a:schemeClr val="tx1">
                  <a:lumMod val="65000"/>
                  <a:lumOff val="35000"/>
                </a:schemeClr>
              </a:solidFill>
            </a:endParaRPr>
          </a:p>
          <a:p>
            <a:pPr algn="ctr"/>
            <a:r>
              <a:rPr lang="en-US" sz="4800" dirty="0">
                <a:solidFill>
                  <a:schemeClr val="tx1">
                    <a:lumMod val="65000"/>
                    <a:lumOff val="35000"/>
                  </a:schemeClr>
                </a:solidFill>
                <a:hlinkClick r:id="rId3"/>
              </a:rPr>
              <a:t>www.freeppt7.com</a:t>
            </a:r>
            <a:endParaRPr lang="en-US" sz="4800" dirty="0">
              <a:solidFill>
                <a:schemeClr val="tx1">
                  <a:lumMod val="65000"/>
                  <a:lumOff val="35000"/>
                </a:schemeClr>
              </a:solidFill>
            </a:endParaRPr>
          </a:p>
          <a:p>
            <a:pPr algn="ctr"/>
            <a:r>
              <a:rPr lang="en-US" altLang="ja-JP" sz="4800" dirty="0">
                <a:solidFill>
                  <a:schemeClr val="tx1">
                    <a:lumMod val="65000"/>
                    <a:lumOff val="35000"/>
                  </a:schemeClr>
                </a:solidFill>
                <a:cs typeface="Arial" panose="020B0604020202020204" pitchFamily="34" charset="0"/>
              </a:rPr>
              <a:t>Pics: </a:t>
            </a:r>
            <a:r>
              <a:rPr lang="en-US" altLang="ja-JP" sz="4800" dirty="0">
                <a:solidFill>
                  <a:schemeClr val="tx1">
                    <a:lumMod val="65000"/>
                    <a:lumOff val="35000"/>
                  </a:schemeClr>
                </a:solidFill>
                <a:cs typeface="Arial" panose="020B0604020202020204" pitchFamily="34" charset="0"/>
                <a:hlinkClick r:id="rId4"/>
              </a:rPr>
              <a:t>www.Pixabay.com</a:t>
            </a:r>
            <a:r>
              <a:rPr lang="en-US" altLang="ja-JP" sz="4800" dirty="0">
                <a:solidFill>
                  <a:schemeClr val="tx1">
                    <a:lumMod val="65000"/>
                    <a:lumOff val="35000"/>
                  </a:schemeClr>
                </a:solidFill>
                <a:cs typeface="Arial" panose="020B0604020202020204" pitchFamily="34" charset="0"/>
              </a:rPr>
              <a:t> </a:t>
            </a:r>
          </a:p>
          <a:p>
            <a:pPr algn="ctr"/>
            <a:br>
              <a:rPr lang="en-US" altLang="ja-JP" sz="3200" dirty="0">
                <a:solidFill>
                  <a:schemeClr val="tx1">
                    <a:lumMod val="65000"/>
                    <a:lumOff val="35000"/>
                  </a:schemeClr>
                </a:solidFill>
                <a:cs typeface="Arial" panose="020B0604020202020204" pitchFamily="34" charset="0"/>
              </a:rPr>
            </a:br>
            <a:endParaRPr lang="en-US" altLang="ja-JP" sz="3200" dirty="0">
              <a:solidFill>
                <a:schemeClr val="tx1">
                  <a:lumMod val="65000"/>
                  <a:lumOff val="35000"/>
                </a:schemeClr>
              </a:solidFill>
              <a:cs typeface="Arial" panose="020B0604020202020204" pitchFamily="34" charset="0"/>
            </a:endParaRPr>
          </a:p>
        </p:txBody>
      </p:sp>
      <p:sp>
        <p:nvSpPr>
          <p:cNvPr id="4" name="CuadroTexto 3"/>
          <p:cNvSpPr txBox="1"/>
          <p:nvPr/>
        </p:nvSpPr>
        <p:spPr>
          <a:xfrm>
            <a:off x="5013960" y="6365416"/>
            <a:ext cx="15211196" cy="6186309"/>
          </a:xfrm>
          <a:prstGeom prst="rect">
            <a:avLst/>
          </a:prstGeom>
          <a:noFill/>
        </p:spPr>
        <p:txBody>
          <a:bodyPr wrap="square" rtlCol="0">
            <a:spAutoFit/>
          </a:bodyPr>
          <a:lstStyle/>
          <a:p>
            <a:pPr algn="ctr" defTabSz="914400" eaLnBrk="1" fontAlgn="auto" hangingPunct="1">
              <a:spcBef>
                <a:spcPts val="0"/>
              </a:spcBef>
              <a:spcAft>
                <a:spcPts val="0"/>
              </a:spcAft>
              <a:defRPr/>
            </a:pPr>
            <a:r>
              <a:rPr lang="en-US" altLang="ja-JP" sz="3600" dirty="0">
                <a:solidFill>
                  <a:srgbClr val="4472C4"/>
                </a:solidFill>
                <a:latin typeface="Calibri" panose="020F0502020204030204"/>
                <a:ea typeface="游ゴシック" panose="020B0400000000000000" pitchFamily="34" charset="-128"/>
                <a:cs typeface="Arial" panose="020B0604020202020204" pitchFamily="34" charset="0"/>
              </a:rPr>
              <a:t>If you liked the presentation and want to thank, you can follow me on social networks </a:t>
            </a:r>
            <a:r>
              <a:rPr lang="es-CO" altLang="ja-JP" sz="3600" dirty="0">
                <a:solidFill>
                  <a:srgbClr val="4472C4"/>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rPr>
              <a:t></a:t>
            </a:r>
            <a:endParaRPr lang="es-CO" altLang="ja-JP" sz="3600" dirty="0">
              <a:solidFill>
                <a:srgbClr val="4472C4"/>
              </a:solidFill>
              <a:latin typeface="Calibri" panose="020F0502020204030204"/>
              <a:ea typeface="游ゴシック" panose="020B0400000000000000" pitchFamily="34" charset="-128"/>
              <a:cs typeface="Arial" panose="020B0604020202020204" pitchFamily="34" charset="0"/>
            </a:endParaRPr>
          </a:p>
          <a:p>
            <a:pPr algn="ctr" defTabSz="914400" eaLnBrk="1" fontAlgn="auto" hangingPunct="1">
              <a:spcBef>
                <a:spcPts val="0"/>
              </a:spcBef>
              <a:spcAft>
                <a:spcPts val="0"/>
              </a:spcAft>
              <a:defRPr/>
            </a:pPr>
            <a:r>
              <a:rPr lang="es-CO" altLang="ja-JP" sz="3600" dirty="0">
                <a:solidFill>
                  <a:srgbClr val="4472C4"/>
                </a:solidFill>
                <a:latin typeface="Calibri" panose="020F0502020204030204"/>
                <a:ea typeface="游ゴシック" panose="020B0400000000000000" pitchFamily="34" charset="-128"/>
                <a:cs typeface="Arial" panose="020B0604020202020204" pitchFamily="34" charset="0"/>
                <a:hlinkClick r:id="rId5"/>
              </a:rPr>
              <a:t>https://www.instagram.com/</a:t>
            </a:r>
            <a:r>
              <a:rPr lang="en-US" altLang="zh-CN" sz="3600" dirty="0" err="1">
                <a:solidFill>
                  <a:srgbClr val="4472C4"/>
                </a:solidFill>
                <a:latin typeface="Calibri" panose="020F0502020204030204"/>
                <a:ea typeface="等线" panose="02010600030101010101" pitchFamily="2" charset="-122"/>
                <a:cs typeface="Arial" panose="020B0604020202020204" pitchFamily="34" charset="0"/>
                <a:hlinkClick r:id="rId5"/>
              </a:rPr>
              <a:t>slidesfree</a:t>
            </a:r>
            <a:r>
              <a:rPr lang="es-CO" altLang="ja-JP" sz="3600" dirty="0">
                <a:solidFill>
                  <a:srgbClr val="4472C4"/>
                </a:solidFill>
                <a:latin typeface="Calibri" panose="020F0502020204030204"/>
                <a:ea typeface="游ゴシック" panose="020B0400000000000000" pitchFamily="34" charset="-128"/>
                <a:cs typeface="Arial" panose="020B0604020202020204" pitchFamily="34" charset="0"/>
                <a:hlinkClick r:id="rId5"/>
              </a:rPr>
              <a:t>/ </a:t>
            </a:r>
            <a:endParaRPr lang="es-CO" altLang="ja-JP" sz="3600" dirty="0">
              <a:solidFill>
                <a:srgbClr val="4472C4"/>
              </a:solidFill>
              <a:latin typeface="Calibri" panose="020F0502020204030204"/>
              <a:ea typeface="游ゴシック" panose="020B0400000000000000" pitchFamily="34" charset="-128"/>
              <a:cs typeface="Arial" panose="020B0604020202020204" pitchFamily="34" charset="0"/>
            </a:endParaRPr>
          </a:p>
          <a:p>
            <a:pPr algn="ctr" defTabSz="914400" eaLnBrk="1" fontAlgn="auto" hangingPunct="1">
              <a:spcBef>
                <a:spcPts val="0"/>
              </a:spcBef>
              <a:spcAft>
                <a:spcPts val="0"/>
              </a:spcAft>
              <a:defRPr/>
            </a:pPr>
            <a:endParaRPr lang="es-CO" altLang="ja-JP" sz="3600" dirty="0">
              <a:solidFill>
                <a:prstClr val="white"/>
              </a:solidFill>
              <a:latin typeface="Calibri" panose="020F0502020204030204"/>
              <a:ea typeface="游ゴシック" panose="020B0400000000000000" pitchFamily="34" charset="-128"/>
              <a:cs typeface="Arial" panose="020B0604020202020204" pitchFamily="34" charset="0"/>
            </a:endParaRPr>
          </a:p>
          <a:p>
            <a:pPr algn="ctr" defTabSz="914400" eaLnBrk="1" fontAlgn="auto" hangingPunct="1">
              <a:spcBef>
                <a:spcPts val="0"/>
              </a:spcBef>
              <a:spcAft>
                <a:spcPts val="0"/>
              </a:spcAft>
              <a:defRPr/>
            </a:pPr>
            <a:r>
              <a:rPr lang="es-CO" altLang="ja-JP" sz="3600" dirty="0">
                <a:solidFill>
                  <a:srgbClr val="FFC000"/>
                </a:solidFill>
                <a:latin typeface="Calibri" panose="020F0502020204030204"/>
                <a:ea typeface="游ゴシック" panose="020B0400000000000000"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https://www.facebook.com/freeppt7/</a:t>
            </a:r>
            <a:endParaRPr lang="es-CO" altLang="ja-JP" sz="3600" dirty="0">
              <a:solidFill>
                <a:srgbClr val="FFC000"/>
              </a:solidFill>
              <a:latin typeface="Calibri" panose="020F0502020204030204"/>
              <a:ea typeface="游ゴシック" panose="020B0400000000000000" pitchFamily="34" charset="-128"/>
              <a:cs typeface="Arial" panose="020B0604020202020204" pitchFamily="34" charset="0"/>
            </a:endParaRPr>
          </a:p>
          <a:p>
            <a:pPr algn="ctr" defTabSz="914400" eaLnBrk="1" fontAlgn="auto" hangingPunct="1">
              <a:spcBef>
                <a:spcPts val="0"/>
              </a:spcBef>
              <a:spcAft>
                <a:spcPts val="0"/>
              </a:spcAft>
              <a:defRPr/>
            </a:pPr>
            <a:endParaRPr lang="es-CO" altLang="ja-JP" sz="3600" dirty="0">
              <a:solidFill>
                <a:prstClr val="white"/>
              </a:solidFill>
              <a:latin typeface="Calibri" panose="020F0502020204030204"/>
              <a:ea typeface="游ゴシック" panose="020B0400000000000000" pitchFamily="34" charset="-128"/>
              <a:cs typeface="Arial" panose="020B0604020202020204" pitchFamily="34" charset="0"/>
            </a:endParaRPr>
          </a:p>
          <a:p>
            <a:pPr algn="ctr" defTabSz="914400" eaLnBrk="1" fontAlgn="auto" hangingPunct="1">
              <a:spcBef>
                <a:spcPts val="0"/>
              </a:spcBef>
              <a:spcAft>
                <a:spcPts val="0"/>
              </a:spcAft>
              <a:defRPr/>
            </a:pPr>
            <a:r>
              <a:rPr lang="es-CO" altLang="ja-JP" sz="3600" dirty="0">
                <a:solidFill>
                  <a:srgbClr val="C00000"/>
                </a:solidFill>
                <a:latin typeface="Calibri" panose="020F0502020204030204"/>
                <a:ea typeface="游ゴシック" panose="020B0400000000000000"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https://www.facebook.com/groups/best.PowerPoint.templates</a:t>
            </a:r>
            <a:endParaRPr lang="es-CO" altLang="ja-JP" sz="3600" dirty="0">
              <a:solidFill>
                <a:srgbClr val="C00000"/>
              </a:solidFill>
              <a:latin typeface="Calibri" panose="020F0502020204030204"/>
              <a:ea typeface="游ゴシック" panose="020B0400000000000000" pitchFamily="34" charset="-128"/>
              <a:cs typeface="Arial" panose="020B0604020202020204" pitchFamily="34" charset="0"/>
            </a:endParaRPr>
          </a:p>
          <a:p>
            <a:pPr algn="ctr" defTabSz="914400" eaLnBrk="1" fontAlgn="auto" hangingPunct="1">
              <a:spcBef>
                <a:spcPts val="0"/>
              </a:spcBef>
              <a:spcAft>
                <a:spcPts val="0"/>
              </a:spcAft>
              <a:defRPr/>
            </a:pPr>
            <a:endParaRPr lang="es-CO" altLang="ja-JP" sz="3600" dirty="0">
              <a:solidFill>
                <a:prstClr val="white"/>
              </a:solidFill>
              <a:latin typeface="Calibri" panose="020F0502020204030204"/>
              <a:ea typeface="游ゴシック" panose="020B0400000000000000" pitchFamily="34" charset="-128"/>
              <a:cs typeface="Arial" panose="020B0604020202020204" pitchFamily="34" charset="0"/>
            </a:endParaRPr>
          </a:p>
          <a:p>
            <a:pPr algn="ctr" defTabSz="914400" eaLnBrk="1" fontAlgn="auto" hangingPunct="1">
              <a:spcBef>
                <a:spcPts val="0"/>
              </a:spcBef>
              <a:spcAft>
                <a:spcPts val="0"/>
              </a:spcAft>
              <a:defRPr/>
            </a:pPr>
            <a:r>
              <a:rPr lang="es-CO" altLang="ja-JP" sz="3600" dirty="0">
                <a:solidFill>
                  <a:srgbClr val="ED7D31">
                    <a:lumMod val="75000"/>
                  </a:srgbClr>
                </a:solidFill>
                <a:latin typeface="Calibri" panose="020F0502020204030204"/>
                <a:ea typeface="游ゴシック" panose="020B0400000000000000" pitchFamily="34" charset="-128"/>
                <a:cs typeface="Arial" panose="020B0604020202020204" pitchFamily="34" charset="0"/>
                <a:hlinkClick r:id="rId8"/>
              </a:rPr>
              <a:t>https://www.youtube.com/channel/UCdDW77rhEfG4hzWmlBBnfTQ</a:t>
            </a:r>
            <a:endParaRPr lang="es-CO" altLang="ja-JP" sz="3600" dirty="0">
              <a:solidFill>
                <a:srgbClr val="ED7D31">
                  <a:lumMod val="75000"/>
                </a:srgbClr>
              </a:solidFill>
              <a:latin typeface="Calibri" panose="020F0502020204030204"/>
              <a:ea typeface="游ゴシック" panose="020B0400000000000000" pitchFamily="34" charset="-128"/>
              <a:cs typeface="Arial" panose="020B0604020202020204" pitchFamily="34" charset="0"/>
            </a:endParaRPr>
          </a:p>
          <a:p>
            <a:pPr algn="ctr" defTabSz="914400" eaLnBrk="1" fontAlgn="auto" hangingPunct="1">
              <a:spcBef>
                <a:spcPts val="0"/>
              </a:spcBef>
              <a:spcAft>
                <a:spcPts val="0"/>
              </a:spcAft>
              <a:defRPr/>
            </a:pPr>
            <a:endParaRPr lang="es-CO" altLang="ja-JP" sz="3600" dirty="0">
              <a:solidFill>
                <a:prstClr val="white"/>
              </a:solidFill>
              <a:latin typeface="Calibri" panose="020F0502020204030204"/>
              <a:ea typeface="游ゴシック" panose="020B0400000000000000" pitchFamily="34" charset="-128"/>
              <a:cs typeface="Arial" panose="020B0604020202020204" pitchFamily="34" charset="0"/>
            </a:endParaRPr>
          </a:p>
          <a:p>
            <a:pPr algn="ctr" defTabSz="914400" eaLnBrk="1" fontAlgn="auto" hangingPunct="1">
              <a:spcBef>
                <a:spcPts val="0"/>
              </a:spcBef>
              <a:spcAft>
                <a:spcPts val="0"/>
              </a:spcAft>
              <a:defRPr/>
            </a:pPr>
            <a:r>
              <a:rPr lang="es-CO" altLang="ja-JP" sz="3600" dirty="0">
                <a:solidFill>
                  <a:srgbClr val="FFC000"/>
                </a:solidFill>
                <a:latin typeface="Calibri" panose="020F0502020204030204"/>
                <a:ea typeface="游ゴシック" panose="020B0400000000000000" pitchFamily="34" charset="-128"/>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lang="es-CO" altLang="ja-JP" sz="3600" dirty="0">
              <a:solidFill>
                <a:srgbClr val="FFC000"/>
              </a:solidFill>
              <a:latin typeface="Calibri" panose="020F0502020204030204"/>
              <a:ea typeface="游ゴシック" panose="020B0400000000000000" pitchFamily="34" charset="-128"/>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55000" lnSpcReduction="20000"/>
          </a:bodyPr>
          <a:lstStyle/>
          <a:p>
            <a:r>
              <a:rPr lang="en-US" dirty="0">
                <a:solidFill>
                  <a:schemeClr val="bg1">
                    <a:lumMod val="50000"/>
                  </a:schemeClr>
                </a:solidFill>
              </a:rPr>
              <a:t>Fully Editable Icon Sets: A</a:t>
            </a:r>
          </a:p>
        </p:txBody>
      </p:sp>
      <p:sp>
        <p:nvSpPr>
          <p:cNvPr id="54" name="Diamond 5"/>
          <p:cNvSpPr/>
          <p:nvPr/>
        </p:nvSpPr>
        <p:spPr>
          <a:xfrm>
            <a:off x="12224141" y="2984305"/>
            <a:ext cx="1046298" cy="1049390"/>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55" name="Isosceles Triangle 51"/>
          <p:cNvSpPr/>
          <p:nvPr/>
        </p:nvSpPr>
        <p:spPr>
          <a:xfrm>
            <a:off x="10546633" y="3125372"/>
            <a:ext cx="1046294" cy="76725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56" name="Isosceles Triangle 57"/>
          <p:cNvSpPr/>
          <p:nvPr/>
        </p:nvSpPr>
        <p:spPr>
          <a:xfrm>
            <a:off x="12228313" y="9040413"/>
            <a:ext cx="626266" cy="1415798"/>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dirty="0"/>
          </a:p>
        </p:txBody>
      </p:sp>
      <p:sp>
        <p:nvSpPr>
          <p:cNvPr id="57" name="Rectangle 7"/>
          <p:cNvSpPr/>
          <p:nvPr/>
        </p:nvSpPr>
        <p:spPr>
          <a:xfrm rot="18900000">
            <a:off x="19171470" y="7309116"/>
            <a:ext cx="451328" cy="100546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58" name="Parallelogram 15"/>
          <p:cNvSpPr/>
          <p:nvPr/>
        </p:nvSpPr>
        <p:spPr>
          <a:xfrm flipH="1">
            <a:off x="10534053" y="9283819"/>
            <a:ext cx="928986" cy="928986"/>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59" name="Freeform 19"/>
          <p:cNvSpPr/>
          <p:nvPr/>
        </p:nvSpPr>
        <p:spPr>
          <a:xfrm>
            <a:off x="15490820" y="7285013"/>
            <a:ext cx="921556" cy="906778"/>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0" name="Rectangle 30"/>
          <p:cNvSpPr/>
          <p:nvPr/>
        </p:nvSpPr>
        <p:spPr>
          <a:xfrm>
            <a:off x="22127403" y="7201133"/>
            <a:ext cx="928986" cy="92627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1" name="Rectangle 7"/>
          <p:cNvSpPr/>
          <p:nvPr/>
        </p:nvSpPr>
        <p:spPr>
          <a:xfrm>
            <a:off x="13901649" y="3037433"/>
            <a:ext cx="943134" cy="943134"/>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2" name="Rectangle 15"/>
          <p:cNvSpPr/>
          <p:nvPr/>
        </p:nvSpPr>
        <p:spPr>
          <a:xfrm rot="5400000">
            <a:off x="15475369" y="3037430"/>
            <a:ext cx="944390" cy="94313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3" name="Pie 24"/>
          <p:cNvSpPr/>
          <p:nvPr/>
        </p:nvSpPr>
        <p:spPr>
          <a:xfrm>
            <a:off x="13619855" y="9237968"/>
            <a:ext cx="1026366" cy="102068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64" name="Parallelogram 30"/>
          <p:cNvSpPr/>
          <p:nvPr/>
        </p:nvSpPr>
        <p:spPr>
          <a:xfrm flipH="1">
            <a:off x="22076916" y="5055532"/>
            <a:ext cx="1029952" cy="103250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5" name="Block Arc 14"/>
          <p:cNvSpPr/>
          <p:nvPr/>
        </p:nvSpPr>
        <p:spPr>
          <a:xfrm rot="16200000">
            <a:off x="17050716" y="2941224"/>
            <a:ext cx="1134800" cy="113554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66" name="Block Arc 41"/>
          <p:cNvSpPr/>
          <p:nvPr/>
        </p:nvSpPr>
        <p:spPr>
          <a:xfrm>
            <a:off x="18817103" y="2848604"/>
            <a:ext cx="946602" cy="1320788"/>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67" name="Right Triangle 17"/>
          <p:cNvSpPr/>
          <p:nvPr/>
        </p:nvSpPr>
        <p:spPr>
          <a:xfrm>
            <a:off x="15411492" y="9201918"/>
            <a:ext cx="771580" cy="109278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8" name="Oval 27"/>
          <p:cNvSpPr/>
          <p:nvPr/>
        </p:nvSpPr>
        <p:spPr>
          <a:xfrm>
            <a:off x="8836992" y="10938368"/>
            <a:ext cx="819464" cy="155843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9" name="Parallelogram 15"/>
          <p:cNvSpPr/>
          <p:nvPr/>
        </p:nvSpPr>
        <p:spPr>
          <a:xfrm rot="16200000">
            <a:off x="17073726" y="7090263"/>
            <a:ext cx="1197528" cy="129628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0" name="Round Same Side Corner Rectangle 21"/>
          <p:cNvSpPr/>
          <p:nvPr/>
        </p:nvSpPr>
        <p:spPr>
          <a:xfrm rot="10800000">
            <a:off x="18622127" y="5087865"/>
            <a:ext cx="773330" cy="873278"/>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1" name="Oval 26"/>
          <p:cNvSpPr/>
          <p:nvPr/>
        </p:nvSpPr>
        <p:spPr>
          <a:xfrm>
            <a:off x="13933884" y="7174550"/>
            <a:ext cx="944964" cy="1127704"/>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2" name="Freeform 32"/>
          <p:cNvSpPr/>
          <p:nvPr/>
        </p:nvSpPr>
        <p:spPr>
          <a:xfrm>
            <a:off x="8720447" y="2961720"/>
            <a:ext cx="1194974" cy="1094556"/>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3" name="Rounded Rectangle 10"/>
          <p:cNvSpPr/>
          <p:nvPr/>
        </p:nvSpPr>
        <p:spPr>
          <a:xfrm>
            <a:off x="17068405" y="5031974"/>
            <a:ext cx="744338" cy="98504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4" name="Rounded Rectangle 32"/>
          <p:cNvSpPr/>
          <p:nvPr/>
        </p:nvSpPr>
        <p:spPr>
          <a:xfrm>
            <a:off x="20359188" y="7246910"/>
            <a:ext cx="982984" cy="982984"/>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5" name="Trapezoid 13"/>
          <p:cNvSpPr/>
          <p:nvPr/>
        </p:nvSpPr>
        <p:spPr>
          <a:xfrm>
            <a:off x="10648432" y="5076487"/>
            <a:ext cx="1059688" cy="896030"/>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6" name="Rounded Rectangle 7"/>
          <p:cNvSpPr/>
          <p:nvPr/>
        </p:nvSpPr>
        <p:spPr>
          <a:xfrm>
            <a:off x="15716432" y="5055009"/>
            <a:ext cx="542588" cy="938990"/>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7" name="Rectangle 18"/>
          <p:cNvSpPr/>
          <p:nvPr/>
        </p:nvSpPr>
        <p:spPr>
          <a:xfrm>
            <a:off x="12517504" y="5134351"/>
            <a:ext cx="982108" cy="780306"/>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8" name="Rounded Rectangle 25"/>
          <p:cNvSpPr/>
          <p:nvPr/>
        </p:nvSpPr>
        <p:spPr>
          <a:xfrm>
            <a:off x="14308996" y="5104045"/>
            <a:ext cx="598052" cy="840914"/>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9" name="Chord 14"/>
          <p:cNvSpPr/>
          <p:nvPr/>
        </p:nvSpPr>
        <p:spPr>
          <a:xfrm>
            <a:off x="11839891" y="11070677"/>
            <a:ext cx="1025278" cy="1293818"/>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80" name="Rounded Rectangle 6"/>
          <p:cNvSpPr/>
          <p:nvPr/>
        </p:nvSpPr>
        <p:spPr>
          <a:xfrm>
            <a:off x="8822747" y="4943273"/>
            <a:ext cx="1016306" cy="103326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81" name="Oval 66"/>
          <p:cNvSpPr/>
          <p:nvPr/>
        </p:nvSpPr>
        <p:spPr>
          <a:xfrm rot="20700000">
            <a:off x="12275072" y="7268412"/>
            <a:ext cx="1097360" cy="939976"/>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82" name="Isosceles Triangle 13"/>
          <p:cNvSpPr/>
          <p:nvPr/>
        </p:nvSpPr>
        <p:spPr>
          <a:xfrm rot="10800000">
            <a:off x="10376440" y="10971887"/>
            <a:ext cx="753096" cy="1491402"/>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83" name="Smiley Face 14"/>
          <p:cNvSpPr/>
          <p:nvPr/>
        </p:nvSpPr>
        <p:spPr>
          <a:xfrm>
            <a:off x="15234084" y="11157652"/>
            <a:ext cx="1119868" cy="1119868"/>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84" name="Smiley Face 12"/>
          <p:cNvSpPr/>
          <p:nvPr/>
        </p:nvSpPr>
        <p:spPr>
          <a:xfrm>
            <a:off x="20321244" y="11157652"/>
            <a:ext cx="1119868" cy="1119868"/>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85" name="Smiley Face 15"/>
          <p:cNvSpPr/>
          <p:nvPr/>
        </p:nvSpPr>
        <p:spPr>
          <a:xfrm>
            <a:off x="16937990" y="11163794"/>
            <a:ext cx="1107584" cy="110758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86" name="Oval 37"/>
          <p:cNvSpPr/>
          <p:nvPr/>
        </p:nvSpPr>
        <p:spPr>
          <a:xfrm>
            <a:off x="22025152" y="11150848"/>
            <a:ext cx="1133476" cy="1133476"/>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7" name="Smiley Face 14"/>
          <p:cNvSpPr/>
          <p:nvPr/>
        </p:nvSpPr>
        <p:spPr>
          <a:xfrm>
            <a:off x="18629616" y="11163794"/>
            <a:ext cx="1107584" cy="110758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88" name="Rectangle 16"/>
          <p:cNvSpPr/>
          <p:nvPr/>
        </p:nvSpPr>
        <p:spPr>
          <a:xfrm rot="2700000">
            <a:off x="10651396" y="7040301"/>
            <a:ext cx="778780" cy="1396206"/>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9" name="Rectangle 9"/>
          <p:cNvSpPr/>
          <p:nvPr/>
        </p:nvSpPr>
        <p:spPr>
          <a:xfrm>
            <a:off x="8802349" y="7090495"/>
            <a:ext cx="1054670" cy="98726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0" name="Round Same Side Corner Rectangle 6"/>
          <p:cNvSpPr/>
          <p:nvPr/>
        </p:nvSpPr>
        <p:spPr>
          <a:xfrm rot="2700000">
            <a:off x="13958057" y="10952964"/>
            <a:ext cx="381442" cy="1529244"/>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91" name="Frame 17"/>
          <p:cNvSpPr/>
          <p:nvPr/>
        </p:nvSpPr>
        <p:spPr>
          <a:xfrm>
            <a:off x="8752471" y="9226835"/>
            <a:ext cx="1016306" cy="101630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2" name="Rounded Rectangle 5"/>
          <p:cNvSpPr/>
          <p:nvPr/>
        </p:nvSpPr>
        <p:spPr>
          <a:xfrm flipH="1">
            <a:off x="20204841" y="5108213"/>
            <a:ext cx="1009266" cy="83258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3" name="Teardrop 1"/>
          <p:cNvSpPr/>
          <p:nvPr/>
        </p:nvSpPr>
        <p:spPr>
          <a:xfrm rot="18805991">
            <a:off x="20253385" y="3078696"/>
            <a:ext cx="1103686" cy="1092172"/>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94" name="Rectangle 130"/>
          <p:cNvSpPr/>
          <p:nvPr/>
        </p:nvSpPr>
        <p:spPr>
          <a:xfrm>
            <a:off x="21865641" y="3078829"/>
            <a:ext cx="1089154" cy="109409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5" name="Right Triangle 17"/>
          <p:cNvSpPr>
            <a:spLocks noChangeAspect="1"/>
          </p:cNvSpPr>
          <p:nvPr/>
        </p:nvSpPr>
        <p:spPr>
          <a:xfrm>
            <a:off x="18726946" y="9156052"/>
            <a:ext cx="956296" cy="1138648"/>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96" name="Right Triangle 17"/>
          <p:cNvSpPr>
            <a:spLocks noChangeAspect="1"/>
          </p:cNvSpPr>
          <p:nvPr/>
        </p:nvSpPr>
        <p:spPr>
          <a:xfrm>
            <a:off x="16976862" y="9156052"/>
            <a:ext cx="956296" cy="1138648"/>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97" name="Right Triangle 17"/>
          <p:cNvSpPr>
            <a:spLocks noChangeAspect="1"/>
          </p:cNvSpPr>
          <p:nvPr/>
        </p:nvSpPr>
        <p:spPr>
          <a:xfrm>
            <a:off x="20477030" y="9156052"/>
            <a:ext cx="956296" cy="1138648"/>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98" name="Oval 44"/>
          <p:cNvSpPr>
            <a:spLocks noChangeAspect="1"/>
          </p:cNvSpPr>
          <p:nvPr/>
        </p:nvSpPr>
        <p:spPr>
          <a:xfrm>
            <a:off x="22227112" y="9156052"/>
            <a:ext cx="956296" cy="1138648"/>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55000" lnSpcReduction="20000"/>
          </a:bodyPr>
          <a:lstStyle/>
          <a:p>
            <a:r>
              <a:rPr lang="en-US" dirty="0">
                <a:solidFill>
                  <a:schemeClr val="bg1">
                    <a:lumMod val="50000"/>
                  </a:schemeClr>
                </a:solidFill>
              </a:rPr>
              <a:t>Fully Editable Icon Sets: B</a:t>
            </a:r>
          </a:p>
        </p:txBody>
      </p:sp>
      <p:sp>
        <p:nvSpPr>
          <p:cNvPr id="54" name="Freeform 47"/>
          <p:cNvSpPr>
            <a:spLocks noChangeAspect="1"/>
          </p:cNvSpPr>
          <p:nvPr/>
        </p:nvSpPr>
        <p:spPr>
          <a:xfrm>
            <a:off x="8861720" y="2821124"/>
            <a:ext cx="1060268" cy="1059624"/>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55" name="Freeform 48"/>
          <p:cNvSpPr>
            <a:spLocks noChangeAspect="1"/>
          </p:cNvSpPr>
          <p:nvPr/>
        </p:nvSpPr>
        <p:spPr>
          <a:xfrm>
            <a:off x="10556004" y="2909700"/>
            <a:ext cx="1059624" cy="882472"/>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56" name="Freeform 49"/>
          <p:cNvSpPr>
            <a:spLocks noChangeAspect="1"/>
          </p:cNvSpPr>
          <p:nvPr/>
        </p:nvSpPr>
        <p:spPr>
          <a:xfrm>
            <a:off x="13990865" y="2880033"/>
            <a:ext cx="941814" cy="941814"/>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57" name="Freeform 50"/>
          <p:cNvSpPr>
            <a:spLocks noChangeAspect="1"/>
          </p:cNvSpPr>
          <p:nvPr/>
        </p:nvSpPr>
        <p:spPr>
          <a:xfrm>
            <a:off x="12231974" y="2903540"/>
            <a:ext cx="1059624" cy="894792"/>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58" name="Teardrop 9"/>
          <p:cNvSpPr>
            <a:spLocks noChangeAspect="1"/>
          </p:cNvSpPr>
          <p:nvPr/>
        </p:nvSpPr>
        <p:spPr>
          <a:xfrm rot="18900000">
            <a:off x="15681513" y="4950287"/>
            <a:ext cx="1025754" cy="875454"/>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59" name="Freeform 97"/>
          <p:cNvSpPr>
            <a:spLocks noChangeAspect="1"/>
          </p:cNvSpPr>
          <p:nvPr/>
        </p:nvSpPr>
        <p:spPr>
          <a:xfrm>
            <a:off x="17121617" y="2888302"/>
            <a:ext cx="1238214" cy="925272"/>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0" name="Donut 22"/>
          <p:cNvSpPr>
            <a:spLocks noChangeAspect="1"/>
          </p:cNvSpPr>
          <p:nvPr/>
        </p:nvSpPr>
        <p:spPr>
          <a:xfrm>
            <a:off x="20554858" y="3079568"/>
            <a:ext cx="1059624" cy="54274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61" name="Freeform 99"/>
          <p:cNvSpPr>
            <a:spLocks noChangeAspect="1"/>
          </p:cNvSpPr>
          <p:nvPr/>
        </p:nvSpPr>
        <p:spPr>
          <a:xfrm>
            <a:off x="15805621" y="2864497"/>
            <a:ext cx="777534" cy="972882"/>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2" name="Oval 10"/>
          <p:cNvSpPr/>
          <p:nvPr/>
        </p:nvSpPr>
        <p:spPr>
          <a:xfrm>
            <a:off x="18920605" y="2866531"/>
            <a:ext cx="973306" cy="968814"/>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3" name="Freeform 101"/>
          <p:cNvSpPr/>
          <p:nvPr/>
        </p:nvSpPr>
        <p:spPr>
          <a:xfrm>
            <a:off x="22361071" y="2971911"/>
            <a:ext cx="569382" cy="758058"/>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64" name="Group 102"/>
          <p:cNvGrpSpPr>
            <a:grpSpLocks noChangeAspect="1"/>
          </p:cNvGrpSpPr>
          <p:nvPr/>
        </p:nvGrpSpPr>
        <p:grpSpPr>
          <a:xfrm>
            <a:off x="17414988" y="4858202"/>
            <a:ext cx="651468" cy="1059624"/>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sp>
        <p:nvSpPr>
          <p:cNvPr id="69" name="Freeform 107"/>
          <p:cNvSpPr>
            <a:spLocks noChangeAspect="1"/>
          </p:cNvSpPr>
          <p:nvPr/>
        </p:nvSpPr>
        <p:spPr>
          <a:xfrm>
            <a:off x="19237364" y="4858202"/>
            <a:ext cx="339788" cy="1059624"/>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0" name="Freeform 108"/>
          <p:cNvSpPr/>
          <p:nvPr/>
        </p:nvSpPr>
        <p:spPr>
          <a:xfrm>
            <a:off x="12259935" y="4833460"/>
            <a:ext cx="1003714" cy="1109108"/>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1" name="Oval 8"/>
          <p:cNvSpPr/>
          <p:nvPr/>
        </p:nvSpPr>
        <p:spPr>
          <a:xfrm>
            <a:off x="13934616" y="4858144"/>
            <a:ext cx="1054304" cy="10597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72" name="Group 110"/>
          <p:cNvGrpSpPr/>
          <p:nvPr/>
        </p:nvGrpSpPr>
        <p:grpSpPr>
          <a:xfrm>
            <a:off x="10583963" y="4833460"/>
            <a:ext cx="1003714" cy="1109108"/>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sp>
        <p:nvSpPr>
          <p:cNvPr id="75" name="Rectangle 19"/>
          <p:cNvSpPr/>
          <p:nvPr/>
        </p:nvSpPr>
        <p:spPr>
          <a:xfrm>
            <a:off x="8942105" y="4893644"/>
            <a:ext cx="899502" cy="98874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6" name="Freeform 114"/>
          <p:cNvSpPr>
            <a:spLocks noChangeAspect="1"/>
          </p:cNvSpPr>
          <p:nvPr/>
        </p:nvSpPr>
        <p:spPr>
          <a:xfrm>
            <a:off x="20535293" y="4858202"/>
            <a:ext cx="1098758" cy="1059624"/>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7" name="Rounded Rectangle 31"/>
          <p:cNvSpPr>
            <a:spLocks noChangeAspect="1"/>
          </p:cNvSpPr>
          <p:nvPr/>
        </p:nvSpPr>
        <p:spPr>
          <a:xfrm>
            <a:off x="9019220" y="7142012"/>
            <a:ext cx="745268" cy="1059624"/>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8" name="Oval 47"/>
          <p:cNvSpPr>
            <a:spLocks noChangeAspect="1"/>
          </p:cNvSpPr>
          <p:nvPr/>
        </p:nvSpPr>
        <p:spPr>
          <a:xfrm>
            <a:off x="22115948" y="4858202"/>
            <a:ext cx="1059624" cy="1059624"/>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9" name="Oval 50"/>
          <p:cNvSpPr>
            <a:spLocks noChangeAspect="1"/>
          </p:cNvSpPr>
          <p:nvPr/>
        </p:nvSpPr>
        <p:spPr>
          <a:xfrm>
            <a:off x="10616724" y="7142012"/>
            <a:ext cx="938188" cy="1059624"/>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0" name="Heart 17"/>
          <p:cNvSpPr/>
          <p:nvPr/>
        </p:nvSpPr>
        <p:spPr>
          <a:xfrm>
            <a:off x="15693089" y="7176992"/>
            <a:ext cx="1002598" cy="98301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1" name="Rounded Rectangle 25"/>
          <p:cNvSpPr/>
          <p:nvPr/>
        </p:nvSpPr>
        <p:spPr>
          <a:xfrm>
            <a:off x="13964096" y="7252395"/>
            <a:ext cx="995340" cy="838866"/>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2" name="Chord 32"/>
          <p:cNvSpPr/>
          <p:nvPr/>
        </p:nvSpPr>
        <p:spPr>
          <a:xfrm>
            <a:off x="12264116" y="7178521"/>
            <a:ext cx="995340" cy="986610"/>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3" name="Rounded Rectangle 40"/>
          <p:cNvSpPr/>
          <p:nvPr/>
        </p:nvSpPr>
        <p:spPr>
          <a:xfrm rot="2942052">
            <a:off x="17278118" y="7179684"/>
            <a:ext cx="925208" cy="98428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4" name="Rounded Rectangle 7"/>
          <p:cNvSpPr>
            <a:spLocks noChangeAspect="1"/>
          </p:cNvSpPr>
          <p:nvPr/>
        </p:nvSpPr>
        <p:spPr>
          <a:xfrm rot="18924894" flipH="1">
            <a:off x="12599232" y="9243976"/>
            <a:ext cx="325112" cy="1271548"/>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85" name="Rounded Rectangle 17"/>
          <p:cNvSpPr>
            <a:spLocks noChangeAspect="1"/>
          </p:cNvSpPr>
          <p:nvPr/>
        </p:nvSpPr>
        <p:spPr>
          <a:xfrm>
            <a:off x="22312772" y="7142012"/>
            <a:ext cx="665980" cy="1059624"/>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6" name="Oval 21"/>
          <p:cNvSpPr>
            <a:spLocks noChangeAspect="1"/>
          </p:cNvSpPr>
          <p:nvPr/>
        </p:nvSpPr>
        <p:spPr>
          <a:xfrm>
            <a:off x="18877442" y="7142012"/>
            <a:ext cx="1059624" cy="1059624"/>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7" name="Oval 25"/>
          <p:cNvSpPr>
            <a:spLocks noChangeAspect="1"/>
          </p:cNvSpPr>
          <p:nvPr/>
        </p:nvSpPr>
        <p:spPr>
          <a:xfrm>
            <a:off x="20555580" y="7142012"/>
            <a:ext cx="1058180" cy="1059624"/>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8" name="Block Arc 20"/>
          <p:cNvSpPr>
            <a:spLocks noChangeAspect="1"/>
          </p:cNvSpPr>
          <p:nvPr/>
        </p:nvSpPr>
        <p:spPr>
          <a:xfrm rot="10800000">
            <a:off x="10597203" y="9349936"/>
            <a:ext cx="977238" cy="1059624"/>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89" name="Block Arc 11"/>
          <p:cNvSpPr/>
          <p:nvPr/>
        </p:nvSpPr>
        <p:spPr>
          <a:xfrm rot="10800000">
            <a:off x="17420619" y="9318624"/>
            <a:ext cx="640210" cy="104170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0" name="Rectangle 21"/>
          <p:cNvSpPr/>
          <p:nvPr/>
        </p:nvSpPr>
        <p:spPr>
          <a:xfrm>
            <a:off x="13955872" y="9596353"/>
            <a:ext cx="1011796" cy="566798"/>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1" name="Round Same Side Corner Rectangle 8"/>
          <p:cNvSpPr/>
          <p:nvPr/>
        </p:nvSpPr>
        <p:spPr>
          <a:xfrm>
            <a:off x="22123321" y="9400180"/>
            <a:ext cx="1044882" cy="1046484"/>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2" name="Rounded Rectangle 51"/>
          <p:cNvSpPr/>
          <p:nvPr/>
        </p:nvSpPr>
        <p:spPr>
          <a:xfrm rot="16200000" flipH="1">
            <a:off x="18885472" y="11256452"/>
            <a:ext cx="1083132" cy="1020052"/>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93" name="Isosceles Triangle 5"/>
          <p:cNvSpPr>
            <a:spLocks noChangeAspect="1"/>
          </p:cNvSpPr>
          <p:nvPr/>
        </p:nvSpPr>
        <p:spPr>
          <a:xfrm>
            <a:off x="15790166" y="9475971"/>
            <a:ext cx="808440" cy="807566"/>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4" name="Trapezoid 22"/>
          <p:cNvSpPr>
            <a:spLocks noChangeAspect="1"/>
          </p:cNvSpPr>
          <p:nvPr/>
        </p:nvSpPr>
        <p:spPr>
          <a:xfrm>
            <a:off x="18877442" y="9610227"/>
            <a:ext cx="1059624" cy="539050"/>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5" name="Rounded Rectangle 20"/>
          <p:cNvSpPr>
            <a:spLocks noChangeAspect="1"/>
          </p:cNvSpPr>
          <p:nvPr/>
        </p:nvSpPr>
        <p:spPr>
          <a:xfrm rot="2160000">
            <a:off x="20593644" y="9349936"/>
            <a:ext cx="982056" cy="1059624"/>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6" name="Trapezoid 28"/>
          <p:cNvSpPr>
            <a:spLocks noChangeAspect="1"/>
          </p:cNvSpPr>
          <p:nvPr/>
        </p:nvSpPr>
        <p:spPr>
          <a:xfrm>
            <a:off x="8954681" y="9349936"/>
            <a:ext cx="874350" cy="1059624"/>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97" name="Rounded Rectangle 2"/>
          <p:cNvSpPr/>
          <p:nvPr/>
        </p:nvSpPr>
        <p:spPr>
          <a:xfrm>
            <a:off x="10566553" y="11269513"/>
            <a:ext cx="1038530" cy="1038530"/>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98" name="Rounded Rectangle 8"/>
          <p:cNvSpPr/>
          <p:nvPr/>
        </p:nvSpPr>
        <p:spPr>
          <a:xfrm>
            <a:off x="8872535" y="11269513"/>
            <a:ext cx="1038646" cy="1038530"/>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99" name="Rounded Rectangle 2"/>
          <p:cNvSpPr/>
          <p:nvPr/>
        </p:nvSpPr>
        <p:spPr>
          <a:xfrm>
            <a:off x="13942505" y="11269513"/>
            <a:ext cx="1038530" cy="1038530"/>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100" name="Rounded Rectangle 3"/>
          <p:cNvSpPr>
            <a:spLocks noChangeAspect="1"/>
          </p:cNvSpPr>
          <p:nvPr/>
        </p:nvSpPr>
        <p:spPr>
          <a:xfrm>
            <a:off x="12242525" y="11269513"/>
            <a:ext cx="1038530" cy="1038530"/>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101" name="Rounded Rectangle 10"/>
          <p:cNvSpPr>
            <a:spLocks noChangeAspect="1"/>
          </p:cNvSpPr>
          <p:nvPr/>
        </p:nvSpPr>
        <p:spPr>
          <a:xfrm>
            <a:off x="15673275" y="11248416"/>
            <a:ext cx="1042230" cy="1059624"/>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02" name="Block Arc 6"/>
          <p:cNvSpPr/>
          <p:nvPr/>
        </p:nvSpPr>
        <p:spPr>
          <a:xfrm>
            <a:off x="17252204" y="11321396"/>
            <a:ext cx="977032" cy="986644"/>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103" name="Left Arrow 1"/>
          <p:cNvSpPr>
            <a:spLocks noChangeAspect="1"/>
          </p:cNvSpPr>
          <p:nvPr/>
        </p:nvSpPr>
        <p:spPr>
          <a:xfrm>
            <a:off x="22177960" y="11248416"/>
            <a:ext cx="1088680" cy="105962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04" name="Oval 35"/>
          <p:cNvSpPr/>
          <p:nvPr/>
        </p:nvSpPr>
        <p:spPr>
          <a:xfrm>
            <a:off x="20718391" y="11250550"/>
            <a:ext cx="852426" cy="10748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55000" lnSpcReduction="20000"/>
          </a:bodyPr>
          <a:lstStyle/>
          <a:p>
            <a:r>
              <a:rPr lang="en-US" dirty="0">
                <a:solidFill>
                  <a:schemeClr val="bg1">
                    <a:lumMod val="50000"/>
                  </a:schemeClr>
                </a:solidFill>
              </a:rPr>
              <a:t>Fully Editable Icon Sets: C</a:t>
            </a:r>
          </a:p>
        </p:txBody>
      </p:sp>
      <p:sp>
        <p:nvSpPr>
          <p:cNvPr id="54" name="Isosceles Triangle 68"/>
          <p:cNvSpPr/>
          <p:nvPr/>
        </p:nvSpPr>
        <p:spPr>
          <a:xfrm rot="10800000">
            <a:off x="15743869" y="9220480"/>
            <a:ext cx="441406" cy="137462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55" name="Rectangle 9"/>
          <p:cNvSpPr/>
          <p:nvPr/>
        </p:nvSpPr>
        <p:spPr>
          <a:xfrm>
            <a:off x="16871080" y="9379189"/>
            <a:ext cx="1058932" cy="105721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56" name="Isosceles Triangle 8"/>
          <p:cNvSpPr/>
          <p:nvPr/>
        </p:nvSpPr>
        <p:spPr>
          <a:xfrm rot="16200000">
            <a:off x="8718617" y="7268743"/>
            <a:ext cx="888298" cy="105908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57" name="Donut 8"/>
          <p:cNvSpPr/>
          <p:nvPr/>
        </p:nvSpPr>
        <p:spPr>
          <a:xfrm>
            <a:off x="18950268" y="7217096"/>
            <a:ext cx="972432" cy="116236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58" name="Freeform 18"/>
          <p:cNvSpPr/>
          <p:nvPr/>
        </p:nvSpPr>
        <p:spPr>
          <a:xfrm>
            <a:off x="20209881" y="9495119"/>
            <a:ext cx="1022650" cy="82535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59" name="Oval 7"/>
          <p:cNvSpPr/>
          <p:nvPr/>
        </p:nvSpPr>
        <p:spPr>
          <a:xfrm>
            <a:off x="20504543" y="7283779"/>
            <a:ext cx="1029010" cy="102901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0" name="Freeform 20"/>
          <p:cNvSpPr/>
          <p:nvPr/>
        </p:nvSpPr>
        <p:spPr>
          <a:xfrm>
            <a:off x="21996435" y="11305545"/>
            <a:ext cx="1072854" cy="1146594"/>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1" name="Rounded Rectangle 25"/>
          <p:cNvSpPr/>
          <p:nvPr/>
        </p:nvSpPr>
        <p:spPr>
          <a:xfrm>
            <a:off x="21945878" y="5281638"/>
            <a:ext cx="1173960" cy="860328"/>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2" name="Block Arc 41"/>
          <p:cNvSpPr/>
          <p:nvPr/>
        </p:nvSpPr>
        <p:spPr>
          <a:xfrm>
            <a:off x="18908170" y="11308383"/>
            <a:ext cx="1126648" cy="1140922"/>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63" name="Round Same Side Corner Rectangle 11"/>
          <p:cNvSpPr/>
          <p:nvPr/>
        </p:nvSpPr>
        <p:spPr>
          <a:xfrm rot="9900000">
            <a:off x="20417821" y="3069975"/>
            <a:ext cx="1159734" cy="98497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4" name="Donut 39"/>
          <p:cNvSpPr/>
          <p:nvPr/>
        </p:nvSpPr>
        <p:spPr>
          <a:xfrm>
            <a:off x="8492602" y="9332256"/>
            <a:ext cx="1151072" cy="115107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solidFill>
                <a:schemeClr val="tx1"/>
              </a:solidFill>
            </a:endParaRPr>
          </a:p>
        </p:txBody>
      </p:sp>
      <p:sp>
        <p:nvSpPr>
          <p:cNvPr id="65" name="Freeform 25"/>
          <p:cNvSpPr/>
          <p:nvPr/>
        </p:nvSpPr>
        <p:spPr>
          <a:xfrm>
            <a:off x="17532717" y="7281213"/>
            <a:ext cx="835714" cy="1034142"/>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6" name="Rectangle 36"/>
          <p:cNvSpPr/>
          <p:nvPr/>
        </p:nvSpPr>
        <p:spPr>
          <a:xfrm>
            <a:off x="10329480" y="9417831"/>
            <a:ext cx="1172272" cy="97992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7" name="Rounded Rectangle 27"/>
          <p:cNvSpPr/>
          <p:nvPr/>
        </p:nvSpPr>
        <p:spPr>
          <a:xfrm>
            <a:off x="16632911" y="3097492"/>
            <a:ext cx="1210630" cy="92992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8" name="Rounded Rectangle 7"/>
          <p:cNvSpPr/>
          <p:nvPr/>
        </p:nvSpPr>
        <p:spPr>
          <a:xfrm>
            <a:off x="18515262" y="3031360"/>
            <a:ext cx="1230832" cy="106219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69" name="Chord 15"/>
          <p:cNvSpPr/>
          <p:nvPr/>
        </p:nvSpPr>
        <p:spPr>
          <a:xfrm>
            <a:off x="22249280" y="2944176"/>
            <a:ext cx="567160" cy="123656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0" name="Rectangle 16"/>
          <p:cNvSpPr/>
          <p:nvPr/>
        </p:nvSpPr>
        <p:spPr>
          <a:xfrm>
            <a:off x="12187560" y="9503332"/>
            <a:ext cx="1230832" cy="8089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1" name="Rounded Rectangle 6"/>
          <p:cNvSpPr/>
          <p:nvPr/>
        </p:nvSpPr>
        <p:spPr>
          <a:xfrm>
            <a:off x="10274144"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2" name="Rounded Rectangle 6"/>
          <p:cNvSpPr/>
          <p:nvPr/>
        </p:nvSpPr>
        <p:spPr>
          <a:xfrm>
            <a:off x="12088788"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3" name="Rounded Rectangle 6"/>
          <p:cNvSpPr/>
          <p:nvPr/>
        </p:nvSpPr>
        <p:spPr>
          <a:xfrm>
            <a:off x="13903432"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4" name="Rounded Rectangle 6"/>
          <p:cNvSpPr/>
          <p:nvPr/>
        </p:nvSpPr>
        <p:spPr>
          <a:xfrm>
            <a:off x="15718072"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5" name="Teardrop 6"/>
          <p:cNvSpPr/>
          <p:nvPr/>
        </p:nvSpPr>
        <p:spPr>
          <a:xfrm rot="8100000">
            <a:off x="22115387" y="7380804"/>
            <a:ext cx="834950" cy="834952"/>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76" name="Donut 24"/>
          <p:cNvSpPr/>
          <p:nvPr/>
        </p:nvSpPr>
        <p:spPr>
          <a:xfrm>
            <a:off x="11547208" y="5089271"/>
            <a:ext cx="1235016" cy="12450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77" name="Chord 38"/>
          <p:cNvSpPr/>
          <p:nvPr/>
        </p:nvSpPr>
        <p:spPr>
          <a:xfrm>
            <a:off x="13466897" y="5088216"/>
            <a:ext cx="969854" cy="1247176"/>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8" name="Heart 38"/>
          <p:cNvSpPr/>
          <p:nvPr/>
        </p:nvSpPr>
        <p:spPr>
          <a:xfrm>
            <a:off x="14872635" y="3018185"/>
            <a:ext cx="1088550" cy="1088550"/>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9" name="Round Same Side Corner Rectangle 19"/>
          <p:cNvSpPr/>
          <p:nvPr/>
        </p:nvSpPr>
        <p:spPr>
          <a:xfrm>
            <a:off x="20603920" y="11370169"/>
            <a:ext cx="823412" cy="1017350"/>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0" name="Rectangle 23"/>
          <p:cNvSpPr/>
          <p:nvPr/>
        </p:nvSpPr>
        <p:spPr>
          <a:xfrm>
            <a:off x="8484660" y="11479964"/>
            <a:ext cx="1356204" cy="79775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1" name="Oval 31"/>
          <p:cNvSpPr/>
          <p:nvPr/>
        </p:nvSpPr>
        <p:spPr>
          <a:xfrm>
            <a:off x="17330061" y="11369588"/>
            <a:ext cx="1009010" cy="1018508"/>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2" name="Rectangle 23"/>
          <p:cNvSpPr/>
          <p:nvPr/>
        </p:nvSpPr>
        <p:spPr>
          <a:xfrm>
            <a:off x="11926348" y="11432948"/>
            <a:ext cx="1383764" cy="89178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3" name="Oval 31"/>
          <p:cNvSpPr/>
          <p:nvPr/>
        </p:nvSpPr>
        <p:spPr>
          <a:xfrm>
            <a:off x="13879213" y="11306761"/>
            <a:ext cx="1159746" cy="1144166"/>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4" name="Teardrop 17"/>
          <p:cNvSpPr/>
          <p:nvPr/>
        </p:nvSpPr>
        <p:spPr>
          <a:xfrm rot="18900000">
            <a:off x="10409964" y="11397760"/>
            <a:ext cx="947280" cy="962164"/>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5" name="Rectangle 23"/>
          <p:cNvSpPr/>
          <p:nvPr/>
        </p:nvSpPr>
        <p:spPr>
          <a:xfrm>
            <a:off x="15608061" y="11298984"/>
            <a:ext cx="1152898" cy="1159716"/>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6" name="Round Same Side Corner Rectangle 8"/>
          <p:cNvSpPr/>
          <p:nvPr/>
        </p:nvSpPr>
        <p:spPr>
          <a:xfrm>
            <a:off x="8911460" y="2900591"/>
            <a:ext cx="502604" cy="132373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7" name="Round Same Side Corner Rectangle 20"/>
          <p:cNvSpPr/>
          <p:nvPr/>
        </p:nvSpPr>
        <p:spPr>
          <a:xfrm rot="10800000">
            <a:off x="10085786" y="2894479"/>
            <a:ext cx="626272" cy="1335962"/>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8" name="Donut 87"/>
          <p:cNvSpPr/>
          <p:nvPr/>
        </p:nvSpPr>
        <p:spPr>
          <a:xfrm>
            <a:off x="11383787" y="3079884"/>
            <a:ext cx="1015322" cy="1043428"/>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89" name="Donut 90"/>
          <p:cNvSpPr/>
          <p:nvPr/>
        </p:nvSpPr>
        <p:spPr>
          <a:xfrm>
            <a:off x="13136804" y="3003755"/>
            <a:ext cx="1064104" cy="1087514"/>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0" name="Oval 6"/>
          <p:cNvSpPr/>
          <p:nvPr/>
        </p:nvSpPr>
        <p:spPr>
          <a:xfrm>
            <a:off x="15121420" y="5209167"/>
            <a:ext cx="1015920" cy="1005278"/>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1" name="Block Arc 25"/>
          <p:cNvSpPr/>
          <p:nvPr/>
        </p:nvSpPr>
        <p:spPr>
          <a:xfrm>
            <a:off x="10163595" y="5206920"/>
            <a:ext cx="698946" cy="1009768"/>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2" name="Block Arc 31"/>
          <p:cNvSpPr/>
          <p:nvPr/>
        </p:nvSpPr>
        <p:spPr>
          <a:xfrm>
            <a:off x="16822011" y="5206920"/>
            <a:ext cx="911918" cy="1009768"/>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3" name="Freeform 53"/>
          <p:cNvSpPr/>
          <p:nvPr/>
        </p:nvSpPr>
        <p:spPr>
          <a:xfrm>
            <a:off x="20261878" y="5199497"/>
            <a:ext cx="999328" cy="1024618"/>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4" name="Block Arc 10"/>
          <p:cNvSpPr/>
          <p:nvPr/>
        </p:nvSpPr>
        <p:spPr>
          <a:xfrm>
            <a:off x="21918337" y="9491548"/>
            <a:ext cx="1229050" cy="832492"/>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5" name="Freeform 55"/>
          <p:cNvSpPr/>
          <p:nvPr/>
        </p:nvSpPr>
        <p:spPr>
          <a:xfrm>
            <a:off x="8846600" y="4937101"/>
            <a:ext cx="632324" cy="154941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6" name="Round Same Side Corner Rectangle 36"/>
          <p:cNvSpPr/>
          <p:nvPr/>
        </p:nvSpPr>
        <p:spPr>
          <a:xfrm>
            <a:off x="18418600" y="5253797"/>
            <a:ext cx="1158612" cy="91601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7" name="Oval 21"/>
          <p:cNvSpPr>
            <a:spLocks noChangeAspect="1"/>
          </p:cNvSpPr>
          <p:nvPr/>
        </p:nvSpPr>
        <p:spPr>
          <a:xfrm>
            <a:off x="14104201" y="9426876"/>
            <a:ext cx="953862" cy="96182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
        <p:nvSpPr>
          <p:cNvPr id="98" name="Oval 32"/>
          <p:cNvSpPr/>
          <p:nvPr/>
        </p:nvSpPr>
        <p:spPr>
          <a:xfrm>
            <a:off x="18615816" y="9361466"/>
            <a:ext cx="908256" cy="1092648"/>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ko-KR" altLang="en-US" sz="5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a:extLst>
              <a:ext uri="{FF2B5EF4-FFF2-40B4-BE49-F238E27FC236}">
                <a16:creationId xmlns:a16="http://schemas.microsoft.com/office/drawing/2014/main" id="{EAA75E9F-5F4E-6949-960A-D21AEE5B8176}"/>
              </a:ext>
            </a:extLst>
          </p:cNvPr>
          <p:cNvGrpSpPr/>
          <p:nvPr/>
        </p:nvGrpSpPr>
        <p:grpSpPr>
          <a:xfrm>
            <a:off x="14680234" y="3397283"/>
            <a:ext cx="2652259" cy="852857"/>
            <a:chOff x="5852543" y="11138079"/>
            <a:chExt cx="2652259" cy="852857"/>
          </a:xfrm>
        </p:grpSpPr>
        <p:sp>
          <p:nvSpPr>
            <p:cNvPr id="17" name="Прямоугольник 16">
              <a:extLst>
                <a:ext uri="{FF2B5EF4-FFF2-40B4-BE49-F238E27FC236}">
                  <a16:creationId xmlns:a16="http://schemas.microsoft.com/office/drawing/2014/main" id="{9698CE4D-7A22-AD4F-B05B-A7F55F0D39D0}"/>
                </a:ext>
              </a:extLst>
            </p:cNvPr>
            <p:cNvSpPr/>
            <p:nvPr/>
          </p:nvSpPr>
          <p:spPr bwMode="auto">
            <a:xfrm rot="5400000">
              <a:off x="6752244" y="11372147"/>
              <a:ext cx="852857"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8" name="Text Box 3">
              <a:extLst>
                <a:ext uri="{FF2B5EF4-FFF2-40B4-BE49-F238E27FC236}">
                  <a16:creationId xmlns:a16="http://schemas.microsoft.com/office/drawing/2014/main" id="{67457866-22CD-2B40-8E41-001BD0C92E64}"/>
                </a:ext>
              </a:extLst>
            </p:cNvPr>
            <p:cNvSpPr txBox="1">
              <a:spLocks/>
            </p:cNvSpPr>
            <p:nvPr/>
          </p:nvSpPr>
          <p:spPr bwMode="auto">
            <a:xfrm>
              <a:off x="5852543" y="11315877"/>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2800" b="1" dirty="0">
                  <a:solidFill>
                    <a:srgbClr val="1F1F1F"/>
                  </a:solidFill>
                  <a:latin typeface="+mn-lt"/>
                  <a:ea typeface="+mn-ea"/>
                  <a:cs typeface="+mn-ea"/>
                  <a:sym typeface="+mn-lt"/>
                </a:rPr>
                <a:t>FREE</a:t>
              </a:r>
              <a:endParaRPr lang="x-none" altLang="x-none" sz="2800" b="1" dirty="0">
                <a:solidFill>
                  <a:srgbClr val="1F1F1F"/>
                </a:solidFill>
                <a:latin typeface="+mn-lt"/>
                <a:ea typeface="+mn-ea"/>
                <a:cs typeface="+mn-ea"/>
                <a:sym typeface="+mn-lt"/>
              </a:endParaRPr>
            </a:p>
          </p:txBody>
        </p:sp>
      </p:grpSp>
      <p:sp>
        <p:nvSpPr>
          <p:cNvPr id="19" name="Text Box 3">
            <a:extLst>
              <a:ext uri="{FF2B5EF4-FFF2-40B4-BE49-F238E27FC236}">
                <a16:creationId xmlns:a16="http://schemas.microsoft.com/office/drawing/2014/main" id="{6744E674-7208-E647-A3EF-2D6384DD97E8}"/>
              </a:ext>
            </a:extLst>
          </p:cNvPr>
          <p:cNvSpPr txBox="1">
            <a:spLocks/>
          </p:cNvSpPr>
          <p:nvPr/>
        </p:nvSpPr>
        <p:spPr bwMode="auto">
          <a:xfrm>
            <a:off x="14657611" y="4775779"/>
            <a:ext cx="8911653" cy="1723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3000" b="1" dirty="0">
                <a:solidFill>
                  <a:schemeClr val="bg1"/>
                </a:solidFill>
                <a:latin typeface="+mn-lt"/>
                <a:ea typeface="+mn-ea"/>
                <a:cs typeface="+mn-ea"/>
                <a:sym typeface="+mn-lt"/>
              </a:rPr>
              <a:t>PART ONE</a:t>
            </a:r>
            <a:endParaRPr lang="x-none" altLang="x-none" sz="13000" b="1" dirty="0">
              <a:solidFill>
                <a:schemeClr val="bg1"/>
              </a:solidFill>
              <a:latin typeface="+mn-lt"/>
              <a:ea typeface="+mn-ea"/>
              <a:cs typeface="+mn-ea"/>
              <a:sym typeface="+mn-lt"/>
            </a:endParaRPr>
          </a:p>
        </p:txBody>
      </p:sp>
      <p:grpSp>
        <p:nvGrpSpPr>
          <p:cNvPr id="4" name="Группа 3">
            <a:extLst>
              <a:ext uri="{FF2B5EF4-FFF2-40B4-BE49-F238E27FC236}">
                <a16:creationId xmlns:a16="http://schemas.microsoft.com/office/drawing/2014/main" id="{24A88B59-AB0D-6D44-93DF-2E2A88DFA3C4}"/>
              </a:ext>
            </a:extLst>
          </p:cNvPr>
          <p:cNvGrpSpPr/>
          <p:nvPr/>
        </p:nvGrpSpPr>
        <p:grpSpPr>
          <a:xfrm>
            <a:off x="15782640" y="9673034"/>
            <a:ext cx="3837395" cy="1238651"/>
            <a:chOff x="14395212" y="12477349"/>
            <a:chExt cx="3837395" cy="1238651"/>
          </a:xfrm>
        </p:grpSpPr>
        <p:sp>
          <p:nvSpPr>
            <p:cNvPr id="10" name="Прямоугольник 9">
              <a:extLst>
                <a:ext uri="{FF2B5EF4-FFF2-40B4-BE49-F238E27FC236}">
                  <a16:creationId xmlns:a16="http://schemas.microsoft.com/office/drawing/2014/main" id="{9A2CFE16-AA8A-1A46-950C-D85F35A32161}"/>
                </a:ext>
              </a:extLst>
            </p:cNvPr>
            <p:cNvSpPr/>
            <p:nvPr/>
          </p:nvSpPr>
          <p:spPr bwMode="auto">
            <a:xfrm rot="5400000">
              <a:off x="17166492" y="12904314"/>
              <a:ext cx="1238651"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2" name="Прямоугольник 11">
              <a:extLst>
                <a:ext uri="{FF2B5EF4-FFF2-40B4-BE49-F238E27FC236}">
                  <a16:creationId xmlns:a16="http://schemas.microsoft.com/office/drawing/2014/main" id="{EAE9BD04-08C6-FB43-B956-CBD259B8EE33}"/>
                </a:ext>
              </a:extLst>
            </p:cNvPr>
            <p:cNvSpPr/>
            <p:nvPr/>
          </p:nvSpPr>
          <p:spPr bwMode="auto">
            <a:xfrm rot="5400000">
              <a:off x="14222675" y="12904314"/>
              <a:ext cx="1238651" cy="384721"/>
            </a:xfrm>
            <a:prstGeom prst="rect">
              <a:avLst/>
            </a:prstGeom>
            <a:solidFill>
              <a:schemeClr val="bg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5" name="Shape">
              <a:extLst>
                <a:ext uri="{FF2B5EF4-FFF2-40B4-BE49-F238E27FC236}">
                  <a16:creationId xmlns:a16="http://schemas.microsoft.com/office/drawing/2014/main" id="{EF777EED-3B9B-9342-B388-1F9AF11C6E6E}"/>
                </a:ext>
              </a:extLst>
            </p:cNvPr>
            <p:cNvSpPr/>
            <p:nvPr/>
          </p:nvSpPr>
          <p:spPr>
            <a:xfrm>
              <a:off x="17339027" y="12791485"/>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mn-lt"/>
                <a:ea typeface="+mn-ea"/>
                <a:cs typeface="+mn-ea"/>
                <a:sym typeface="+mn-lt"/>
              </a:endParaRPr>
            </a:p>
          </p:txBody>
        </p:sp>
        <p:sp>
          <p:nvSpPr>
            <p:cNvPr id="20" name="Shape">
              <a:extLst>
                <a:ext uri="{FF2B5EF4-FFF2-40B4-BE49-F238E27FC236}">
                  <a16:creationId xmlns:a16="http://schemas.microsoft.com/office/drawing/2014/main" id="{A1EFEA35-05BF-1F4F-AEA9-BB7C17FE9A56}"/>
                </a:ext>
              </a:extLst>
            </p:cNvPr>
            <p:cNvSpPr/>
            <p:nvPr/>
          </p:nvSpPr>
          <p:spPr>
            <a:xfrm rot="10800000">
              <a:off x="14395212" y="12791484"/>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mn-lt"/>
                <a:ea typeface="+mn-ea"/>
                <a:cs typeface="+mn-ea"/>
                <a:sym typeface="+mn-lt"/>
              </a:endParaRPr>
            </a:p>
          </p:txBody>
        </p:sp>
      </p:grpSp>
      <p:sp>
        <p:nvSpPr>
          <p:cNvPr id="21" name="矩形 20">
            <a:extLst>
              <a:ext uri="{FF2B5EF4-FFF2-40B4-BE49-F238E27FC236}">
                <a16:creationId xmlns:a16="http://schemas.microsoft.com/office/drawing/2014/main" id="{D7D62D40-98B8-4DE1-B3C9-3326EE8EA3FD}"/>
              </a:ext>
            </a:extLst>
          </p:cNvPr>
          <p:cNvSpPr/>
          <p:nvPr/>
        </p:nvSpPr>
        <p:spPr>
          <a:xfrm>
            <a:off x="14680234" y="7024431"/>
            <a:ext cx="5591944" cy="1676869"/>
          </a:xfrm>
          <a:prstGeom prst="rect">
            <a:avLst/>
          </a:prstGeom>
        </p:spPr>
        <p:txBody>
          <a:bodyPr wrap="square">
            <a:spAutoFit/>
          </a:bodyPr>
          <a:lstStyle/>
          <a:p>
            <a:pPr>
              <a:lnSpc>
                <a:spcPct val="180000"/>
              </a:lnSpc>
            </a:pPr>
            <a:r>
              <a:rPr lang="en-US" altLang="en-US" dirty="0">
                <a:solidFill>
                  <a:srgbClr val="292729"/>
                </a:solidFill>
                <a:latin typeface="+mn-lt"/>
                <a:ea typeface="+mn-ea"/>
                <a:cs typeface="+mn-ea"/>
                <a:sym typeface="+mn-lt"/>
              </a:rPr>
              <a:t>Click here to add content, content to match the title, you can copy and paste directly, to select useful keyword entry.</a:t>
            </a:r>
          </a:p>
        </p:txBody>
      </p:sp>
      <p:sp>
        <p:nvSpPr>
          <p:cNvPr id="14" name="矩形 13">
            <a:extLst>
              <a:ext uri="{FF2B5EF4-FFF2-40B4-BE49-F238E27FC236}">
                <a16:creationId xmlns:a16="http://schemas.microsoft.com/office/drawing/2014/main" id="{486D6A09-3216-457B-8CA9-5D361F396D58}"/>
              </a:ext>
            </a:extLst>
          </p:cNvPr>
          <p:cNvSpPr/>
          <p:nvPr/>
        </p:nvSpPr>
        <p:spPr bwMode="auto">
          <a:xfrm>
            <a:off x="2426271" y="6665639"/>
            <a:ext cx="7650187" cy="384721"/>
          </a:xfrm>
          <a:prstGeom prst="rect">
            <a:avLst/>
          </a:prstGeom>
          <a:noFill/>
          <a:ln w="76200" cap="flat" cmpd="sng" algn="ctr">
            <a:solidFill>
              <a:srgbClr val="03DFB2"/>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74808C"/>
              </a:solidFill>
              <a:effectLst/>
              <a:latin typeface="+mn-lt"/>
              <a:ea typeface="+mn-ea"/>
              <a:cs typeface="+mn-ea"/>
              <a:sym typeface="+mn-lt"/>
            </a:endParaRPr>
          </a:p>
        </p:txBody>
      </p:sp>
      <p:pic>
        <p:nvPicPr>
          <p:cNvPr id="11" name="图片占位符 10">
            <a:extLst>
              <a:ext uri="{FF2B5EF4-FFF2-40B4-BE49-F238E27FC236}">
                <a16:creationId xmlns:a16="http://schemas.microsoft.com/office/drawing/2014/main" id="{71DFFF8D-B181-45B2-906A-8B1756F6ED90}"/>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4127104" y="2184400"/>
            <a:ext cx="8829675" cy="9347200"/>
          </a:xfrm>
        </p:spPr>
      </p:pic>
    </p:spTree>
    <p:extLst>
      <p:ext uri="{BB962C8B-B14F-4D97-AF65-F5344CB8AC3E}">
        <p14:creationId xmlns:p14="http://schemas.microsoft.com/office/powerpoint/2010/main" val="24868047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图片包含 户外, 树, 建筑物, 滑冰&#10;&#10;自动生成的说明">
            <a:extLst>
              <a:ext uri="{FF2B5EF4-FFF2-40B4-BE49-F238E27FC236}">
                <a16:creationId xmlns:a16="http://schemas.microsoft.com/office/drawing/2014/main" id="{6B75763B-17E0-485B-8FBF-B396FC8CF8D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9861550" y="1096963"/>
            <a:ext cx="4670425" cy="11434762"/>
          </a:xfrm>
        </p:spPr>
      </p:pic>
      <p:pic>
        <p:nvPicPr>
          <p:cNvPr id="6" name="图片占位符 5" descr="图片包含 人员, 室内, 墙壁, 餐桌&#10;&#10;自动生成的说明">
            <a:extLst>
              <a:ext uri="{FF2B5EF4-FFF2-40B4-BE49-F238E27FC236}">
                <a16:creationId xmlns:a16="http://schemas.microsoft.com/office/drawing/2014/main" id="{908DA651-5761-4636-8056-3DA9FCA1AAED}"/>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a:off x="14776450" y="1096963"/>
            <a:ext cx="4670425" cy="11434762"/>
          </a:xfrm>
        </p:spPr>
      </p:pic>
      <p:pic>
        <p:nvPicPr>
          <p:cNvPr id="8" name="图片占位符 7" descr="图片包含 人员, 户外, 建筑物, 男士&#10;&#10;自动生成的说明">
            <a:extLst>
              <a:ext uri="{FF2B5EF4-FFF2-40B4-BE49-F238E27FC236}">
                <a16:creationId xmlns:a16="http://schemas.microsoft.com/office/drawing/2014/main" id="{6476C6AC-F06C-4C0F-9F22-93D4227DDA14}"/>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xfrm>
            <a:off x="19689763" y="1096963"/>
            <a:ext cx="4670425" cy="11434762"/>
          </a:xfrm>
        </p:spPr>
      </p:pic>
      <p:sp>
        <p:nvSpPr>
          <p:cNvPr id="9" name="Text Box 3">
            <a:extLst>
              <a:ext uri="{FF2B5EF4-FFF2-40B4-BE49-F238E27FC236}">
                <a16:creationId xmlns:a16="http://schemas.microsoft.com/office/drawing/2014/main" id="{BCBE0328-2627-FB44-8574-A8724CFB6FD9}"/>
              </a:ext>
            </a:extLst>
          </p:cNvPr>
          <p:cNvSpPr txBox="1">
            <a:spLocks/>
          </p:cNvSpPr>
          <p:nvPr/>
        </p:nvSpPr>
        <p:spPr bwMode="auto">
          <a:xfrm>
            <a:off x="1750840" y="1703365"/>
            <a:ext cx="6196013"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r" eaLnBrk="1">
              <a:defRPr/>
            </a:pPr>
            <a:r>
              <a:rPr lang="en-US" altLang="x-none" sz="10000" b="1" dirty="0">
                <a:solidFill>
                  <a:srgbClr val="000000"/>
                </a:solidFill>
                <a:latin typeface="+mn-lt"/>
                <a:ea typeface="+mn-ea"/>
                <a:cs typeface="+mn-ea"/>
                <a:sym typeface="+mn-lt"/>
              </a:rPr>
              <a:t>TEXT BLOCK &amp; </a:t>
            </a:r>
            <a:r>
              <a:rPr lang="en-US" altLang="x-none" sz="10000" b="1" dirty="0">
                <a:solidFill>
                  <a:schemeClr val="accent2"/>
                </a:solidFill>
                <a:latin typeface="+mn-lt"/>
                <a:ea typeface="+mn-ea"/>
                <a:cs typeface="+mn-ea"/>
                <a:sym typeface="+mn-lt"/>
              </a:rPr>
              <a:t>PHOTO</a:t>
            </a:r>
            <a:endParaRPr lang="x-none" altLang="x-none" sz="10000" b="1" dirty="0">
              <a:solidFill>
                <a:schemeClr val="accent2"/>
              </a:solidFill>
              <a:latin typeface="+mn-lt"/>
              <a:ea typeface="+mn-ea"/>
              <a:cs typeface="+mn-ea"/>
              <a:sym typeface="+mn-lt"/>
            </a:endParaRPr>
          </a:p>
        </p:txBody>
      </p:sp>
      <p:sp>
        <p:nvSpPr>
          <p:cNvPr id="17" name="Rectangle 1">
            <a:extLst>
              <a:ext uri="{FF2B5EF4-FFF2-40B4-BE49-F238E27FC236}">
                <a16:creationId xmlns:a16="http://schemas.microsoft.com/office/drawing/2014/main" id="{0B71DE96-5671-A44D-90A6-4DCBDFDE43D2}"/>
              </a:ext>
            </a:extLst>
          </p:cNvPr>
          <p:cNvSpPr>
            <a:spLocks noChangeArrowheads="1"/>
          </p:cNvSpPr>
          <p:nvPr/>
        </p:nvSpPr>
        <p:spPr bwMode="auto">
          <a:xfrm>
            <a:off x="1642096" y="6442052"/>
            <a:ext cx="6321253" cy="39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80000"/>
              </a:lnSpc>
            </a:pPr>
            <a:r>
              <a:rPr lang="en-US" altLang="en-US" sz="2400" dirty="0">
                <a:solidFill>
                  <a:schemeClr val="bg1"/>
                </a:solidFill>
                <a:latin typeface="+mn-lt"/>
                <a:ea typeface="+mn-ea"/>
                <a:cs typeface="+mn-ea"/>
                <a:sym typeface="+mn-lt"/>
              </a:rPr>
              <a:t>Click here to add content, content to match the title, you can copy and paste directly, to select useful keyword </a:t>
            </a:r>
            <a:r>
              <a:rPr lang="en-US" altLang="en-US" sz="2400" dirty="0" err="1">
                <a:solidFill>
                  <a:schemeClr val="bg1"/>
                </a:solidFill>
                <a:latin typeface="+mn-lt"/>
                <a:ea typeface="+mn-ea"/>
                <a:cs typeface="+mn-ea"/>
                <a:sym typeface="+mn-lt"/>
              </a:rPr>
              <a:t>entry.Click</a:t>
            </a:r>
            <a:r>
              <a:rPr lang="en-US" altLang="en-US" sz="2400" dirty="0">
                <a:solidFill>
                  <a:schemeClr val="bg1"/>
                </a:solidFill>
                <a:latin typeface="+mn-lt"/>
                <a:ea typeface="+mn-ea"/>
                <a:cs typeface="+mn-ea"/>
                <a:sym typeface="+mn-lt"/>
              </a:rPr>
              <a:t> here to add content, content to match the title, you can copy and paste directly, to select useful keyword entry.</a:t>
            </a:r>
          </a:p>
        </p:txBody>
      </p:sp>
      <p:grpSp>
        <p:nvGrpSpPr>
          <p:cNvPr id="2" name="Группа 1">
            <a:extLst>
              <a:ext uri="{FF2B5EF4-FFF2-40B4-BE49-F238E27FC236}">
                <a16:creationId xmlns:a16="http://schemas.microsoft.com/office/drawing/2014/main" id="{FA6AA17A-C54B-B845-9A39-8BA1C8C4B891}"/>
              </a:ext>
            </a:extLst>
          </p:cNvPr>
          <p:cNvGrpSpPr/>
          <p:nvPr/>
        </p:nvGrpSpPr>
        <p:grpSpPr>
          <a:xfrm rot="5400000">
            <a:off x="5542605" y="10148428"/>
            <a:ext cx="1172495" cy="2652259"/>
            <a:chOff x="21676715" y="10085778"/>
            <a:chExt cx="1172495" cy="2652259"/>
          </a:xfrm>
        </p:grpSpPr>
        <p:sp>
          <p:nvSpPr>
            <p:cNvPr id="20" name="Прямоугольник 19">
              <a:extLst>
                <a:ext uri="{FF2B5EF4-FFF2-40B4-BE49-F238E27FC236}">
                  <a16:creationId xmlns:a16="http://schemas.microsoft.com/office/drawing/2014/main" id="{221C4B00-94D4-6F48-86D9-D6F664C4F982}"/>
                </a:ext>
              </a:extLst>
            </p:cNvPr>
            <p:cNvSpPr/>
            <p:nvPr/>
          </p:nvSpPr>
          <p:spPr bwMode="auto">
            <a:xfrm>
              <a:off x="21676715" y="11219547"/>
              <a:ext cx="1172495"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22" name="Text Box 3">
              <a:extLst>
                <a:ext uri="{FF2B5EF4-FFF2-40B4-BE49-F238E27FC236}">
                  <a16:creationId xmlns:a16="http://schemas.microsoft.com/office/drawing/2014/main" id="{2FD3B34B-5535-5B4B-A524-E81EEE1E2B3D}"/>
                </a:ext>
              </a:extLst>
            </p:cNvPr>
            <p:cNvSpPr txBox="1">
              <a:spLocks/>
            </p:cNvSpPr>
            <p:nvPr/>
          </p:nvSpPr>
          <p:spPr bwMode="auto">
            <a:xfrm rot="16200000">
              <a:off x="20971649" y="11145296"/>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2800" b="1" dirty="0">
                  <a:solidFill>
                    <a:srgbClr val="1F1F1F"/>
                  </a:solidFill>
                  <a:latin typeface="+mn-lt"/>
                  <a:ea typeface="+mn-ea"/>
                  <a:cs typeface="+mn-ea"/>
                  <a:sym typeface="+mn-lt"/>
                </a:rPr>
                <a:t>READ MORE</a:t>
              </a:r>
              <a:endParaRPr lang="x-none" altLang="x-none" sz="2800" b="1" dirty="0">
                <a:solidFill>
                  <a:srgbClr val="1F1F1F"/>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a:extLst>
              <a:ext uri="{FF2B5EF4-FFF2-40B4-BE49-F238E27FC236}">
                <a16:creationId xmlns:a16="http://schemas.microsoft.com/office/drawing/2014/main" id="{41424719-6707-42E1-984F-CC03F6EAF36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25400"/>
            <a:ext cx="10693400" cy="13750925"/>
          </a:xfrm>
          <a:custGeom>
            <a:avLst/>
            <a:gdLst>
              <a:gd name="T0" fmla="*/ 0 w 10693371"/>
              <a:gd name="T1" fmla="*/ 0 h 13750279"/>
              <a:gd name="T2" fmla="*/ 10693371 w 10693371"/>
              <a:gd name="T3" fmla="*/ 8878 h 13750279"/>
              <a:gd name="T4" fmla="*/ 6902607 w 10693371"/>
              <a:gd name="T5" fmla="*/ 13750279 h 13750279"/>
              <a:gd name="T6" fmla="*/ 0 w 10693371"/>
              <a:gd name="T7" fmla="*/ 13741401 h 13750279"/>
              <a:gd name="T8" fmla="*/ 0 w 10693371"/>
              <a:gd name="T9" fmla="*/ 0 h 13750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3371" h="13750279">
                <a:moveTo>
                  <a:pt x="0" y="0"/>
                </a:moveTo>
                <a:lnTo>
                  <a:pt x="10693371" y="8878"/>
                </a:lnTo>
                <a:lnTo>
                  <a:pt x="6902607" y="13750279"/>
                </a:lnTo>
                <a:lnTo>
                  <a:pt x="0" y="13741401"/>
                </a:lnTo>
                <a:lnTo>
                  <a:pt x="0" y="0"/>
                </a:lnTo>
                <a:close/>
              </a:path>
            </a:pathLst>
          </a:custGeom>
          <a:solidFill>
            <a:schemeClr val="bg2"/>
          </a:solidFill>
        </p:spPr>
      </p:pic>
      <p:sp>
        <p:nvSpPr>
          <p:cNvPr id="12293" name="Shape 69">
            <a:extLst>
              <a:ext uri="{FF2B5EF4-FFF2-40B4-BE49-F238E27FC236}">
                <a16:creationId xmlns:a16="http://schemas.microsoft.com/office/drawing/2014/main" id="{A22D7229-7E0F-4BAB-87BC-BAFBB3A6DAE9}"/>
              </a:ext>
            </a:extLst>
          </p:cNvPr>
          <p:cNvSpPr>
            <a:spLocks/>
          </p:cNvSpPr>
          <p:nvPr/>
        </p:nvSpPr>
        <p:spPr bwMode="auto">
          <a:xfrm rot="-965541">
            <a:off x="3638550" y="6026150"/>
            <a:ext cx="7119938" cy="6994525"/>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2D1A8"/>
          </a:solidFill>
          <a:ln>
            <a:noFill/>
          </a:ln>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2294" name="Shape 70">
            <a:extLst>
              <a:ext uri="{FF2B5EF4-FFF2-40B4-BE49-F238E27FC236}">
                <a16:creationId xmlns:a16="http://schemas.microsoft.com/office/drawing/2014/main" id="{F4906C8F-E021-4BC3-9A1B-3F96EF2EECE9}"/>
              </a:ext>
            </a:extLst>
          </p:cNvPr>
          <p:cNvSpPr>
            <a:spLocks/>
          </p:cNvSpPr>
          <p:nvPr/>
        </p:nvSpPr>
        <p:spPr bwMode="auto">
          <a:xfrm rot="2700000">
            <a:off x="6902450" y="1333500"/>
            <a:ext cx="4657725" cy="4575175"/>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03DFB2"/>
          </a:solidFill>
          <a:ln>
            <a:noFill/>
          </a:ln>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12295" name="Shape 71">
            <a:extLst>
              <a:ext uri="{FF2B5EF4-FFF2-40B4-BE49-F238E27FC236}">
                <a16:creationId xmlns:a16="http://schemas.microsoft.com/office/drawing/2014/main" id="{779F4BE0-EC64-4588-99DD-0AE290C965E3}"/>
              </a:ext>
            </a:extLst>
          </p:cNvPr>
          <p:cNvSpPr>
            <a:spLocks/>
          </p:cNvSpPr>
          <p:nvPr/>
        </p:nvSpPr>
        <p:spPr bwMode="auto">
          <a:xfrm rot="8093692">
            <a:off x="2381250" y="1957388"/>
            <a:ext cx="3802063" cy="3735387"/>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1F1F1F"/>
          </a:solidFill>
          <a:ln>
            <a:noFill/>
          </a:ln>
        </p:spPr>
        <p:txBody>
          <a:bodyPr lIns="50800" tIns="50800" rIns="50800" bIns="50800" anchor="ct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zh-CN" altLang="en-US" sz="2200" b="0" i="0" u="none" strike="noStrike" kern="1200" cap="none" spc="0" normalizeH="0" baseline="55000" noProof="0">
              <a:ln>
                <a:noFill/>
              </a:ln>
              <a:solidFill>
                <a:srgbClr val="696B6B"/>
              </a:solidFill>
              <a:effectLst/>
              <a:uLnTx/>
              <a:uFillTx/>
              <a:latin typeface="+mn-lt"/>
              <a:ea typeface="+mn-ea"/>
              <a:cs typeface="+mn-ea"/>
              <a:sym typeface="+mn-lt"/>
            </a:endParaRPr>
          </a:p>
        </p:txBody>
      </p:sp>
      <p:sp>
        <p:nvSpPr>
          <p:cNvPr id="72" name="Shape 72">
            <a:extLst>
              <a:ext uri="{FF2B5EF4-FFF2-40B4-BE49-F238E27FC236}">
                <a16:creationId xmlns:a16="http://schemas.microsoft.com/office/drawing/2014/main" id="{74E46AF9-E20D-4EC3-BBE8-EAA5AD1DBFEB}"/>
              </a:ext>
            </a:extLst>
          </p:cNvPr>
          <p:cNvSpPr>
            <a:spLocks noChangeArrowheads="1"/>
          </p:cNvSpPr>
          <p:nvPr/>
        </p:nvSpPr>
        <p:spPr bwMode="auto">
          <a:xfrm>
            <a:off x="4152900" y="7415312"/>
            <a:ext cx="6048375" cy="194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a:defRPr sz="12000" cap="all" baseline="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12000" b="0" i="0" u="none" strike="noStrike" kern="0" cap="all" spc="0" normalizeH="0" baseline="0" noProof="0">
                <a:ln>
                  <a:noFill/>
                </a:ln>
                <a:solidFill>
                  <a:srgbClr val="FFFFFF"/>
                </a:solidFill>
                <a:effectLst/>
                <a:uLnTx/>
                <a:uFillTx/>
                <a:latin typeface="+mn-lt"/>
                <a:ea typeface="+mn-ea"/>
                <a:cs typeface="+mn-ea"/>
                <a:sym typeface="+mn-lt"/>
              </a:rPr>
              <a:t>87%</a:t>
            </a:r>
          </a:p>
        </p:txBody>
      </p:sp>
      <p:sp>
        <p:nvSpPr>
          <p:cNvPr id="74" name="Shape 74">
            <a:extLst>
              <a:ext uri="{FF2B5EF4-FFF2-40B4-BE49-F238E27FC236}">
                <a16:creationId xmlns:a16="http://schemas.microsoft.com/office/drawing/2014/main" id="{BF7FB042-720B-48A6-9B77-AB58CF4AFA22}"/>
              </a:ext>
            </a:extLst>
          </p:cNvPr>
          <p:cNvSpPr>
            <a:spLocks noChangeArrowheads="1"/>
          </p:cNvSpPr>
          <p:nvPr/>
        </p:nvSpPr>
        <p:spPr bwMode="auto">
          <a:xfrm>
            <a:off x="7261225" y="2027883"/>
            <a:ext cx="4318000" cy="11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a:defRPr sz="7000" cap="all" baseline="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7000" b="0" i="0" u="none" strike="noStrike" kern="0" cap="all" spc="0" normalizeH="0" baseline="0" noProof="0">
                <a:ln>
                  <a:noFill/>
                </a:ln>
                <a:solidFill>
                  <a:srgbClr val="FFFFFF"/>
                </a:solidFill>
                <a:effectLst/>
                <a:uLnTx/>
                <a:uFillTx/>
                <a:latin typeface="+mn-lt"/>
                <a:ea typeface="+mn-ea"/>
                <a:cs typeface="+mn-ea"/>
                <a:sym typeface="+mn-lt"/>
              </a:rPr>
              <a:t>19%</a:t>
            </a:r>
          </a:p>
        </p:txBody>
      </p:sp>
      <p:sp>
        <p:nvSpPr>
          <p:cNvPr id="12298" name="Shape 75">
            <a:extLst>
              <a:ext uri="{FF2B5EF4-FFF2-40B4-BE49-F238E27FC236}">
                <a16:creationId xmlns:a16="http://schemas.microsoft.com/office/drawing/2014/main" id="{F66C1B85-D1DD-4B9C-B3DE-AE5260330F7A}"/>
              </a:ext>
            </a:extLst>
          </p:cNvPr>
          <p:cNvSpPr>
            <a:spLocks noChangeArrowheads="1"/>
          </p:cNvSpPr>
          <p:nvPr/>
        </p:nvSpPr>
        <p:spPr bwMode="auto">
          <a:xfrm>
            <a:off x="8083550" y="3465513"/>
            <a:ext cx="267493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marL="0" marR="0" lvl="0" indent="0" algn="ctr" defTabSz="825500" rtl="0" eaLnBrk="1" fontAlgn="base" latinLnBrk="0" hangingPunct="0">
              <a:lnSpc>
                <a:spcPct val="100000"/>
              </a:lnSpc>
              <a:spcBef>
                <a:spcPct val="0"/>
              </a:spcBef>
              <a:spcAft>
                <a:spcPct val="0"/>
              </a:spcAft>
              <a:buClrTx/>
              <a:buSzTx/>
              <a:buFontTx/>
              <a:buNone/>
              <a:tabLst/>
              <a:defRPr/>
            </a:pPr>
            <a:r>
              <a:rPr kumimoji="0" lang="zh-CN" altLang="zh-CN" sz="3200" b="0" i="0" u="none" strike="noStrike" kern="1200" cap="none" spc="0" normalizeH="0" baseline="55000" noProof="0">
                <a:ln>
                  <a:noFill/>
                </a:ln>
                <a:solidFill>
                  <a:srgbClr val="FFFFFF"/>
                </a:solidFill>
                <a:effectLst/>
                <a:uLnTx/>
                <a:uFillTx/>
                <a:latin typeface="+mn-lt"/>
                <a:ea typeface="+mn-ea"/>
                <a:cs typeface="+mn-ea"/>
                <a:sym typeface="+mn-lt"/>
              </a:rPr>
              <a:t>Lorem ipsum dolor sit amet, conseer adipiscing elit, sed y nibh euismod</a:t>
            </a:r>
          </a:p>
        </p:txBody>
      </p:sp>
      <p:sp>
        <p:nvSpPr>
          <p:cNvPr id="12299" name="Shape 75">
            <a:extLst>
              <a:ext uri="{FF2B5EF4-FFF2-40B4-BE49-F238E27FC236}">
                <a16:creationId xmlns:a16="http://schemas.microsoft.com/office/drawing/2014/main" id="{3DEE721D-1369-4A13-8B5F-07C023ACF8C2}"/>
              </a:ext>
            </a:extLst>
          </p:cNvPr>
          <p:cNvSpPr>
            <a:spLocks noChangeArrowheads="1"/>
          </p:cNvSpPr>
          <p:nvPr/>
        </p:nvSpPr>
        <p:spPr bwMode="auto">
          <a:xfrm>
            <a:off x="5106988" y="9523413"/>
            <a:ext cx="43402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marL="0" marR="0" lvl="0" indent="0" algn="ctr" defTabSz="825500" rtl="0" eaLnBrk="1" fontAlgn="base" latinLnBrk="0" hangingPunct="0">
              <a:lnSpc>
                <a:spcPct val="100000"/>
              </a:lnSpc>
              <a:spcBef>
                <a:spcPct val="0"/>
              </a:spcBef>
              <a:spcAft>
                <a:spcPct val="0"/>
              </a:spcAft>
              <a:buClrTx/>
              <a:buSzTx/>
              <a:buFontTx/>
              <a:buNone/>
              <a:tabLst/>
              <a:defRPr/>
            </a:pPr>
            <a:r>
              <a:rPr kumimoji="0" lang="zh-CN" altLang="zh-CN" sz="3200" b="0" i="0" u="none" strike="noStrike" kern="1200" cap="none" spc="0" normalizeH="0" baseline="55000" noProof="0">
                <a:ln>
                  <a:noFill/>
                </a:ln>
                <a:solidFill>
                  <a:srgbClr val="FFFFFF"/>
                </a:solidFill>
                <a:effectLst/>
                <a:uLnTx/>
                <a:uFillTx/>
                <a:latin typeface="+mn-lt"/>
                <a:ea typeface="+mn-ea"/>
                <a:cs typeface="+mn-ea"/>
                <a:sym typeface="+mn-lt"/>
              </a:rPr>
              <a:t>Lorem ipsum dolor sit amet, conseer adipiscing elit, sed diam nonummy nibh euismotincidunt ut laoreet dolore magna aliquam erat volutpat. Ut lobortis nisl ut</a:t>
            </a:r>
          </a:p>
        </p:txBody>
      </p:sp>
      <p:sp>
        <p:nvSpPr>
          <p:cNvPr id="15" name="Shape 144">
            <a:extLst>
              <a:ext uri="{FF2B5EF4-FFF2-40B4-BE49-F238E27FC236}">
                <a16:creationId xmlns:a16="http://schemas.microsoft.com/office/drawing/2014/main" id="{CB1A5CBA-B271-41B2-8371-397C5DB909AB}"/>
              </a:ext>
            </a:extLst>
          </p:cNvPr>
          <p:cNvSpPr>
            <a:spLocks noChangeArrowheads="1"/>
          </p:cNvSpPr>
          <p:nvPr/>
        </p:nvSpPr>
        <p:spPr bwMode="auto">
          <a:xfrm>
            <a:off x="13355214" y="5167069"/>
            <a:ext cx="3597275"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000" b="1" cap="all" spc="299" baseline="0">
                <a:solidFill>
                  <a:srgbClr val="292B3A"/>
                </a:solidFill>
              </a:defRPr>
            </a:lvl1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292B3A"/>
                </a:solidFill>
                <a:effectLst/>
                <a:uLnTx/>
                <a:uFillTx/>
                <a:latin typeface="+mn-lt"/>
                <a:ea typeface="+mn-ea"/>
                <a:cs typeface="+mn-ea"/>
                <a:sym typeface="+mn-lt"/>
              </a:rPr>
              <a:t>Analytics Table</a:t>
            </a:r>
          </a:p>
        </p:txBody>
      </p:sp>
      <p:sp>
        <p:nvSpPr>
          <p:cNvPr id="16" name="Shape 145">
            <a:extLst>
              <a:ext uri="{FF2B5EF4-FFF2-40B4-BE49-F238E27FC236}">
                <a16:creationId xmlns:a16="http://schemas.microsoft.com/office/drawing/2014/main" id="{4B587DC4-4008-4161-BCF2-02E05A2BDE65}"/>
              </a:ext>
            </a:extLst>
          </p:cNvPr>
          <p:cNvSpPr>
            <a:spLocks noChangeArrowheads="1"/>
          </p:cNvSpPr>
          <p:nvPr/>
        </p:nvSpPr>
        <p:spPr bwMode="auto">
          <a:xfrm>
            <a:off x="13331402" y="6605543"/>
            <a:ext cx="4165600"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marL="0" marR="0" lvl="0" indent="0" algn="l" defTabSz="825500" rtl="0" eaLnBrk="1" fontAlgn="base" latinLnBrk="0" hangingPunct="0">
              <a:lnSpc>
                <a:spcPct val="100000"/>
              </a:lnSpc>
              <a:spcBef>
                <a:spcPct val="0"/>
              </a:spcBef>
              <a:spcAft>
                <a:spcPct val="0"/>
              </a:spcAft>
              <a:buClrTx/>
              <a:buSzTx/>
              <a:buFontTx/>
              <a:buNone/>
              <a:tabLst/>
              <a:defRPr/>
            </a:pPr>
            <a:r>
              <a:rPr kumimoji="0" lang="zh-CN" altLang="zh-CN" sz="3200" b="0" i="0" u="none" strike="noStrike" kern="1200" cap="none" spc="0" normalizeH="0" baseline="55000" noProof="0">
                <a:ln>
                  <a:noFill/>
                </a:ln>
                <a:solidFill>
                  <a:srgbClr val="696B6B"/>
                </a:solidFill>
                <a:effectLst/>
                <a:uLnTx/>
                <a:uFillTx/>
                <a:latin typeface="+mn-lt"/>
                <a:ea typeface="+mn-ea"/>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a:t>
            </a:r>
          </a:p>
        </p:txBody>
      </p:sp>
      <p:sp>
        <p:nvSpPr>
          <p:cNvPr id="17" name="Shape 146">
            <a:extLst>
              <a:ext uri="{FF2B5EF4-FFF2-40B4-BE49-F238E27FC236}">
                <a16:creationId xmlns:a16="http://schemas.microsoft.com/office/drawing/2014/main" id="{38390D0C-FEE3-4F64-97B2-661D45AEB61D}"/>
              </a:ext>
            </a:extLst>
          </p:cNvPr>
          <p:cNvSpPr>
            <a:spLocks noChangeArrowheads="1"/>
          </p:cNvSpPr>
          <p:nvPr/>
        </p:nvSpPr>
        <p:spPr bwMode="auto">
          <a:xfrm>
            <a:off x="13240914" y="3523580"/>
            <a:ext cx="5334000" cy="13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marL="0" marR="0" lvl="0" indent="0" algn="l" defTabSz="825500" rtl="0" eaLnBrk="1" fontAlgn="base" latinLnBrk="0" hangingPunct="0">
              <a:lnSpc>
                <a:spcPct val="80000"/>
              </a:lnSpc>
              <a:spcBef>
                <a:spcPct val="0"/>
              </a:spcBef>
              <a:spcAft>
                <a:spcPct val="0"/>
              </a:spcAft>
              <a:buClrTx/>
              <a:buSzTx/>
              <a:buFontTx/>
              <a:buNone/>
              <a:tabLst/>
              <a:defRPr/>
            </a:pPr>
            <a:r>
              <a:rPr kumimoji="0" lang="zh-CN" altLang="zh-CN" sz="10000" b="1" i="0" u="none" strike="noStrike" kern="1200" cap="none" spc="0" normalizeH="0" baseline="0" noProof="0" dirty="0">
                <a:ln>
                  <a:noFill/>
                </a:ln>
                <a:solidFill>
                  <a:srgbClr val="03DFB2"/>
                </a:solidFill>
                <a:effectLst/>
                <a:uLnTx/>
                <a:uFillTx/>
                <a:latin typeface="+mn-lt"/>
                <a:ea typeface="+mn-ea"/>
                <a:cs typeface="+mn-ea"/>
                <a:sym typeface="+mn-lt"/>
              </a:rPr>
              <a:t>1.590</a:t>
            </a:r>
          </a:p>
        </p:txBody>
      </p:sp>
      <p:sp>
        <p:nvSpPr>
          <p:cNvPr id="18" name="Shape 147">
            <a:extLst>
              <a:ext uri="{FF2B5EF4-FFF2-40B4-BE49-F238E27FC236}">
                <a16:creationId xmlns:a16="http://schemas.microsoft.com/office/drawing/2014/main" id="{EB2D8C4E-7A7E-45D2-B232-FC69200D7912}"/>
              </a:ext>
            </a:extLst>
          </p:cNvPr>
          <p:cNvSpPr>
            <a:spLocks noChangeArrowheads="1"/>
          </p:cNvSpPr>
          <p:nvPr/>
        </p:nvSpPr>
        <p:spPr bwMode="auto">
          <a:xfrm>
            <a:off x="13355214" y="10244093"/>
            <a:ext cx="2311400" cy="842962"/>
          </a:xfrm>
          <a:prstGeom prst="roundRect">
            <a:avLst>
              <a:gd name="adj" fmla="val 50000"/>
            </a:avLst>
          </a:prstGeom>
          <a:solidFill>
            <a:srgbClr val="32D1A8"/>
          </a:solidFill>
          <a:ln>
            <a:noFill/>
          </a:ln>
        </p:spPr>
        <p:txBody>
          <a:bodyPr lIns="50800" tIns="50800" rIns="50800" bIns="50800" anchor="ctr"/>
          <a:lstStyle/>
          <a:p>
            <a:pPr marL="0" marR="0" lvl="0" indent="0" algn="ctr" defTabSz="825500" rtl="0" eaLnBrk="1" fontAlgn="base" latinLnBrk="0" hangingPunct="0">
              <a:lnSpc>
                <a:spcPct val="100000"/>
              </a:lnSpc>
              <a:spcBef>
                <a:spcPct val="0"/>
              </a:spcBef>
              <a:spcAft>
                <a:spcPct val="0"/>
              </a:spcAft>
              <a:buClrTx/>
              <a:buSzTx/>
              <a:buFontTx/>
              <a:buNone/>
              <a:tabLst/>
              <a:defRPr/>
            </a:pPr>
            <a:endParaRPr kumimoji="0" lang="zh-CN" altLang="zh-CN" sz="3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9" name="Shape 148">
            <a:extLst>
              <a:ext uri="{FF2B5EF4-FFF2-40B4-BE49-F238E27FC236}">
                <a16:creationId xmlns:a16="http://schemas.microsoft.com/office/drawing/2014/main" id="{67E2591C-97A9-4C76-BEC5-7B87E97756A7}"/>
              </a:ext>
            </a:extLst>
          </p:cNvPr>
          <p:cNvSpPr>
            <a:spLocks noChangeArrowheads="1"/>
          </p:cNvSpPr>
          <p:nvPr/>
        </p:nvSpPr>
        <p:spPr bwMode="auto">
          <a:xfrm>
            <a:off x="13501264" y="10667955"/>
            <a:ext cx="2054225" cy="1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lgn="ctr">
              <a:lnSpc>
                <a:spcPct val="10000"/>
              </a:lnSpc>
              <a:defRPr sz="1900" b="1" cap="all" baseline="0">
                <a:solidFill>
                  <a:srgbClr val="FFFFFF"/>
                </a:solidFill>
              </a:defRPr>
            </a:lvl1pPr>
          </a:lstStyle>
          <a:p>
            <a:pPr marL="0" marR="0" lvl="0" indent="0" algn="ctr" defTabSz="825500" rtl="0" eaLnBrk="1" fontAlgn="auto" latinLnBrk="0" hangingPunct="0">
              <a:lnSpc>
                <a:spcPct val="10000"/>
              </a:lnSpc>
              <a:spcBef>
                <a:spcPts val="0"/>
              </a:spcBef>
              <a:spcAft>
                <a:spcPts val="0"/>
              </a:spcAft>
              <a:buClrTx/>
              <a:buSzTx/>
              <a:buFontTx/>
              <a:buNone/>
              <a:tabLst/>
              <a:defRPr/>
            </a:pPr>
            <a:r>
              <a:rPr kumimoji="0" sz="1900" b="1" i="0" u="none" strike="noStrike" kern="0" cap="all" spc="0" normalizeH="0" baseline="0" noProof="0">
                <a:ln>
                  <a:noFill/>
                </a:ln>
                <a:solidFill>
                  <a:srgbClr val="FFFFFF"/>
                </a:solidFill>
                <a:effectLst/>
                <a:uLnTx/>
                <a:uFillTx/>
                <a:latin typeface="+mn-lt"/>
                <a:ea typeface="+mn-ea"/>
                <a:cs typeface="+mn-ea"/>
                <a:sym typeface="+mn-lt"/>
              </a:rPr>
              <a:t>More info</a:t>
            </a:r>
          </a:p>
        </p:txBody>
      </p:sp>
      <p:sp>
        <p:nvSpPr>
          <p:cNvPr id="20" name="Shape 149">
            <a:extLst>
              <a:ext uri="{FF2B5EF4-FFF2-40B4-BE49-F238E27FC236}">
                <a16:creationId xmlns:a16="http://schemas.microsoft.com/office/drawing/2014/main" id="{5BF791D3-4598-4F19-98DA-840444AD79A0}"/>
              </a:ext>
            </a:extLst>
          </p:cNvPr>
          <p:cNvSpPr>
            <a:spLocks noChangeArrowheads="1"/>
          </p:cNvSpPr>
          <p:nvPr/>
        </p:nvSpPr>
        <p:spPr bwMode="auto">
          <a:xfrm>
            <a:off x="19023693" y="5282322"/>
            <a:ext cx="3597275"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000" b="1" cap="all" spc="299" baseline="0">
                <a:solidFill>
                  <a:srgbClr val="292B3A"/>
                </a:solidFill>
              </a:defRPr>
            </a:lvl1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sz="3000" b="1" i="0" u="none" strike="noStrike" kern="0" cap="all" spc="299" normalizeH="0" baseline="0" noProof="0">
                <a:ln>
                  <a:noFill/>
                </a:ln>
                <a:solidFill>
                  <a:srgbClr val="292B3A"/>
                </a:solidFill>
                <a:effectLst/>
                <a:uLnTx/>
                <a:uFillTx/>
                <a:latin typeface="+mn-lt"/>
                <a:ea typeface="+mn-ea"/>
                <a:cs typeface="+mn-ea"/>
                <a:sym typeface="+mn-lt"/>
              </a:rPr>
              <a:t>Analytics Table</a:t>
            </a:r>
          </a:p>
        </p:txBody>
      </p:sp>
      <p:sp>
        <p:nvSpPr>
          <p:cNvPr id="21" name="Shape 151">
            <a:extLst>
              <a:ext uri="{FF2B5EF4-FFF2-40B4-BE49-F238E27FC236}">
                <a16:creationId xmlns:a16="http://schemas.microsoft.com/office/drawing/2014/main" id="{31D712AA-C6BF-457B-B8D2-4ABFF7B0C393}"/>
              </a:ext>
            </a:extLst>
          </p:cNvPr>
          <p:cNvSpPr>
            <a:spLocks noChangeArrowheads="1"/>
          </p:cNvSpPr>
          <p:nvPr/>
        </p:nvSpPr>
        <p:spPr bwMode="auto">
          <a:xfrm>
            <a:off x="18922093" y="3638833"/>
            <a:ext cx="5334000" cy="13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marL="0" marR="0" lvl="0" indent="0" algn="l" defTabSz="825500" rtl="0" eaLnBrk="1" fontAlgn="base" latinLnBrk="0" hangingPunct="0">
              <a:lnSpc>
                <a:spcPct val="80000"/>
              </a:lnSpc>
              <a:spcBef>
                <a:spcPct val="0"/>
              </a:spcBef>
              <a:spcAft>
                <a:spcPct val="0"/>
              </a:spcAft>
              <a:buClrTx/>
              <a:buSzTx/>
              <a:buFontTx/>
              <a:buNone/>
              <a:tabLst/>
              <a:defRPr/>
            </a:pPr>
            <a:r>
              <a:rPr kumimoji="0" lang="zh-CN" altLang="zh-CN" sz="10000" b="1" i="0" u="none" strike="noStrike" kern="1200" cap="none" spc="0" normalizeH="0" baseline="0" noProof="0" dirty="0">
                <a:ln>
                  <a:noFill/>
                </a:ln>
                <a:solidFill>
                  <a:srgbClr val="03DFB2"/>
                </a:solidFill>
                <a:effectLst/>
                <a:uLnTx/>
                <a:uFillTx/>
                <a:latin typeface="+mn-lt"/>
                <a:ea typeface="+mn-ea"/>
                <a:cs typeface="+mn-ea"/>
                <a:sym typeface="+mn-lt"/>
              </a:rPr>
              <a:t>9.981</a:t>
            </a:r>
          </a:p>
        </p:txBody>
      </p:sp>
      <p:sp>
        <p:nvSpPr>
          <p:cNvPr id="22" name="Shape 152">
            <a:extLst>
              <a:ext uri="{FF2B5EF4-FFF2-40B4-BE49-F238E27FC236}">
                <a16:creationId xmlns:a16="http://schemas.microsoft.com/office/drawing/2014/main" id="{501A8A3B-4899-4E81-82C3-4C4223864258}"/>
              </a:ext>
            </a:extLst>
          </p:cNvPr>
          <p:cNvSpPr>
            <a:spLocks noChangeArrowheads="1"/>
          </p:cNvSpPr>
          <p:nvPr/>
        </p:nvSpPr>
        <p:spPr bwMode="auto">
          <a:xfrm>
            <a:off x="19050680" y="10359346"/>
            <a:ext cx="2309813" cy="842962"/>
          </a:xfrm>
          <a:prstGeom prst="roundRect">
            <a:avLst>
              <a:gd name="adj" fmla="val 50000"/>
            </a:avLst>
          </a:prstGeom>
          <a:solidFill>
            <a:srgbClr val="32D1A8"/>
          </a:solidFill>
          <a:ln>
            <a:noFill/>
          </a:ln>
        </p:spPr>
        <p:txBody>
          <a:bodyPr lIns="50800" tIns="50800" rIns="50800" bIns="50800" anchor="ctr"/>
          <a:lstStyle/>
          <a:p>
            <a:pPr marL="0" marR="0" lvl="0" indent="0" algn="ctr" defTabSz="825500" rtl="0" eaLnBrk="1" fontAlgn="base" latinLnBrk="0" hangingPunct="0">
              <a:lnSpc>
                <a:spcPct val="100000"/>
              </a:lnSpc>
              <a:spcBef>
                <a:spcPct val="0"/>
              </a:spcBef>
              <a:spcAft>
                <a:spcPct val="0"/>
              </a:spcAft>
              <a:buClrTx/>
              <a:buSzTx/>
              <a:buFontTx/>
              <a:buNone/>
              <a:tabLst/>
              <a:defRPr/>
            </a:pPr>
            <a:endParaRPr kumimoji="0" lang="zh-CN" altLang="zh-CN" sz="3200" b="0" i="0" u="none" strike="noStrike" kern="1200" cap="none" spc="0" normalizeH="0" baseline="0" noProof="0" dirty="0">
              <a:ln>
                <a:noFill/>
              </a:ln>
              <a:solidFill>
                <a:srgbClr val="FFFFFF"/>
              </a:solidFill>
              <a:effectLst/>
              <a:uLnTx/>
              <a:uFillTx/>
              <a:latin typeface="+mn-lt"/>
              <a:ea typeface="+mn-ea"/>
              <a:cs typeface="+mn-ea"/>
              <a:sym typeface="+mn-lt"/>
            </a:endParaRPr>
          </a:p>
        </p:txBody>
      </p:sp>
      <p:sp>
        <p:nvSpPr>
          <p:cNvPr id="23" name="Shape 153">
            <a:extLst>
              <a:ext uri="{FF2B5EF4-FFF2-40B4-BE49-F238E27FC236}">
                <a16:creationId xmlns:a16="http://schemas.microsoft.com/office/drawing/2014/main" id="{6084F4CC-65B4-470C-A5DC-540FF0447C0A}"/>
              </a:ext>
            </a:extLst>
          </p:cNvPr>
          <p:cNvSpPr>
            <a:spLocks noChangeArrowheads="1"/>
          </p:cNvSpPr>
          <p:nvPr/>
        </p:nvSpPr>
        <p:spPr bwMode="auto">
          <a:xfrm>
            <a:off x="19196730" y="10783208"/>
            <a:ext cx="2052638" cy="1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lgn="ctr">
              <a:lnSpc>
                <a:spcPct val="10000"/>
              </a:lnSpc>
              <a:defRPr sz="1900" b="1" cap="all" baseline="0">
                <a:solidFill>
                  <a:srgbClr val="FFFFFF"/>
                </a:solidFill>
              </a:defRPr>
            </a:lvl1pPr>
          </a:lstStyle>
          <a:p>
            <a:pPr marL="0" marR="0" lvl="0" indent="0" algn="ctr" defTabSz="825500" rtl="0" eaLnBrk="1" fontAlgn="auto" latinLnBrk="0" hangingPunct="0">
              <a:lnSpc>
                <a:spcPct val="10000"/>
              </a:lnSpc>
              <a:spcBef>
                <a:spcPts val="0"/>
              </a:spcBef>
              <a:spcAft>
                <a:spcPts val="0"/>
              </a:spcAft>
              <a:buClrTx/>
              <a:buSzTx/>
              <a:buFontTx/>
              <a:buNone/>
              <a:tabLst/>
              <a:defRPr/>
            </a:pPr>
            <a:r>
              <a:rPr kumimoji="0" sz="1900" b="1" i="0" u="none" strike="noStrike" kern="0" cap="all" spc="0" normalizeH="0" baseline="0" noProof="0" dirty="0">
                <a:ln>
                  <a:noFill/>
                </a:ln>
                <a:solidFill>
                  <a:srgbClr val="FFFFFF"/>
                </a:solidFill>
                <a:effectLst/>
                <a:uLnTx/>
                <a:uFillTx/>
                <a:latin typeface="+mn-lt"/>
                <a:ea typeface="+mn-ea"/>
                <a:cs typeface="+mn-ea"/>
                <a:sym typeface="+mn-lt"/>
              </a:rPr>
              <a:t>More info</a:t>
            </a:r>
          </a:p>
        </p:txBody>
      </p:sp>
      <p:sp>
        <p:nvSpPr>
          <p:cNvPr id="24" name="Shape 145">
            <a:extLst>
              <a:ext uri="{FF2B5EF4-FFF2-40B4-BE49-F238E27FC236}">
                <a16:creationId xmlns:a16="http://schemas.microsoft.com/office/drawing/2014/main" id="{78EF87BC-B37D-4BC4-8633-B4B91279E4F4}"/>
              </a:ext>
            </a:extLst>
          </p:cNvPr>
          <p:cNvSpPr>
            <a:spLocks noChangeArrowheads="1"/>
          </p:cNvSpPr>
          <p:nvPr/>
        </p:nvSpPr>
        <p:spPr bwMode="auto">
          <a:xfrm>
            <a:off x="19023693" y="6736671"/>
            <a:ext cx="4165600"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marL="0" marR="0" lvl="0" indent="0" algn="l" defTabSz="825500" rtl="0" eaLnBrk="1" fontAlgn="base" latinLnBrk="0" hangingPunct="0">
              <a:lnSpc>
                <a:spcPct val="100000"/>
              </a:lnSpc>
              <a:spcBef>
                <a:spcPct val="0"/>
              </a:spcBef>
              <a:spcAft>
                <a:spcPct val="0"/>
              </a:spcAft>
              <a:buClrTx/>
              <a:buSzTx/>
              <a:buFontTx/>
              <a:buNone/>
              <a:tabLst/>
              <a:defRPr/>
            </a:pPr>
            <a:r>
              <a:rPr kumimoji="0" lang="zh-CN" altLang="zh-CN" sz="3200" b="0" i="0" u="none" strike="noStrike" kern="1200" cap="none" spc="0" normalizeH="0" baseline="55000" noProof="0">
                <a:ln>
                  <a:noFill/>
                </a:ln>
                <a:solidFill>
                  <a:srgbClr val="696B6B"/>
                </a:solidFill>
                <a:effectLst/>
                <a:uLnTx/>
                <a:uFillTx/>
                <a:latin typeface="+mn-lt"/>
                <a:ea typeface="+mn-ea"/>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1000" fill="hold"/>
                                        <p:tgtEl>
                                          <p:spTgt spid="12293"/>
                                        </p:tgtEl>
                                        <p:attrNameLst>
                                          <p:attrName>ppt_w</p:attrName>
                                        </p:attrNameLst>
                                      </p:cBhvr>
                                      <p:tavLst>
                                        <p:tav tm="0">
                                          <p:val>
                                            <p:fltVal val="0"/>
                                          </p:val>
                                        </p:tav>
                                        <p:tav tm="100000">
                                          <p:val>
                                            <p:strVal val="#ppt_w"/>
                                          </p:val>
                                        </p:tav>
                                      </p:tavLst>
                                    </p:anim>
                                    <p:anim calcmode="lin" valueType="num">
                                      <p:cBhvr>
                                        <p:cTn id="14" dur="1000" fill="hold"/>
                                        <p:tgtEl>
                                          <p:spTgt spid="12293"/>
                                        </p:tgtEl>
                                        <p:attrNameLst>
                                          <p:attrName>ppt_h</p:attrName>
                                        </p:attrNameLst>
                                      </p:cBhvr>
                                      <p:tavLst>
                                        <p:tav tm="0">
                                          <p:val>
                                            <p:fltVal val="0"/>
                                          </p:val>
                                        </p:tav>
                                        <p:tav tm="100000">
                                          <p:val>
                                            <p:strVal val="#ppt_h"/>
                                          </p:val>
                                        </p:tav>
                                      </p:tavLst>
                                    </p:anim>
                                    <p:anim calcmode="lin" valueType="num">
                                      <p:cBhvr>
                                        <p:cTn id="15" dur="1000" fill="hold"/>
                                        <p:tgtEl>
                                          <p:spTgt spid="12293"/>
                                        </p:tgtEl>
                                        <p:attrNameLst>
                                          <p:attrName>style.rotation</p:attrName>
                                        </p:attrNameLst>
                                      </p:cBhvr>
                                      <p:tavLst>
                                        <p:tav tm="0">
                                          <p:val>
                                            <p:fltVal val="90"/>
                                          </p:val>
                                        </p:tav>
                                        <p:tav tm="100000">
                                          <p:val>
                                            <p:fltVal val="0"/>
                                          </p:val>
                                        </p:tav>
                                      </p:tavLst>
                                    </p:anim>
                                    <p:animEffect transition="in" filter="fade">
                                      <p:cBhvr>
                                        <p:cTn id="16" dur="1000"/>
                                        <p:tgtEl>
                                          <p:spTgt spid="1229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p:cTn id="19" dur="1000" fill="hold"/>
                                        <p:tgtEl>
                                          <p:spTgt spid="12294"/>
                                        </p:tgtEl>
                                        <p:attrNameLst>
                                          <p:attrName>ppt_w</p:attrName>
                                        </p:attrNameLst>
                                      </p:cBhvr>
                                      <p:tavLst>
                                        <p:tav tm="0">
                                          <p:val>
                                            <p:fltVal val="0"/>
                                          </p:val>
                                        </p:tav>
                                        <p:tav tm="100000">
                                          <p:val>
                                            <p:strVal val="#ppt_w"/>
                                          </p:val>
                                        </p:tav>
                                      </p:tavLst>
                                    </p:anim>
                                    <p:anim calcmode="lin" valueType="num">
                                      <p:cBhvr>
                                        <p:cTn id="20" dur="1000" fill="hold"/>
                                        <p:tgtEl>
                                          <p:spTgt spid="12294"/>
                                        </p:tgtEl>
                                        <p:attrNameLst>
                                          <p:attrName>ppt_h</p:attrName>
                                        </p:attrNameLst>
                                      </p:cBhvr>
                                      <p:tavLst>
                                        <p:tav tm="0">
                                          <p:val>
                                            <p:fltVal val="0"/>
                                          </p:val>
                                        </p:tav>
                                        <p:tav tm="100000">
                                          <p:val>
                                            <p:strVal val="#ppt_h"/>
                                          </p:val>
                                        </p:tav>
                                      </p:tavLst>
                                    </p:anim>
                                    <p:anim calcmode="lin" valueType="num">
                                      <p:cBhvr>
                                        <p:cTn id="21" dur="1000" fill="hold"/>
                                        <p:tgtEl>
                                          <p:spTgt spid="12294"/>
                                        </p:tgtEl>
                                        <p:attrNameLst>
                                          <p:attrName>style.rotation</p:attrName>
                                        </p:attrNameLst>
                                      </p:cBhvr>
                                      <p:tavLst>
                                        <p:tav tm="0">
                                          <p:val>
                                            <p:fltVal val="90"/>
                                          </p:val>
                                        </p:tav>
                                        <p:tav tm="100000">
                                          <p:val>
                                            <p:fltVal val="0"/>
                                          </p:val>
                                        </p:tav>
                                      </p:tavLst>
                                    </p:anim>
                                    <p:animEffect transition="in" filter="fade">
                                      <p:cBhvr>
                                        <p:cTn id="22" dur="1000"/>
                                        <p:tgtEl>
                                          <p:spTgt spid="1229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1000" fill="hold"/>
                                        <p:tgtEl>
                                          <p:spTgt spid="72"/>
                                        </p:tgtEl>
                                        <p:attrNameLst>
                                          <p:attrName>ppt_w</p:attrName>
                                        </p:attrNameLst>
                                      </p:cBhvr>
                                      <p:tavLst>
                                        <p:tav tm="0">
                                          <p:val>
                                            <p:fltVal val="0"/>
                                          </p:val>
                                        </p:tav>
                                        <p:tav tm="100000">
                                          <p:val>
                                            <p:strVal val="#ppt_w"/>
                                          </p:val>
                                        </p:tav>
                                      </p:tavLst>
                                    </p:anim>
                                    <p:anim calcmode="lin" valueType="num">
                                      <p:cBhvr>
                                        <p:cTn id="26" dur="1000" fill="hold"/>
                                        <p:tgtEl>
                                          <p:spTgt spid="72"/>
                                        </p:tgtEl>
                                        <p:attrNameLst>
                                          <p:attrName>ppt_h</p:attrName>
                                        </p:attrNameLst>
                                      </p:cBhvr>
                                      <p:tavLst>
                                        <p:tav tm="0">
                                          <p:val>
                                            <p:fltVal val="0"/>
                                          </p:val>
                                        </p:tav>
                                        <p:tav tm="100000">
                                          <p:val>
                                            <p:strVal val="#ppt_h"/>
                                          </p:val>
                                        </p:tav>
                                      </p:tavLst>
                                    </p:anim>
                                    <p:anim calcmode="lin" valueType="num">
                                      <p:cBhvr>
                                        <p:cTn id="27" dur="1000" fill="hold"/>
                                        <p:tgtEl>
                                          <p:spTgt spid="72"/>
                                        </p:tgtEl>
                                        <p:attrNameLst>
                                          <p:attrName>style.rotation</p:attrName>
                                        </p:attrNameLst>
                                      </p:cBhvr>
                                      <p:tavLst>
                                        <p:tav tm="0">
                                          <p:val>
                                            <p:fltVal val="90"/>
                                          </p:val>
                                        </p:tav>
                                        <p:tav tm="100000">
                                          <p:val>
                                            <p:fltVal val="0"/>
                                          </p:val>
                                        </p:tav>
                                      </p:tavLst>
                                    </p:anim>
                                    <p:animEffect transition="in" filter="fade">
                                      <p:cBhvr>
                                        <p:cTn id="28" dur="1000"/>
                                        <p:tgtEl>
                                          <p:spTgt spid="7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p:cTn id="31" dur="1000" fill="hold"/>
                                        <p:tgtEl>
                                          <p:spTgt spid="74"/>
                                        </p:tgtEl>
                                        <p:attrNameLst>
                                          <p:attrName>ppt_w</p:attrName>
                                        </p:attrNameLst>
                                      </p:cBhvr>
                                      <p:tavLst>
                                        <p:tav tm="0">
                                          <p:val>
                                            <p:fltVal val="0"/>
                                          </p:val>
                                        </p:tav>
                                        <p:tav tm="100000">
                                          <p:val>
                                            <p:strVal val="#ppt_w"/>
                                          </p:val>
                                        </p:tav>
                                      </p:tavLst>
                                    </p:anim>
                                    <p:anim calcmode="lin" valueType="num">
                                      <p:cBhvr>
                                        <p:cTn id="32" dur="1000" fill="hold"/>
                                        <p:tgtEl>
                                          <p:spTgt spid="74"/>
                                        </p:tgtEl>
                                        <p:attrNameLst>
                                          <p:attrName>ppt_h</p:attrName>
                                        </p:attrNameLst>
                                      </p:cBhvr>
                                      <p:tavLst>
                                        <p:tav tm="0">
                                          <p:val>
                                            <p:fltVal val="0"/>
                                          </p:val>
                                        </p:tav>
                                        <p:tav tm="100000">
                                          <p:val>
                                            <p:strVal val="#ppt_h"/>
                                          </p:val>
                                        </p:tav>
                                      </p:tavLst>
                                    </p:anim>
                                    <p:anim calcmode="lin" valueType="num">
                                      <p:cBhvr>
                                        <p:cTn id="33" dur="1000" fill="hold"/>
                                        <p:tgtEl>
                                          <p:spTgt spid="74"/>
                                        </p:tgtEl>
                                        <p:attrNameLst>
                                          <p:attrName>style.rotation</p:attrName>
                                        </p:attrNameLst>
                                      </p:cBhvr>
                                      <p:tavLst>
                                        <p:tav tm="0">
                                          <p:val>
                                            <p:fltVal val="90"/>
                                          </p:val>
                                        </p:tav>
                                        <p:tav tm="100000">
                                          <p:val>
                                            <p:fltVal val="0"/>
                                          </p:val>
                                        </p:tav>
                                      </p:tavLst>
                                    </p:anim>
                                    <p:animEffect transition="in" filter="fade">
                                      <p:cBhvr>
                                        <p:cTn id="34" dur="1000"/>
                                        <p:tgtEl>
                                          <p:spTgt spid="7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1000" fill="hold"/>
                                        <p:tgtEl>
                                          <p:spTgt spid="12298"/>
                                        </p:tgtEl>
                                        <p:attrNameLst>
                                          <p:attrName>ppt_w</p:attrName>
                                        </p:attrNameLst>
                                      </p:cBhvr>
                                      <p:tavLst>
                                        <p:tav tm="0">
                                          <p:val>
                                            <p:fltVal val="0"/>
                                          </p:val>
                                        </p:tav>
                                        <p:tav tm="100000">
                                          <p:val>
                                            <p:strVal val="#ppt_w"/>
                                          </p:val>
                                        </p:tav>
                                      </p:tavLst>
                                    </p:anim>
                                    <p:anim calcmode="lin" valueType="num">
                                      <p:cBhvr>
                                        <p:cTn id="38" dur="1000" fill="hold"/>
                                        <p:tgtEl>
                                          <p:spTgt spid="12298"/>
                                        </p:tgtEl>
                                        <p:attrNameLst>
                                          <p:attrName>ppt_h</p:attrName>
                                        </p:attrNameLst>
                                      </p:cBhvr>
                                      <p:tavLst>
                                        <p:tav tm="0">
                                          <p:val>
                                            <p:fltVal val="0"/>
                                          </p:val>
                                        </p:tav>
                                        <p:tav tm="100000">
                                          <p:val>
                                            <p:strVal val="#ppt_h"/>
                                          </p:val>
                                        </p:tav>
                                      </p:tavLst>
                                    </p:anim>
                                    <p:anim calcmode="lin" valueType="num">
                                      <p:cBhvr>
                                        <p:cTn id="39" dur="1000" fill="hold"/>
                                        <p:tgtEl>
                                          <p:spTgt spid="12298"/>
                                        </p:tgtEl>
                                        <p:attrNameLst>
                                          <p:attrName>style.rotation</p:attrName>
                                        </p:attrNameLst>
                                      </p:cBhvr>
                                      <p:tavLst>
                                        <p:tav tm="0">
                                          <p:val>
                                            <p:fltVal val="90"/>
                                          </p:val>
                                        </p:tav>
                                        <p:tav tm="100000">
                                          <p:val>
                                            <p:fltVal val="0"/>
                                          </p:val>
                                        </p:tav>
                                      </p:tavLst>
                                    </p:anim>
                                    <p:animEffect transition="in" filter="fade">
                                      <p:cBhvr>
                                        <p:cTn id="40" dur="1000"/>
                                        <p:tgtEl>
                                          <p:spTgt spid="1229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2299"/>
                                        </p:tgtEl>
                                        <p:attrNameLst>
                                          <p:attrName>style.visibility</p:attrName>
                                        </p:attrNameLst>
                                      </p:cBhvr>
                                      <p:to>
                                        <p:strVal val="visible"/>
                                      </p:to>
                                    </p:set>
                                    <p:anim calcmode="lin" valueType="num">
                                      <p:cBhvr>
                                        <p:cTn id="43" dur="1000" fill="hold"/>
                                        <p:tgtEl>
                                          <p:spTgt spid="12299"/>
                                        </p:tgtEl>
                                        <p:attrNameLst>
                                          <p:attrName>ppt_w</p:attrName>
                                        </p:attrNameLst>
                                      </p:cBhvr>
                                      <p:tavLst>
                                        <p:tav tm="0">
                                          <p:val>
                                            <p:fltVal val="0"/>
                                          </p:val>
                                        </p:tav>
                                        <p:tav tm="100000">
                                          <p:val>
                                            <p:strVal val="#ppt_w"/>
                                          </p:val>
                                        </p:tav>
                                      </p:tavLst>
                                    </p:anim>
                                    <p:anim calcmode="lin" valueType="num">
                                      <p:cBhvr>
                                        <p:cTn id="44" dur="1000" fill="hold"/>
                                        <p:tgtEl>
                                          <p:spTgt spid="12299"/>
                                        </p:tgtEl>
                                        <p:attrNameLst>
                                          <p:attrName>ppt_h</p:attrName>
                                        </p:attrNameLst>
                                      </p:cBhvr>
                                      <p:tavLst>
                                        <p:tav tm="0">
                                          <p:val>
                                            <p:fltVal val="0"/>
                                          </p:val>
                                        </p:tav>
                                        <p:tav tm="100000">
                                          <p:val>
                                            <p:strVal val="#ppt_h"/>
                                          </p:val>
                                        </p:tav>
                                      </p:tavLst>
                                    </p:anim>
                                    <p:anim calcmode="lin" valueType="num">
                                      <p:cBhvr>
                                        <p:cTn id="45" dur="1000" fill="hold"/>
                                        <p:tgtEl>
                                          <p:spTgt spid="12299"/>
                                        </p:tgtEl>
                                        <p:attrNameLst>
                                          <p:attrName>style.rotation</p:attrName>
                                        </p:attrNameLst>
                                      </p:cBhvr>
                                      <p:tavLst>
                                        <p:tav tm="0">
                                          <p:val>
                                            <p:fltVal val="90"/>
                                          </p:val>
                                        </p:tav>
                                        <p:tav tm="100000">
                                          <p:val>
                                            <p:fltVal val="0"/>
                                          </p:val>
                                        </p:tav>
                                      </p:tavLst>
                                    </p:anim>
                                    <p:animEffect transition="in" filter="fade">
                                      <p:cBhvr>
                                        <p:cTn id="46" dur="1000"/>
                                        <p:tgtEl>
                                          <p:spTgt spid="1229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72" grpId="0"/>
      <p:bldP spid="74" grpId="0"/>
      <p:bldP spid="12298" grpId="0"/>
      <p:bldP spid="12299" grpId="0"/>
      <p:bldP spid="15" grpId="0"/>
      <p:bldP spid="16" grpId="0"/>
      <p:bldP spid="17" grpId="0"/>
      <p:bldP spid="18" grpId="0" animBg="1"/>
      <p:bldP spid="19" grpId="0"/>
      <p:bldP spid="20" grpId="0"/>
      <p:bldP spid="21" grpId="0"/>
      <p:bldP spid="22" grpId="0" animBg="1"/>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E14F6C43-01BA-9945-9CCF-6F3DBE6A7CAB}"/>
              </a:ext>
            </a:extLst>
          </p:cNvPr>
          <p:cNvSpPr txBox="1">
            <a:spLocks/>
          </p:cNvSpPr>
          <p:nvPr/>
        </p:nvSpPr>
        <p:spPr bwMode="auto">
          <a:xfrm>
            <a:off x="14928304" y="2163861"/>
            <a:ext cx="7561263" cy="3516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rgbClr val="1F1F1F"/>
                </a:solidFill>
                <a:latin typeface="+mn-lt"/>
                <a:ea typeface="+mn-ea"/>
                <a:cs typeface="+mn-ea"/>
                <a:sym typeface="+mn-lt"/>
              </a:rPr>
              <a:t>TITLE TEXT </a:t>
            </a:r>
            <a:r>
              <a:rPr lang="en-US" altLang="x-none" sz="10000" b="1" dirty="0">
                <a:solidFill>
                  <a:schemeClr val="accent2"/>
                </a:solidFill>
                <a:latin typeface="+mn-lt"/>
                <a:ea typeface="+mn-ea"/>
                <a:cs typeface="+mn-ea"/>
                <a:sym typeface="+mn-lt"/>
              </a:rPr>
              <a:t>&amp; PHOTO</a:t>
            </a:r>
            <a:endParaRPr lang="x-none" altLang="x-none" sz="10000" b="1" dirty="0">
              <a:solidFill>
                <a:schemeClr val="accent2"/>
              </a:solidFill>
              <a:latin typeface="+mn-lt"/>
              <a:ea typeface="+mn-ea"/>
              <a:cs typeface="+mn-ea"/>
              <a:sym typeface="+mn-lt"/>
            </a:endParaRPr>
          </a:p>
        </p:txBody>
      </p:sp>
      <p:sp>
        <p:nvSpPr>
          <p:cNvPr id="10244" name="Rectangle 1">
            <a:extLst>
              <a:ext uri="{FF2B5EF4-FFF2-40B4-BE49-F238E27FC236}">
                <a16:creationId xmlns:a16="http://schemas.microsoft.com/office/drawing/2014/main" id="{CC525B8A-DB82-3944-9CF3-F4F1CED56107}"/>
              </a:ext>
            </a:extLst>
          </p:cNvPr>
          <p:cNvSpPr>
            <a:spLocks noChangeArrowheads="1"/>
          </p:cNvSpPr>
          <p:nvPr/>
        </p:nvSpPr>
        <p:spPr bwMode="auto">
          <a:xfrm>
            <a:off x="14928305" y="5968001"/>
            <a:ext cx="7128792" cy="610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80000"/>
              </a:lnSpc>
              <a:buClr>
                <a:schemeClr val="accent2"/>
              </a:buClr>
              <a:buFont typeface="Wingdings" pitchFamily="2" charset="2"/>
              <a:buChar char="§"/>
            </a:pPr>
            <a:r>
              <a:rPr lang="en-US" altLang="en-US" dirty="0">
                <a:solidFill>
                  <a:srgbClr val="292829"/>
                </a:solidFill>
                <a:latin typeface="+mn-lt"/>
                <a:ea typeface="+mn-ea"/>
                <a:cs typeface="+mn-ea"/>
                <a:sym typeface="+mn-lt"/>
              </a:rPr>
              <a:t>Click here to add content, content to match the title, you can copy and paste directly, to select useful keyword entry. </a:t>
            </a:r>
          </a:p>
          <a:p>
            <a:pPr marL="342900" indent="-342900">
              <a:lnSpc>
                <a:spcPct val="180000"/>
              </a:lnSpc>
              <a:buClr>
                <a:schemeClr val="accent2"/>
              </a:buClr>
              <a:buFont typeface="Wingdings" pitchFamily="2" charset="2"/>
              <a:buChar char="§"/>
            </a:pPr>
            <a:endParaRPr lang="en-US" altLang="en-US" dirty="0">
              <a:solidFill>
                <a:srgbClr val="292829"/>
              </a:solidFill>
              <a:latin typeface="+mn-lt"/>
              <a:ea typeface="+mn-ea"/>
              <a:cs typeface="+mn-ea"/>
              <a:sym typeface="+mn-lt"/>
            </a:endParaRPr>
          </a:p>
          <a:p>
            <a:pPr marL="342900" indent="-342900">
              <a:lnSpc>
                <a:spcPct val="180000"/>
              </a:lnSpc>
              <a:buClr>
                <a:schemeClr val="accent2"/>
              </a:buClr>
              <a:buFont typeface="Wingdings" pitchFamily="2" charset="2"/>
              <a:buChar char="§"/>
            </a:pPr>
            <a:r>
              <a:rPr lang="en-US" altLang="en-US" dirty="0">
                <a:solidFill>
                  <a:srgbClr val="292829"/>
                </a:solidFill>
                <a:latin typeface="+mn-lt"/>
                <a:ea typeface="+mn-ea"/>
                <a:cs typeface="+mn-ea"/>
                <a:sym typeface="+mn-lt"/>
              </a:rPr>
              <a:t>Magna </a:t>
            </a:r>
            <a:r>
              <a:rPr lang="en-US" altLang="en-US" dirty="0" err="1">
                <a:solidFill>
                  <a:srgbClr val="292829"/>
                </a:solidFill>
                <a:latin typeface="+mn-lt"/>
                <a:ea typeface="+mn-ea"/>
                <a:cs typeface="+mn-ea"/>
                <a:sym typeface="+mn-lt"/>
              </a:rPr>
              <a:t>aliqua</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Ut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enim</a:t>
            </a:r>
            <a:r>
              <a:rPr lang="en-US" altLang="en-US" dirty="0">
                <a:solidFill>
                  <a:srgbClr val="292829"/>
                </a:solidFill>
                <a:latin typeface="+mn-lt"/>
                <a:ea typeface="+mn-ea"/>
                <a:cs typeface="+mn-ea"/>
                <a:sym typeface="+mn-lt"/>
              </a:rPr>
              <a:t> ad minim </a:t>
            </a:r>
            <a:r>
              <a:rPr lang="en-US" altLang="en-US" dirty="0" err="1">
                <a:solidFill>
                  <a:srgbClr val="292829"/>
                </a:solidFill>
                <a:latin typeface="+mn-lt"/>
                <a:ea typeface="+mn-ea"/>
                <a:cs typeface="+mn-ea"/>
                <a:sym typeface="+mn-lt"/>
              </a:rPr>
              <a:t>veniam</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quis</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nostrud</a:t>
            </a:r>
            <a:r>
              <a:rPr lang="en-US" altLang="en-US" dirty="0">
                <a:solidFill>
                  <a:srgbClr val="292829"/>
                </a:solidFill>
                <a:latin typeface="+mn-lt"/>
                <a:ea typeface="+mn-ea"/>
                <a:cs typeface="+mn-ea"/>
                <a:sym typeface="+mn-lt"/>
              </a:rPr>
              <a:t> exercitation </a:t>
            </a:r>
            <a:r>
              <a:rPr lang="en-US" altLang="en-US" dirty="0" err="1">
                <a:solidFill>
                  <a:srgbClr val="292829"/>
                </a:solidFill>
                <a:latin typeface="+mn-lt"/>
                <a:ea typeface="+mn-ea"/>
                <a:cs typeface="+mn-ea"/>
                <a:sym typeface="+mn-lt"/>
              </a:rPr>
              <a:t>ullamco</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laboris</a:t>
            </a:r>
            <a:r>
              <a:rPr lang="en-US" altLang="en-US" dirty="0">
                <a:solidFill>
                  <a:srgbClr val="292829"/>
                </a:solidFill>
                <a:latin typeface="+mn-lt"/>
                <a:ea typeface="+mn-ea"/>
                <a:cs typeface="+mn-ea"/>
                <a:sym typeface="+mn-lt"/>
              </a:rPr>
              <a:t> nisi minim </a:t>
            </a:r>
            <a:r>
              <a:rPr lang="en-US" altLang="en-US" dirty="0" err="1">
                <a:solidFill>
                  <a:srgbClr val="292829"/>
                </a:solidFill>
                <a:latin typeface="+mn-lt"/>
                <a:ea typeface="+mn-ea"/>
                <a:cs typeface="+mn-ea"/>
                <a:sym typeface="+mn-lt"/>
              </a:rPr>
              <a:t>veniam</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ut</a:t>
            </a:r>
            <a:r>
              <a:rPr lang="en-US" altLang="en-US" dirty="0">
                <a:solidFill>
                  <a:srgbClr val="292829"/>
                </a:solidFill>
                <a:latin typeface="+mn-lt"/>
                <a:ea typeface="+mn-ea"/>
                <a:cs typeface="+mn-ea"/>
                <a:sym typeface="+mn-lt"/>
              </a:rPr>
              <a:t>  ex </a:t>
            </a:r>
            <a:r>
              <a:rPr lang="en-US" altLang="en-US" dirty="0" err="1">
                <a:solidFill>
                  <a:srgbClr val="292829"/>
                </a:solidFill>
                <a:latin typeface="+mn-lt"/>
                <a:ea typeface="+mn-ea"/>
                <a:cs typeface="+mn-ea"/>
                <a:sym typeface="+mn-lt"/>
              </a:rPr>
              <a:t>ea</a:t>
            </a:r>
            <a:endParaRPr lang="en-US" altLang="en-US" dirty="0">
              <a:solidFill>
                <a:srgbClr val="292829"/>
              </a:solidFill>
              <a:latin typeface="+mn-lt"/>
              <a:ea typeface="+mn-ea"/>
              <a:cs typeface="+mn-ea"/>
              <a:sym typeface="+mn-lt"/>
            </a:endParaRPr>
          </a:p>
          <a:p>
            <a:pPr marL="342900" indent="-342900">
              <a:lnSpc>
                <a:spcPct val="180000"/>
              </a:lnSpc>
              <a:buClr>
                <a:schemeClr val="accent2"/>
              </a:buClr>
              <a:buFont typeface="Wingdings" pitchFamily="2" charset="2"/>
              <a:buChar char="§"/>
            </a:pPr>
            <a:endParaRPr lang="en-US" altLang="en-US" dirty="0">
              <a:solidFill>
                <a:srgbClr val="292829"/>
              </a:solidFill>
              <a:latin typeface="+mn-lt"/>
              <a:ea typeface="+mn-ea"/>
              <a:cs typeface="+mn-ea"/>
              <a:sym typeface="+mn-lt"/>
            </a:endParaRPr>
          </a:p>
          <a:p>
            <a:pPr marL="342900" indent="-342900">
              <a:lnSpc>
                <a:spcPct val="180000"/>
              </a:lnSpc>
              <a:buClr>
                <a:schemeClr val="accent2"/>
              </a:buClr>
              <a:buFont typeface="Wingdings" pitchFamily="2" charset="2"/>
              <a:buChar char="§"/>
            </a:pPr>
            <a:r>
              <a:rPr lang="en-US" altLang="en-US" dirty="0" err="1">
                <a:solidFill>
                  <a:srgbClr val="292829"/>
                </a:solidFill>
                <a:latin typeface="+mn-lt"/>
                <a:ea typeface="+mn-ea"/>
                <a:cs typeface="+mn-ea"/>
                <a:sym typeface="+mn-lt"/>
              </a:rPr>
              <a:t>Voluptate</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velit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esse</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cillum</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dolore</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eu</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fugiat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nulla</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pariur</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Excepteur</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sint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occaecat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laboris</a:t>
            </a:r>
            <a:r>
              <a:rPr lang="en-US" altLang="en-US" dirty="0">
                <a:solidFill>
                  <a:srgbClr val="292829"/>
                </a:solidFill>
                <a:latin typeface="+mn-lt"/>
                <a:ea typeface="+mn-ea"/>
                <a:cs typeface="+mn-ea"/>
                <a:sym typeface="+mn-lt"/>
              </a:rPr>
              <a:t> nisi </a:t>
            </a:r>
            <a:r>
              <a:rPr lang="en-US" altLang="en-US" dirty="0" err="1">
                <a:solidFill>
                  <a:srgbClr val="292829"/>
                </a:solidFill>
                <a:latin typeface="+mn-lt"/>
                <a:ea typeface="+mn-ea"/>
                <a:cs typeface="+mn-ea"/>
                <a:sym typeface="+mn-lt"/>
              </a:rPr>
              <a:t>ut</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aliquip</a:t>
            </a:r>
            <a:r>
              <a:rPr lang="en-US" altLang="en-US" dirty="0">
                <a:solidFill>
                  <a:srgbClr val="292829"/>
                </a:solidFill>
                <a:latin typeface="+mn-lt"/>
                <a:ea typeface="+mn-ea"/>
                <a:cs typeface="+mn-ea"/>
                <a:sym typeface="+mn-lt"/>
              </a:rPr>
              <a:t> </a:t>
            </a:r>
            <a:r>
              <a:rPr lang="en-US" altLang="en-US" dirty="0" err="1">
                <a:solidFill>
                  <a:srgbClr val="292829"/>
                </a:solidFill>
                <a:latin typeface="+mn-lt"/>
                <a:ea typeface="+mn-ea"/>
                <a:cs typeface="+mn-ea"/>
                <a:sym typeface="+mn-lt"/>
              </a:rPr>
              <a:t>cupidatat</a:t>
            </a:r>
            <a:endParaRPr lang="en-US" altLang="en-US" dirty="0">
              <a:solidFill>
                <a:srgbClr val="292829"/>
              </a:solidFill>
              <a:latin typeface="+mn-lt"/>
              <a:ea typeface="+mn-ea"/>
              <a:cs typeface="+mn-ea"/>
              <a:sym typeface="+mn-lt"/>
            </a:endParaRPr>
          </a:p>
        </p:txBody>
      </p:sp>
      <p:pic>
        <p:nvPicPr>
          <p:cNvPr id="5" name="图片占位符 4">
            <a:extLst>
              <a:ext uri="{FF2B5EF4-FFF2-40B4-BE49-F238E27FC236}">
                <a16:creationId xmlns:a16="http://schemas.microsoft.com/office/drawing/2014/main" id="{A42289FE-4E2D-4F7D-BF8C-792F2D196C0F}"/>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0" y="0"/>
            <a:ext cx="13055600" cy="13716000"/>
          </a:xfrm>
        </p:spPr>
      </p:pic>
      <p:grpSp>
        <p:nvGrpSpPr>
          <p:cNvPr id="3" name="Группа 2">
            <a:extLst>
              <a:ext uri="{FF2B5EF4-FFF2-40B4-BE49-F238E27FC236}">
                <a16:creationId xmlns:a16="http://schemas.microsoft.com/office/drawing/2014/main" id="{6DC180E4-44B1-CA4C-BA7C-99E4320A34A6}"/>
              </a:ext>
            </a:extLst>
          </p:cNvPr>
          <p:cNvGrpSpPr/>
          <p:nvPr/>
        </p:nvGrpSpPr>
        <p:grpSpPr>
          <a:xfrm>
            <a:off x="0" y="10427149"/>
            <a:ext cx="13056122" cy="2292187"/>
            <a:chOff x="0" y="10427149"/>
            <a:chExt cx="13056122" cy="2292187"/>
          </a:xfrm>
        </p:grpSpPr>
        <p:sp>
          <p:nvSpPr>
            <p:cNvPr id="2" name="Прямоугольник 1">
              <a:extLst>
                <a:ext uri="{FF2B5EF4-FFF2-40B4-BE49-F238E27FC236}">
                  <a16:creationId xmlns:a16="http://schemas.microsoft.com/office/drawing/2014/main" id="{D81DCE4B-7C19-674F-8B72-B83D2B4AF784}"/>
                </a:ext>
              </a:extLst>
            </p:cNvPr>
            <p:cNvSpPr/>
            <p:nvPr/>
          </p:nvSpPr>
          <p:spPr bwMode="auto">
            <a:xfrm>
              <a:off x="0" y="11471546"/>
              <a:ext cx="13056122" cy="384721"/>
            </a:xfrm>
            <a:prstGeom prst="rect">
              <a:avLst/>
            </a:prstGeom>
            <a:solidFill>
              <a:schemeClr val="bg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grpSp>
          <p:nvGrpSpPr>
            <p:cNvPr id="9" name="Группа 8">
              <a:extLst>
                <a:ext uri="{FF2B5EF4-FFF2-40B4-BE49-F238E27FC236}">
                  <a16:creationId xmlns:a16="http://schemas.microsoft.com/office/drawing/2014/main" id="{9EE7A543-60B1-D64D-BC2A-72BBE2CD2860}"/>
                </a:ext>
              </a:extLst>
            </p:cNvPr>
            <p:cNvGrpSpPr/>
            <p:nvPr/>
          </p:nvGrpSpPr>
          <p:grpSpPr>
            <a:xfrm>
              <a:off x="1139134" y="10427149"/>
              <a:ext cx="9828729" cy="2292187"/>
              <a:chOff x="14479062" y="2944866"/>
              <a:chExt cx="9828729" cy="2292187"/>
            </a:xfrm>
          </p:grpSpPr>
          <p:sp>
            <p:nvSpPr>
              <p:cNvPr id="10" name="Text Box 3">
                <a:extLst>
                  <a:ext uri="{FF2B5EF4-FFF2-40B4-BE49-F238E27FC236}">
                    <a16:creationId xmlns:a16="http://schemas.microsoft.com/office/drawing/2014/main" id="{8C46FBA3-6341-504D-8FE6-5E208E790538}"/>
                  </a:ext>
                </a:extLst>
              </p:cNvPr>
              <p:cNvSpPr txBox="1">
                <a:spLocks/>
              </p:cNvSpPr>
              <p:nvPr/>
            </p:nvSpPr>
            <p:spPr bwMode="auto">
              <a:xfrm>
                <a:off x="14499403" y="2944866"/>
                <a:ext cx="5583471"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2800" b="1" dirty="0">
                    <a:solidFill>
                      <a:schemeClr val="accent2"/>
                    </a:solidFill>
                    <a:latin typeface="+mn-lt"/>
                    <a:ea typeface="+mn-ea"/>
                    <a:cs typeface="+mn-ea"/>
                    <a:sym typeface="+mn-lt"/>
                  </a:rPr>
                  <a:t>DEMO INFORMATION</a:t>
                </a:r>
                <a:endParaRPr lang="x-none" altLang="x-none" sz="2800" b="1" dirty="0">
                  <a:solidFill>
                    <a:schemeClr val="accent2"/>
                  </a:solidFill>
                  <a:latin typeface="+mn-lt"/>
                  <a:ea typeface="+mn-ea"/>
                  <a:cs typeface="+mn-ea"/>
                  <a:sym typeface="+mn-lt"/>
                </a:endParaRPr>
              </a:p>
            </p:txBody>
          </p:sp>
          <p:sp>
            <p:nvSpPr>
              <p:cNvPr id="11" name="Rectangle 1">
                <a:extLst>
                  <a:ext uri="{FF2B5EF4-FFF2-40B4-BE49-F238E27FC236}">
                    <a16:creationId xmlns:a16="http://schemas.microsoft.com/office/drawing/2014/main" id="{2D6700BB-731E-3D4D-AFC5-6C2962DABE19}"/>
                  </a:ext>
                </a:extLst>
              </p:cNvPr>
              <p:cNvSpPr>
                <a:spLocks noChangeArrowheads="1"/>
              </p:cNvSpPr>
              <p:nvPr/>
            </p:nvSpPr>
            <p:spPr bwMode="auto">
              <a:xfrm>
                <a:off x="14479062" y="3564031"/>
                <a:ext cx="9828729" cy="167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chemeClr val="tx1"/>
                    </a:solidFill>
                    <a:latin typeface="+mn-lt"/>
                    <a:ea typeface="+mn-ea"/>
                    <a:cs typeface="+mn-ea"/>
                    <a:sym typeface="+mn-lt"/>
                  </a:rPr>
                  <a:t>Lorem ipsum dolor sit </a:t>
                </a:r>
                <a:r>
                  <a:rPr lang="en-US" altLang="en-US" dirty="0" err="1">
                    <a:solidFill>
                      <a:schemeClr val="tx1"/>
                    </a:solidFill>
                    <a:latin typeface="+mn-lt"/>
                    <a:ea typeface="+mn-ea"/>
                    <a:cs typeface="+mn-ea"/>
                    <a:sym typeface="+mn-lt"/>
                  </a:rPr>
                  <a:t>amet</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consectetur</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adipiscing</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elit</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sed</a:t>
                </a:r>
                <a:r>
                  <a:rPr lang="en-US" altLang="en-US" dirty="0">
                    <a:solidFill>
                      <a:schemeClr val="tx1"/>
                    </a:solidFill>
                    <a:latin typeface="+mn-lt"/>
                    <a:ea typeface="+mn-ea"/>
                    <a:cs typeface="+mn-ea"/>
                    <a:sym typeface="+mn-lt"/>
                  </a:rPr>
                  <a:t> dolor sit </a:t>
                </a:r>
                <a:r>
                  <a:rPr lang="en-US" altLang="en-US" dirty="0" err="1">
                    <a:solidFill>
                      <a:schemeClr val="tx1"/>
                    </a:solidFill>
                    <a:latin typeface="+mn-lt"/>
                    <a:ea typeface="+mn-ea"/>
                    <a:cs typeface="+mn-ea"/>
                    <a:sym typeface="+mn-lt"/>
                  </a:rPr>
                  <a:t>amet</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consectetur</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adipiscing</a:t>
                </a:r>
                <a:r>
                  <a:rPr lang="en-US" altLang="en-US" dirty="0">
                    <a:solidFill>
                      <a:schemeClr val="tx1"/>
                    </a:solidFill>
                    <a:latin typeface="+mn-lt"/>
                    <a:ea typeface="+mn-ea"/>
                    <a:cs typeface="+mn-ea"/>
                    <a:sym typeface="+mn-lt"/>
                  </a:rPr>
                  <a:t> do </a:t>
                </a:r>
                <a:r>
                  <a:rPr lang="en-US" altLang="en-US" dirty="0" err="1">
                    <a:solidFill>
                      <a:schemeClr val="tx1"/>
                    </a:solidFill>
                    <a:latin typeface="+mn-lt"/>
                    <a:ea typeface="+mn-ea"/>
                    <a:cs typeface="+mn-ea"/>
                    <a:sym typeface="+mn-lt"/>
                  </a:rPr>
                  <a:t>eiusmod</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tempor</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incididunt</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ut</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Voluptate</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velit</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esse</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cillum</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dolore</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eu</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fugiat</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nulla</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pariatur</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Excepteur</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sint</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occaecat</a:t>
                </a:r>
                <a:r>
                  <a:rPr lang="en-US" altLang="en-US" dirty="0">
                    <a:solidFill>
                      <a:schemeClr val="tx1"/>
                    </a:solidFill>
                    <a:latin typeface="+mn-lt"/>
                    <a:ea typeface="+mn-ea"/>
                    <a:cs typeface="+mn-ea"/>
                    <a:sym typeface="+mn-lt"/>
                  </a:rPr>
                  <a:t> </a:t>
                </a:r>
                <a:r>
                  <a:rPr lang="en-US" altLang="en-US" dirty="0" err="1">
                    <a:solidFill>
                      <a:schemeClr val="tx1"/>
                    </a:solidFill>
                    <a:latin typeface="+mn-lt"/>
                    <a:ea typeface="+mn-ea"/>
                    <a:cs typeface="+mn-ea"/>
                    <a:sym typeface="+mn-lt"/>
                  </a:rPr>
                  <a:t>cupidatat</a:t>
                </a:r>
                <a:r>
                  <a:rPr lang="en-US" altLang="en-US" dirty="0">
                    <a:solidFill>
                      <a:schemeClr val="tx1"/>
                    </a:solidFill>
                    <a:latin typeface="+mn-lt"/>
                    <a:ea typeface="+mn-ea"/>
                    <a:cs typeface="+mn-ea"/>
                    <a:sym typeface="+mn-lt"/>
                  </a:rPr>
                  <a:t> non</a:t>
                </a:r>
              </a:p>
            </p:txBody>
          </p:sp>
        </p:grpSp>
      </p:grpSp>
      <p:grpSp>
        <p:nvGrpSpPr>
          <p:cNvPr id="14" name="Группа 13">
            <a:extLst>
              <a:ext uri="{FF2B5EF4-FFF2-40B4-BE49-F238E27FC236}">
                <a16:creationId xmlns:a16="http://schemas.microsoft.com/office/drawing/2014/main" id="{0418616D-3B98-534C-B403-DEE142340117}"/>
              </a:ext>
            </a:extLst>
          </p:cNvPr>
          <p:cNvGrpSpPr/>
          <p:nvPr/>
        </p:nvGrpSpPr>
        <p:grpSpPr>
          <a:xfrm rot="5400000">
            <a:off x="12524056" y="10698588"/>
            <a:ext cx="1172495" cy="2652259"/>
            <a:chOff x="21676715" y="10085778"/>
            <a:chExt cx="1172495" cy="2652259"/>
          </a:xfrm>
        </p:grpSpPr>
        <p:sp>
          <p:nvSpPr>
            <p:cNvPr id="15" name="Прямоугольник 14">
              <a:extLst>
                <a:ext uri="{FF2B5EF4-FFF2-40B4-BE49-F238E27FC236}">
                  <a16:creationId xmlns:a16="http://schemas.microsoft.com/office/drawing/2014/main" id="{E6B0586B-A5DE-5D47-AA57-50F72F4BA9F6}"/>
                </a:ext>
              </a:extLst>
            </p:cNvPr>
            <p:cNvSpPr/>
            <p:nvPr/>
          </p:nvSpPr>
          <p:spPr bwMode="auto">
            <a:xfrm>
              <a:off x="21676715" y="11219547"/>
              <a:ext cx="1172495"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7" name="Text Box 3">
              <a:extLst>
                <a:ext uri="{FF2B5EF4-FFF2-40B4-BE49-F238E27FC236}">
                  <a16:creationId xmlns:a16="http://schemas.microsoft.com/office/drawing/2014/main" id="{BC297015-5B28-6B4D-8263-F9ECA73A1F49}"/>
                </a:ext>
              </a:extLst>
            </p:cNvPr>
            <p:cNvSpPr txBox="1">
              <a:spLocks/>
            </p:cNvSpPr>
            <p:nvPr/>
          </p:nvSpPr>
          <p:spPr bwMode="auto">
            <a:xfrm rot="16200000">
              <a:off x="20971649" y="11145296"/>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2800" b="1" dirty="0">
                  <a:solidFill>
                    <a:srgbClr val="1F1F1F"/>
                  </a:solidFill>
                  <a:latin typeface="+mn-lt"/>
                  <a:ea typeface="+mn-ea"/>
                  <a:cs typeface="+mn-ea"/>
                  <a:sym typeface="+mn-lt"/>
                </a:rPr>
                <a:t>READ MORE</a:t>
              </a:r>
              <a:endParaRPr lang="x-none" altLang="x-none" sz="2800" b="1" dirty="0">
                <a:solidFill>
                  <a:srgbClr val="1F1F1F"/>
                </a:solidFill>
                <a:latin typeface="+mn-lt"/>
                <a:ea typeface="+mn-ea"/>
                <a:cs typeface="+mn-ea"/>
                <a:sym typeface="+mn-lt"/>
              </a:endParaRPr>
            </a:p>
          </p:txBody>
        </p:sp>
      </p:grpSp>
    </p:spTree>
    <p:extLst>
      <p:ext uri="{BB962C8B-B14F-4D97-AF65-F5344CB8AC3E}">
        <p14:creationId xmlns:p14="http://schemas.microsoft.com/office/powerpoint/2010/main" val="36599163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1+#ppt_w/2"/>
                                          </p:val>
                                        </p:tav>
                                        <p:tav tm="100000">
                                          <p:val>
                                            <p:strVal val="#ppt_x"/>
                                          </p:val>
                                        </p:tav>
                                      </p:tavLst>
                                    </p:anim>
                                    <p:anim calcmode="lin" valueType="num">
                                      <p:cBhvr additive="base">
                                        <p:cTn id="14"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EB40935C-9F51-A243-A135-FD293B39ACA1}"/>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9C19E4C3-526D-1545-8C88-19DDA19EB02E}" type="slidenum">
              <a:rPr lang="x-none" altLang="x-none" smtClean="0">
                <a:solidFill>
                  <a:srgbClr val="9B9A9C"/>
                </a:solidFill>
                <a:latin typeface="+mn-lt"/>
                <a:ea typeface="+mn-ea"/>
                <a:cs typeface="+mn-ea"/>
                <a:sym typeface="+mn-lt"/>
              </a:rPr>
              <a:pPr algn="ctr" eaLnBrk="1">
                <a:defRPr/>
              </a:pPr>
              <a:t>7</a:t>
            </a:fld>
            <a:endParaRPr lang="x-none" altLang="x-none" dirty="0">
              <a:solidFill>
                <a:srgbClr val="9B9A9C"/>
              </a:solidFill>
              <a:latin typeface="+mn-lt"/>
              <a:ea typeface="+mn-ea"/>
              <a:cs typeface="+mn-ea"/>
              <a:sym typeface="+mn-lt"/>
            </a:endParaRPr>
          </a:p>
        </p:txBody>
      </p:sp>
      <p:grpSp>
        <p:nvGrpSpPr>
          <p:cNvPr id="3" name="Группа 2">
            <a:extLst>
              <a:ext uri="{FF2B5EF4-FFF2-40B4-BE49-F238E27FC236}">
                <a16:creationId xmlns:a16="http://schemas.microsoft.com/office/drawing/2014/main" id="{B5CE007B-5369-7A41-AE9D-91EFFB920F16}"/>
              </a:ext>
            </a:extLst>
          </p:cNvPr>
          <p:cNvGrpSpPr/>
          <p:nvPr/>
        </p:nvGrpSpPr>
        <p:grpSpPr>
          <a:xfrm>
            <a:off x="2047206" y="6641976"/>
            <a:ext cx="4959350" cy="3756755"/>
            <a:chOff x="2047206" y="6931025"/>
            <a:chExt cx="4959350" cy="3756755"/>
          </a:xfrm>
        </p:grpSpPr>
        <p:sp>
          <p:nvSpPr>
            <p:cNvPr id="66579" name="Rectangle 1">
              <a:extLst>
                <a:ext uri="{FF2B5EF4-FFF2-40B4-BE49-F238E27FC236}">
                  <a16:creationId xmlns:a16="http://schemas.microsoft.com/office/drawing/2014/main" id="{E660E8E7-072C-BD4E-9678-D3107099E7D5}"/>
                </a:ext>
              </a:extLst>
            </p:cNvPr>
            <p:cNvSpPr>
              <a:spLocks noChangeArrowheads="1"/>
            </p:cNvSpPr>
            <p:nvPr/>
          </p:nvSpPr>
          <p:spPr bwMode="auto">
            <a:xfrm>
              <a:off x="2047206" y="9580889"/>
              <a:ext cx="4425949" cy="384721"/>
            </a:xfrm>
            <a:prstGeom prst="rect">
              <a:avLst/>
            </a:prstGeom>
            <a:solidFill>
              <a:schemeClr val="bg1"/>
            </a:solidFill>
            <a:ln>
              <a:noFill/>
            </a:ln>
          </p:spPr>
          <p:txBody>
            <a:bodyPr lIns="38100" tIns="38100" rIns="38100" bIns="38100" anchor="ctr">
              <a:spAutoFit/>
            </a:bodyPr>
            <a:lstStyle/>
            <a:p>
              <a:pPr eaLnBrk="1"/>
              <a:endParaRPr lang="en-US" altLang="en-US">
                <a:latin typeface="+mn-lt"/>
                <a:ea typeface="+mn-ea"/>
                <a:cs typeface="+mn-ea"/>
                <a:sym typeface="+mn-lt"/>
              </a:endParaRPr>
            </a:p>
          </p:txBody>
        </p:sp>
        <p:sp>
          <p:nvSpPr>
            <p:cNvPr id="18" name="Text Box 3">
              <a:extLst>
                <a:ext uri="{FF2B5EF4-FFF2-40B4-BE49-F238E27FC236}">
                  <a16:creationId xmlns:a16="http://schemas.microsoft.com/office/drawing/2014/main" id="{03029B58-278E-454D-AE34-322883A96F95}"/>
                </a:ext>
              </a:extLst>
            </p:cNvPr>
            <p:cNvSpPr txBox="1">
              <a:spLocks/>
            </p:cNvSpPr>
            <p:nvPr/>
          </p:nvSpPr>
          <p:spPr bwMode="auto">
            <a:xfrm>
              <a:off x="2580606" y="6931025"/>
              <a:ext cx="44259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7200" b="1" dirty="0">
                  <a:solidFill>
                    <a:schemeClr val="accent2"/>
                  </a:solidFill>
                  <a:latin typeface="+mn-lt"/>
                  <a:ea typeface="+mn-ea"/>
                  <a:cs typeface="+mn-ea"/>
                  <a:sym typeface="+mn-lt"/>
                </a:rPr>
                <a:t>1,950</a:t>
              </a:r>
              <a:endParaRPr lang="x-none" altLang="x-none" sz="7200" b="1" dirty="0">
                <a:solidFill>
                  <a:schemeClr val="accent2"/>
                </a:solidFill>
                <a:latin typeface="+mn-lt"/>
                <a:ea typeface="+mn-ea"/>
                <a:cs typeface="+mn-ea"/>
                <a:sym typeface="+mn-lt"/>
              </a:endParaRPr>
            </a:p>
          </p:txBody>
        </p:sp>
        <p:sp>
          <p:nvSpPr>
            <p:cNvPr id="28" name="Text Box 3">
              <a:extLst>
                <a:ext uri="{FF2B5EF4-FFF2-40B4-BE49-F238E27FC236}">
                  <a16:creationId xmlns:a16="http://schemas.microsoft.com/office/drawing/2014/main" id="{416E24CE-D3A8-F842-AB42-ED20807785C1}"/>
                </a:ext>
              </a:extLst>
            </p:cNvPr>
            <p:cNvSpPr txBox="1">
              <a:spLocks/>
            </p:cNvSpPr>
            <p:nvPr/>
          </p:nvSpPr>
          <p:spPr bwMode="auto">
            <a:xfrm>
              <a:off x="2747026" y="9277212"/>
              <a:ext cx="3230598" cy="1410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4400" b="1" dirty="0">
                  <a:solidFill>
                    <a:schemeClr val="tx1"/>
                  </a:solidFill>
                  <a:latin typeface="+mn-lt"/>
                  <a:ea typeface="+mn-ea"/>
                  <a:cs typeface="+mn-ea"/>
                  <a:sym typeface="+mn-lt"/>
                </a:rPr>
                <a:t>PROJECT</a:t>
              </a:r>
            </a:p>
            <a:p>
              <a:pPr eaLnBrk="1">
                <a:defRPr/>
              </a:pPr>
              <a:r>
                <a:rPr lang="en-US" altLang="x-none" sz="4400" b="1" dirty="0">
                  <a:solidFill>
                    <a:schemeClr val="accent2"/>
                  </a:solidFill>
                  <a:latin typeface="+mn-lt"/>
                  <a:ea typeface="+mn-ea"/>
                  <a:cs typeface="+mn-ea"/>
                  <a:sym typeface="+mn-lt"/>
                </a:rPr>
                <a:t>TOKYO</a:t>
              </a:r>
              <a:endParaRPr lang="x-none" altLang="x-none" sz="4400" b="1" dirty="0">
                <a:solidFill>
                  <a:schemeClr val="accent2"/>
                </a:solidFill>
                <a:latin typeface="+mn-lt"/>
                <a:ea typeface="+mn-ea"/>
                <a:cs typeface="+mn-ea"/>
                <a:sym typeface="+mn-lt"/>
              </a:endParaRPr>
            </a:p>
          </p:txBody>
        </p:sp>
      </p:grpSp>
      <p:grpSp>
        <p:nvGrpSpPr>
          <p:cNvPr id="31" name="Группа 30">
            <a:extLst>
              <a:ext uri="{FF2B5EF4-FFF2-40B4-BE49-F238E27FC236}">
                <a16:creationId xmlns:a16="http://schemas.microsoft.com/office/drawing/2014/main" id="{12E762D4-F964-2044-862E-842550A1FD03}"/>
              </a:ext>
            </a:extLst>
          </p:cNvPr>
          <p:cNvGrpSpPr/>
          <p:nvPr/>
        </p:nvGrpSpPr>
        <p:grpSpPr>
          <a:xfrm>
            <a:off x="7286167" y="6641976"/>
            <a:ext cx="4959350" cy="3549575"/>
            <a:chOff x="2047206" y="6931025"/>
            <a:chExt cx="4959350" cy="3549575"/>
          </a:xfrm>
        </p:grpSpPr>
        <p:sp>
          <p:nvSpPr>
            <p:cNvPr id="32" name="Rectangle 1">
              <a:extLst>
                <a:ext uri="{FF2B5EF4-FFF2-40B4-BE49-F238E27FC236}">
                  <a16:creationId xmlns:a16="http://schemas.microsoft.com/office/drawing/2014/main" id="{2087EAAF-9D03-5349-BB24-85CE749E067D}"/>
                </a:ext>
              </a:extLst>
            </p:cNvPr>
            <p:cNvSpPr>
              <a:spLocks noChangeArrowheads="1"/>
            </p:cNvSpPr>
            <p:nvPr/>
          </p:nvSpPr>
          <p:spPr bwMode="auto">
            <a:xfrm>
              <a:off x="2047206" y="9580889"/>
              <a:ext cx="4425949" cy="384721"/>
            </a:xfrm>
            <a:prstGeom prst="rect">
              <a:avLst/>
            </a:prstGeom>
            <a:solidFill>
              <a:schemeClr val="bg1"/>
            </a:solidFill>
            <a:ln>
              <a:noFill/>
            </a:ln>
          </p:spPr>
          <p:txBody>
            <a:bodyPr lIns="38100" tIns="38100" rIns="38100" bIns="38100" anchor="ctr">
              <a:spAutoFit/>
            </a:bodyPr>
            <a:lstStyle/>
            <a:p>
              <a:pPr eaLnBrk="1"/>
              <a:endParaRPr lang="en-US" altLang="en-US">
                <a:latin typeface="+mn-lt"/>
                <a:ea typeface="+mn-ea"/>
                <a:cs typeface="+mn-ea"/>
                <a:sym typeface="+mn-lt"/>
              </a:endParaRPr>
            </a:p>
          </p:txBody>
        </p:sp>
        <p:sp>
          <p:nvSpPr>
            <p:cNvPr id="33" name="Text Box 3">
              <a:extLst>
                <a:ext uri="{FF2B5EF4-FFF2-40B4-BE49-F238E27FC236}">
                  <a16:creationId xmlns:a16="http://schemas.microsoft.com/office/drawing/2014/main" id="{B5FFFC1F-93A6-BA4E-AC78-4D8CD476CBB1}"/>
                </a:ext>
              </a:extLst>
            </p:cNvPr>
            <p:cNvSpPr txBox="1">
              <a:spLocks/>
            </p:cNvSpPr>
            <p:nvPr/>
          </p:nvSpPr>
          <p:spPr bwMode="auto">
            <a:xfrm>
              <a:off x="2580606" y="6931025"/>
              <a:ext cx="44259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7200" b="1" dirty="0">
                  <a:solidFill>
                    <a:schemeClr val="accent2"/>
                  </a:solidFill>
                  <a:latin typeface="+mn-lt"/>
                  <a:ea typeface="+mn-ea"/>
                  <a:cs typeface="+mn-ea"/>
                  <a:sym typeface="+mn-lt"/>
                </a:rPr>
                <a:t>780</a:t>
              </a:r>
              <a:endParaRPr lang="x-none" altLang="x-none" sz="7200" b="1" dirty="0">
                <a:solidFill>
                  <a:schemeClr val="accent2"/>
                </a:solidFill>
                <a:latin typeface="+mn-lt"/>
                <a:ea typeface="+mn-ea"/>
                <a:cs typeface="+mn-ea"/>
                <a:sym typeface="+mn-lt"/>
              </a:endParaRPr>
            </a:p>
          </p:txBody>
        </p:sp>
        <p:sp>
          <p:nvSpPr>
            <p:cNvPr id="34" name="Text Box 3">
              <a:extLst>
                <a:ext uri="{FF2B5EF4-FFF2-40B4-BE49-F238E27FC236}">
                  <a16:creationId xmlns:a16="http://schemas.microsoft.com/office/drawing/2014/main" id="{483EF836-55F5-EA47-AE09-FE9AE29AA3FB}"/>
                </a:ext>
              </a:extLst>
            </p:cNvPr>
            <p:cNvSpPr txBox="1">
              <a:spLocks/>
            </p:cNvSpPr>
            <p:nvPr/>
          </p:nvSpPr>
          <p:spPr bwMode="auto">
            <a:xfrm>
              <a:off x="2624699" y="9070032"/>
              <a:ext cx="3230598" cy="1410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4400" b="1" dirty="0">
                  <a:solidFill>
                    <a:schemeClr val="tx1"/>
                  </a:solidFill>
                  <a:latin typeface="+mn-lt"/>
                  <a:ea typeface="+mn-ea"/>
                  <a:cs typeface="+mn-ea"/>
                  <a:sym typeface="+mn-lt"/>
                </a:rPr>
                <a:t>PROJECT</a:t>
              </a:r>
            </a:p>
            <a:p>
              <a:pPr eaLnBrk="1">
                <a:defRPr/>
              </a:pPr>
              <a:r>
                <a:rPr lang="en-US" altLang="x-none" sz="4400" b="1" dirty="0">
                  <a:solidFill>
                    <a:schemeClr val="accent2"/>
                  </a:solidFill>
                  <a:latin typeface="+mn-lt"/>
                  <a:ea typeface="+mn-ea"/>
                  <a:cs typeface="+mn-ea"/>
                  <a:sym typeface="+mn-lt"/>
                </a:rPr>
                <a:t>DUBAI</a:t>
              </a:r>
              <a:endParaRPr lang="x-none" altLang="x-none" sz="4400" b="1" dirty="0">
                <a:solidFill>
                  <a:schemeClr val="accent2"/>
                </a:solidFill>
                <a:latin typeface="+mn-lt"/>
                <a:ea typeface="+mn-ea"/>
                <a:cs typeface="+mn-ea"/>
                <a:sym typeface="+mn-lt"/>
              </a:endParaRPr>
            </a:p>
          </p:txBody>
        </p:sp>
      </p:grpSp>
      <p:grpSp>
        <p:nvGrpSpPr>
          <p:cNvPr id="35" name="Группа 34">
            <a:extLst>
              <a:ext uri="{FF2B5EF4-FFF2-40B4-BE49-F238E27FC236}">
                <a16:creationId xmlns:a16="http://schemas.microsoft.com/office/drawing/2014/main" id="{DC23E0F7-6770-744D-A1D3-68504EC0C383}"/>
              </a:ext>
            </a:extLst>
          </p:cNvPr>
          <p:cNvGrpSpPr/>
          <p:nvPr/>
        </p:nvGrpSpPr>
        <p:grpSpPr>
          <a:xfrm>
            <a:off x="12525128" y="6641976"/>
            <a:ext cx="4959350" cy="3549575"/>
            <a:chOff x="2047206" y="6931025"/>
            <a:chExt cx="4959350" cy="3549575"/>
          </a:xfrm>
        </p:grpSpPr>
        <p:sp>
          <p:nvSpPr>
            <p:cNvPr id="36" name="Rectangle 1">
              <a:extLst>
                <a:ext uri="{FF2B5EF4-FFF2-40B4-BE49-F238E27FC236}">
                  <a16:creationId xmlns:a16="http://schemas.microsoft.com/office/drawing/2014/main" id="{410CE410-1A3D-4140-9E68-C82D97852ED1}"/>
                </a:ext>
              </a:extLst>
            </p:cNvPr>
            <p:cNvSpPr>
              <a:spLocks noChangeArrowheads="1"/>
            </p:cNvSpPr>
            <p:nvPr/>
          </p:nvSpPr>
          <p:spPr bwMode="auto">
            <a:xfrm>
              <a:off x="2047206" y="9580889"/>
              <a:ext cx="4425949" cy="384721"/>
            </a:xfrm>
            <a:prstGeom prst="rect">
              <a:avLst/>
            </a:prstGeom>
            <a:solidFill>
              <a:schemeClr val="bg1"/>
            </a:solidFill>
            <a:ln>
              <a:noFill/>
            </a:ln>
          </p:spPr>
          <p:txBody>
            <a:bodyPr lIns="38100" tIns="38100" rIns="38100" bIns="38100" anchor="ctr">
              <a:spAutoFit/>
            </a:bodyPr>
            <a:lstStyle/>
            <a:p>
              <a:pPr eaLnBrk="1"/>
              <a:endParaRPr lang="en-US" altLang="en-US">
                <a:latin typeface="+mn-lt"/>
                <a:ea typeface="+mn-ea"/>
                <a:cs typeface="+mn-ea"/>
                <a:sym typeface="+mn-lt"/>
              </a:endParaRPr>
            </a:p>
          </p:txBody>
        </p:sp>
        <p:sp>
          <p:nvSpPr>
            <p:cNvPr id="37" name="Text Box 3">
              <a:extLst>
                <a:ext uri="{FF2B5EF4-FFF2-40B4-BE49-F238E27FC236}">
                  <a16:creationId xmlns:a16="http://schemas.microsoft.com/office/drawing/2014/main" id="{BE0EC092-FCFB-3447-A71C-C71B0EA5DE9A}"/>
                </a:ext>
              </a:extLst>
            </p:cNvPr>
            <p:cNvSpPr txBox="1">
              <a:spLocks/>
            </p:cNvSpPr>
            <p:nvPr/>
          </p:nvSpPr>
          <p:spPr bwMode="auto">
            <a:xfrm>
              <a:off x="2580606" y="6931025"/>
              <a:ext cx="44259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7200" b="1" dirty="0">
                  <a:solidFill>
                    <a:schemeClr val="accent2"/>
                  </a:solidFill>
                  <a:latin typeface="+mn-lt"/>
                  <a:ea typeface="+mn-ea"/>
                  <a:cs typeface="+mn-ea"/>
                  <a:sym typeface="+mn-lt"/>
                </a:rPr>
                <a:t>990</a:t>
              </a:r>
              <a:endParaRPr lang="x-none" altLang="x-none" sz="7200" b="1" dirty="0">
                <a:solidFill>
                  <a:schemeClr val="accent2"/>
                </a:solidFill>
                <a:latin typeface="+mn-lt"/>
                <a:ea typeface="+mn-ea"/>
                <a:cs typeface="+mn-ea"/>
                <a:sym typeface="+mn-lt"/>
              </a:endParaRPr>
            </a:p>
          </p:txBody>
        </p:sp>
        <p:sp>
          <p:nvSpPr>
            <p:cNvPr id="38" name="Text Box 3">
              <a:extLst>
                <a:ext uri="{FF2B5EF4-FFF2-40B4-BE49-F238E27FC236}">
                  <a16:creationId xmlns:a16="http://schemas.microsoft.com/office/drawing/2014/main" id="{03A241DF-1C30-7D4E-83C7-38A50CA5B65F}"/>
                </a:ext>
              </a:extLst>
            </p:cNvPr>
            <p:cNvSpPr txBox="1">
              <a:spLocks/>
            </p:cNvSpPr>
            <p:nvPr/>
          </p:nvSpPr>
          <p:spPr bwMode="auto">
            <a:xfrm>
              <a:off x="2624698" y="9070032"/>
              <a:ext cx="3553875" cy="1410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4400" b="1" dirty="0">
                  <a:solidFill>
                    <a:schemeClr val="tx1"/>
                  </a:solidFill>
                  <a:latin typeface="+mn-lt"/>
                  <a:ea typeface="+mn-ea"/>
                  <a:cs typeface="+mn-ea"/>
                  <a:sym typeface="+mn-lt"/>
                </a:rPr>
                <a:t>PROJECT</a:t>
              </a:r>
            </a:p>
            <a:p>
              <a:pPr eaLnBrk="1">
                <a:defRPr/>
              </a:pPr>
              <a:r>
                <a:rPr lang="en-US" altLang="x-none" sz="4400" b="1" dirty="0">
                  <a:solidFill>
                    <a:schemeClr val="accent2"/>
                  </a:solidFill>
                  <a:latin typeface="+mn-lt"/>
                  <a:ea typeface="+mn-ea"/>
                  <a:cs typeface="+mn-ea"/>
                  <a:sym typeface="+mn-lt"/>
                </a:rPr>
                <a:t>NEW YORK</a:t>
              </a:r>
              <a:endParaRPr lang="x-none" altLang="x-none" sz="4400" b="1" dirty="0">
                <a:solidFill>
                  <a:schemeClr val="accent2"/>
                </a:solidFill>
                <a:latin typeface="+mn-lt"/>
                <a:ea typeface="+mn-ea"/>
                <a:cs typeface="+mn-ea"/>
                <a:sym typeface="+mn-lt"/>
              </a:endParaRPr>
            </a:p>
          </p:txBody>
        </p:sp>
      </p:grpSp>
      <p:grpSp>
        <p:nvGrpSpPr>
          <p:cNvPr id="39" name="Группа 38">
            <a:extLst>
              <a:ext uri="{FF2B5EF4-FFF2-40B4-BE49-F238E27FC236}">
                <a16:creationId xmlns:a16="http://schemas.microsoft.com/office/drawing/2014/main" id="{FFC3C89C-AB44-3F4D-B445-A4DF45BF331D}"/>
              </a:ext>
            </a:extLst>
          </p:cNvPr>
          <p:cNvGrpSpPr/>
          <p:nvPr/>
        </p:nvGrpSpPr>
        <p:grpSpPr>
          <a:xfrm>
            <a:off x="17764090" y="6641976"/>
            <a:ext cx="4959350" cy="3549575"/>
            <a:chOff x="2047206" y="6931025"/>
            <a:chExt cx="4959350" cy="3549575"/>
          </a:xfrm>
        </p:grpSpPr>
        <p:sp>
          <p:nvSpPr>
            <p:cNvPr id="41" name="Rectangle 1">
              <a:extLst>
                <a:ext uri="{FF2B5EF4-FFF2-40B4-BE49-F238E27FC236}">
                  <a16:creationId xmlns:a16="http://schemas.microsoft.com/office/drawing/2014/main" id="{1A2AE552-A2DE-B747-962A-4293113C3FD6}"/>
                </a:ext>
              </a:extLst>
            </p:cNvPr>
            <p:cNvSpPr>
              <a:spLocks noChangeArrowheads="1"/>
            </p:cNvSpPr>
            <p:nvPr/>
          </p:nvSpPr>
          <p:spPr bwMode="auto">
            <a:xfrm>
              <a:off x="2047206" y="9580889"/>
              <a:ext cx="4425949" cy="384721"/>
            </a:xfrm>
            <a:prstGeom prst="rect">
              <a:avLst/>
            </a:prstGeom>
            <a:solidFill>
              <a:schemeClr val="bg1"/>
            </a:solidFill>
            <a:ln>
              <a:noFill/>
            </a:ln>
          </p:spPr>
          <p:txBody>
            <a:bodyPr lIns="38100" tIns="38100" rIns="38100" bIns="38100" anchor="ctr">
              <a:spAutoFit/>
            </a:bodyPr>
            <a:lstStyle/>
            <a:p>
              <a:pPr eaLnBrk="1"/>
              <a:endParaRPr lang="en-US" altLang="en-US">
                <a:latin typeface="+mn-lt"/>
                <a:ea typeface="+mn-ea"/>
                <a:cs typeface="+mn-ea"/>
                <a:sym typeface="+mn-lt"/>
              </a:endParaRPr>
            </a:p>
          </p:txBody>
        </p:sp>
        <p:sp>
          <p:nvSpPr>
            <p:cNvPr id="42" name="Text Box 3">
              <a:extLst>
                <a:ext uri="{FF2B5EF4-FFF2-40B4-BE49-F238E27FC236}">
                  <a16:creationId xmlns:a16="http://schemas.microsoft.com/office/drawing/2014/main" id="{BDB9A4CB-DE2B-4B4E-99D1-EB270E6562F8}"/>
                </a:ext>
              </a:extLst>
            </p:cNvPr>
            <p:cNvSpPr txBox="1">
              <a:spLocks/>
            </p:cNvSpPr>
            <p:nvPr/>
          </p:nvSpPr>
          <p:spPr bwMode="auto">
            <a:xfrm>
              <a:off x="2580606" y="6931025"/>
              <a:ext cx="44259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7200" b="1" dirty="0">
                  <a:solidFill>
                    <a:schemeClr val="accent2"/>
                  </a:solidFill>
                  <a:latin typeface="+mn-lt"/>
                  <a:ea typeface="+mn-ea"/>
                  <a:cs typeface="+mn-ea"/>
                  <a:sym typeface="+mn-lt"/>
                </a:rPr>
                <a:t>2,030</a:t>
              </a:r>
              <a:endParaRPr lang="x-none" altLang="x-none" sz="7200" b="1" dirty="0">
                <a:solidFill>
                  <a:schemeClr val="accent2"/>
                </a:solidFill>
                <a:latin typeface="+mn-lt"/>
                <a:ea typeface="+mn-ea"/>
                <a:cs typeface="+mn-ea"/>
                <a:sym typeface="+mn-lt"/>
              </a:endParaRPr>
            </a:p>
          </p:txBody>
        </p:sp>
        <p:sp>
          <p:nvSpPr>
            <p:cNvPr id="43" name="Text Box 3">
              <a:extLst>
                <a:ext uri="{FF2B5EF4-FFF2-40B4-BE49-F238E27FC236}">
                  <a16:creationId xmlns:a16="http://schemas.microsoft.com/office/drawing/2014/main" id="{F39A40CE-7C5E-E849-B114-E3B5A201F5EC}"/>
                </a:ext>
              </a:extLst>
            </p:cNvPr>
            <p:cNvSpPr txBox="1">
              <a:spLocks/>
            </p:cNvSpPr>
            <p:nvPr/>
          </p:nvSpPr>
          <p:spPr bwMode="auto">
            <a:xfrm>
              <a:off x="2624699" y="9070032"/>
              <a:ext cx="3230598" cy="1410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4400" b="1" dirty="0">
                  <a:solidFill>
                    <a:schemeClr val="tx1"/>
                  </a:solidFill>
                  <a:latin typeface="+mn-lt"/>
                  <a:ea typeface="+mn-ea"/>
                  <a:cs typeface="+mn-ea"/>
                  <a:sym typeface="+mn-lt"/>
                </a:rPr>
                <a:t>PROJECT</a:t>
              </a:r>
            </a:p>
            <a:p>
              <a:pPr eaLnBrk="1">
                <a:defRPr/>
              </a:pPr>
              <a:r>
                <a:rPr lang="en-US" altLang="x-none" sz="4400" b="1" dirty="0">
                  <a:solidFill>
                    <a:schemeClr val="accent2"/>
                  </a:solidFill>
                  <a:latin typeface="+mn-lt"/>
                  <a:ea typeface="+mn-ea"/>
                  <a:cs typeface="+mn-ea"/>
                  <a:sym typeface="+mn-lt"/>
                </a:rPr>
                <a:t>LONDON</a:t>
              </a:r>
              <a:endParaRPr lang="x-none" altLang="x-none" sz="4400" b="1" dirty="0">
                <a:solidFill>
                  <a:schemeClr val="accent2"/>
                </a:solidFill>
                <a:latin typeface="+mn-lt"/>
                <a:ea typeface="+mn-ea"/>
                <a:cs typeface="+mn-ea"/>
                <a:sym typeface="+mn-lt"/>
              </a:endParaRPr>
            </a:p>
          </p:txBody>
        </p:sp>
      </p:grpSp>
      <p:grpSp>
        <p:nvGrpSpPr>
          <p:cNvPr id="2" name="Группа 1">
            <a:extLst>
              <a:ext uri="{FF2B5EF4-FFF2-40B4-BE49-F238E27FC236}">
                <a16:creationId xmlns:a16="http://schemas.microsoft.com/office/drawing/2014/main" id="{0324AA82-7677-F94F-9400-B32323E0E0EA}"/>
              </a:ext>
            </a:extLst>
          </p:cNvPr>
          <p:cNvGrpSpPr/>
          <p:nvPr/>
        </p:nvGrpSpPr>
        <p:grpSpPr>
          <a:xfrm>
            <a:off x="2514141" y="2177480"/>
            <a:ext cx="18853150" cy="4069832"/>
            <a:chOff x="2514141" y="2177480"/>
            <a:chExt cx="18853150" cy="4069832"/>
          </a:xfrm>
        </p:grpSpPr>
        <p:sp>
          <p:nvSpPr>
            <p:cNvPr id="66584" name="Rectangle 19">
              <a:extLst>
                <a:ext uri="{FF2B5EF4-FFF2-40B4-BE49-F238E27FC236}">
                  <a16:creationId xmlns:a16="http://schemas.microsoft.com/office/drawing/2014/main" id="{5B83329C-2860-2749-B8C2-0803B9A77A55}"/>
                </a:ext>
              </a:extLst>
            </p:cNvPr>
            <p:cNvSpPr>
              <a:spLocks noChangeArrowheads="1"/>
            </p:cNvSpPr>
            <p:nvPr/>
          </p:nvSpPr>
          <p:spPr bwMode="auto">
            <a:xfrm>
              <a:off x="2514141" y="4016445"/>
              <a:ext cx="18853150" cy="223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en-US" altLang="en-US" dirty="0">
                  <a:solidFill>
                    <a:schemeClr val="bg1"/>
                  </a:solidFill>
                  <a:latin typeface="+mn-lt"/>
                  <a:ea typeface="+mn-ea"/>
                  <a:cs typeface="+mn-ea"/>
                  <a:sym typeface="+mn-lt"/>
                </a:rPr>
                <a:t>Click here to add content, content to match the title, you can copy and paste directly, to select useful keyword </a:t>
              </a:r>
              <a:r>
                <a:rPr lang="en-US" altLang="en-US" dirty="0" err="1">
                  <a:solidFill>
                    <a:schemeClr val="bg1"/>
                  </a:solidFill>
                  <a:latin typeface="+mn-lt"/>
                  <a:ea typeface="+mn-ea"/>
                  <a:cs typeface="+mn-ea"/>
                  <a:sym typeface="+mn-lt"/>
                </a:rPr>
                <a:t>entry.liqua</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Ut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enim</a:t>
              </a:r>
              <a:r>
                <a:rPr lang="en-US" altLang="en-US" dirty="0">
                  <a:solidFill>
                    <a:schemeClr val="bg1"/>
                  </a:solidFill>
                  <a:latin typeface="+mn-lt"/>
                  <a:ea typeface="+mn-ea"/>
                  <a:cs typeface="+mn-ea"/>
                  <a:sym typeface="+mn-lt"/>
                </a:rPr>
                <a:t> ad minim </a:t>
              </a:r>
              <a:r>
                <a:rPr lang="en-US" altLang="en-US" dirty="0" err="1">
                  <a:solidFill>
                    <a:schemeClr val="bg1"/>
                  </a:solidFill>
                  <a:latin typeface="+mn-lt"/>
                  <a:ea typeface="+mn-ea"/>
                  <a:cs typeface="+mn-ea"/>
                  <a:sym typeface="+mn-lt"/>
                </a:rPr>
                <a:t>veniam</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quis</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nostrud</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commodo</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voluptate</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velit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esse</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cillum</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dolore</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eu</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fugiat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nulla</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pariatur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Excepteur</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sint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occaecat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cupidatat</a:t>
              </a:r>
              <a:r>
                <a:rPr lang="en-US" altLang="en-US" dirty="0">
                  <a:solidFill>
                    <a:schemeClr val="bg1"/>
                  </a:solidFill>
                  <a:latin typeface="+mn-lt"/>
                  <a:ea typeface="+mn-ea"/>
                  <a:cs typeface="+mn-ea"/>
                  <a:sym typeface="+mn-lt"/>
                </a:rPr>
                <a:t> non </a:t>
              </a:r>
              <a:r>
                <a:rPr lang="en-US" altLang="en-US" dirty="0" err="1">
                  <a:solidFill>
                    <a:schemeClr val="bg1"/>
                  </a:solidFill>
                  <a:latin typeface="+mn-lt"/>
                  <a:ea typeface="+mn-ea"/>
                  <a:cs typeface="+mn-ea"/>
                  <a:sym typeface="+mn-lt"/>
                </a:rPr>
                <a:t>proident</a:t>
              </a:r>
              <a:r>
                <a:rPr lang="en-US" altLang="en-US" dirty="0">
                  <a:solidFill>
                    <a:schemeClr val="bg1"/>
                  </a:solidFill>
                  <a:latin typeface="+mn-lt"/>
                  <a:ea typeface="+mn-ea"/>
                  <a:cs typeface="+mn-ea"/>
                  <a:sym typeface="+mn-lt"/>
                </a:rPr>
                <a:t>, sunt in </a:t>
              </a:r>
              <a:r>
                <a:rPr lang="en-US" altLang="en-US" dirty="0" err="1">
                  <a:solidFill>
                    <a:schemeClr val="bg1"/>
                  </a:solidFill>
                  <a:latin typeface="+mn-lt"/>
                  <a:ea typeface="+mn-ea"/>
                  <a:cs typeface="+mn-ea"/>
                  <a:sym typeface="+mn-lt"/>
                </a:rPr>
                <a:t>doloremque</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laudantium</a:t>
              </a:r>
              <a:r>
                <a:rPr lang="en-US" altLang="en-US" dirty="0">
                  <a:solidFill>
                    <a:schemeClr val="bg1"/>
                  </a:solidFill>
                  <a:latin typeface="+mn-lt"/>
                  <a:ea typeface="+mn-ea"/>
                  <a:cs typeface="+mn-ea"/>
                  <a:sym typeface="+mn-lt"/>
                </a:rPr>
                <a:t>, Click here to add content, content to match the title, you can copy and paste directly, to select useful keyword </a:t>
              </a:r>
              <a:r>
                <a:rPr lang="en-US" altLang="en-US" dirty="0" err="1">
                  <a:solidFill>
                    <a:schemeClr val="bg1"/>
                  </a:solidFill>
                  <a:latin typeface="+mn-lt"/>
                  <a:ea typeface="+mn-ea"/>
                  <a:cs typeface="+mn-ea"/>
                  <a:sym typeface="+mn-lt"/>
                </a:rPr>
                <a:t>entry.liqua</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Ut</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enim</a:t>
              </a:r>
              <a:r>
                <a:rPr lang="en-US" altLang="en-US" dirty="0">
                  <a:solidFill>
                    <a:schemeClr val="bg1"/>
                  </a:solidFill>
                  <a:latin typeface="+mn-lt"/>
                  <a:ea typeface="+mn-ea"/>
                  <a:cs typeface="+mn-ea"/>
                  <a:sym typeface="+mn-lt"/>
                </a:rPr>
                <a:t> ad minim </a:t>
              </a:r>
              <a:r>
                <a:rPr lang="en-US" altLang="en-US" dirty="0" err="1">
                  <a:solidFill>
                    <a:schemeClr val="bg1"/>
                  </a:solidFill>
                  <a:latin typeface="+mn-lt"/>
                  <a:ea typeface="+mn-ea"/>
                  <a:cs typeface="+mn-ea"/>
                  <a:sym typeface="+mn-lt"/>
                </a:rPr>
                <a:t>veniam</a:t>
              </a:r>
              <a:r>
                <a:rPr lang="en-US" altLang="en-US" dirty="0">
                  <a:solidFill>
                    <a:schemeClr val="bg1"/>
                  </a:solidFill>
                  <a:latin typeface="+mn-lt"/>
                  <a:ea typeface="+mn-ea"/>
                  <a:cs typeface="+mn-ea"/>
                  <a:sym typeface="+mn-lt"/>
                </a:rPr>
                <a:t>, </a:t>
              </a:r>
              <a:r>
                <a:rPr lang="en-US" altLang="en-US" dirty="0" err="1">
                  <a:solidFill>
                    <a:schemeClr val="bg1"/>
                  </a:solidFill>
                  <a:latin typeface="+mn-lt"/>
                  <a:ea typeface="+mn-ea"/>
                  <a:cs typeface="+mn-ea"/>
                  <a:sym typeface="+mn-lt"/>
                </a:rPr>
                <a:t>quis</a:t>
              </a:r>
              <a:endParaRPr lang="en-US" altLang="en-US" dirty="0">
                <a:solidFill>
                  <a:schemeClr val="bg1"/>
                </a:solidFill>
                <a:latin typeface="+mn-lt"/>
                <a:ea typeface="+mn-ea"/>
                <a:cs typeface="+mn-ea"/>
                <a:sym typeface="+mn-lt"/>
              </a:endParaRPr>
            </a:p>
          </p:txBody>
        </p:sp>
        <p:sp>
          <p:nvSpPr>
            <p:cNvPr id="44" name="Text Box 3">
              <a:extLst>
                <a:ext uri="{FF2B5EF4-FFF2-40B4-BE49-F238E27FC236}">
                  <a16:creationId xmlns:a16="http://schemas.microsoft.com/office/drawing/2014/main" id="{74BC29DA-CA05-1E48-9367-4B4824A5AD23}"/>
                </a:ext>
              </a:extLst>
            </p:cNvPr>
            <p:cNvSpPr txBox="1">
              <a:spLocks/>
            </p:cNvSpPr>
            <p:nvPr/>
          </p:nvSpPr>
          <p:spPr bwMode="auto">
            <a:xfrm>
              <a:off x="2601665" y="2177480"/>
              <a:ext cx="16403426" cy="1787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rgbClr val="1F1F1F"/>
                  </a:solidFill>
                  <a:latin typeface="+mn-lt"/>
                  <a:ea typeface="+mn-ea"/>
                  <a:cs typeface="+mn-ea"/>
                  <a:sym typeface="+mn-lt"/>
                </a:rPr>
                <a:t>TITLE TEXT </a:t>
              </a:r>
              <a:r>
                <a:rPr lang="en-US" altLang="x-none" sz="10000" b="1" dirty="0">
                  <a:solidFill>
                    <a:schemeClr val="accent2"/>
                  </a:solidFill>
                  <a:latin typeface="+mn-lt"/>
                  <a:ea typeface="+mn-ea"/>
                  <a:cs typeface="+mn-ea"/>
                  <a:sym typeface="+mn-lt"/>
                </a:rPr>
                <a:t>&amp; LIST</a:t>
              </a:r>
              <a:endParaRPr lang="x-none" altLang="x-none" sz="10000" b="1" dirty="0">
                <a:solidFill>
                  <a:schemeClr val="accent2"/>
                </a:solidFill>
                <a:latin typeface="+mn-lt"/>
                <a:ea typeface="+mn-ea"/>
                <a:cs typeface="+mn-ea"/>
                <a:sym typeface="+mn-lt"/>
              </a:endParaRPr>
            </a:p>
          </p:txBody>
        </p:sp>
      </p:grpSp>
      <p:sp>
        <p:nvSpPr>
          <p:cNvPr id="23" name="TextBox 22"/>
          <p:cNvSpPr txBox="1"/>
          <p:nvPr/>
        </p:nvSpPr>
        <p:spPr>
          <a:xfrm>
            <a:off x="1907705" y="13122696"/>
            <a:ext cx="1800200" cy="123111"/>
          </a:xfrm>
          <a:prstGeom prst="rect">
            <a:avLst/>
          </a:prstGeom>
          <a:noFill/>
        </p:spPr>
        <p:txBody>
          <a:bodyPr wrap="square" rtlCol="0">
            <a:spAutoFit/>
          </a:bodyPr>
          <a:lstStyle/>
          <a:p>
            <a:pPr defTabSz="914400" eaLnBrk="1" fontAlgn="auto" hangingPunct="1">
              <a:lnSpc>
                <a:spcPct val="200000"/>
              </a:lnSpc>
              <a:spcBef>
                <a:spcPts val="0"/>
              </a:spcBef>
              <a:spcAft>
                <a:spcPts val="0"/>
              </a:spcAft>
            </a:pPr>
            <a:r>
              <a:rPr lang="en-US" altLang="zh-CN" sz="100" dirty="0">
                <a:solidFill>
                  <a:schemeClr val="tx1"/>
                </a:solidFill>
                <a:latin typeface="微软雅黑" panose="020B0503020204020204" pitchFamily="34" charset="-122"/>
                <a:ea typeface="微软雅黑" panose="020B0503020204020204" pitchFamily="34" charset="-122"/>
                <a:cs typeface="+mn-cs"/>
              </a:rPr>
              <a:t>PPT</a:t>
            </a:r>
            <a:r>
              <a:rPr lang="zh-CN" altLang="en-US" sz="100" dirty="0">
                <a:solidFill>
                  <a:schemeClr val="tx1"/>
                </a:solidFill>
                <a:latin typeface="微软雅黑" panose="020B0503020204020204" pitchFamily="34" charset="-122"/>
                <a:ea typeface="微软雅黑" panose="020B0503020204020204" pitchFamily="34" charset="-122"/>
                <a:cs typeface="+mn-cs"/>
              </a:rPr>
              <a:t>模板 </a:t>
            </a:r>
            <a:r>
              <a:rPr lang="en-US" altLang="zh-CN" sz="100" dirty="0">
                <a:solidFill>
                  <a:schemeClr val="tx1"/>
                </a:solidFill>
                <a:latin typeface="微软雅黑" panose="020B0503020204020204" pitchFamily="34" charset="-122"/>
                <a:ea typeface="微软雅黑" panose="020B0503020204020204" pitchFamily="34" charset="-122"/>
                <a:cs typeface="+mn-cs"/>
              </a:rPr>
              <a:t>http://www.1ppt.com/moban/</a:t>
            </a:r>
            <a:r>
              <a:rPr lang="zh-CN" altLang="en-US" sz="100" dirty="0">
                <a:solidFill>
                  <a:schemeClr val="tx1"/>
                </a:solidFill>
                <a:latin typeface="微软雅黑" panose="020B0503020204020204" pitchFamily="34" charset="-122"/>
                <a:ea typeface="微软雅黑" panose="020B0503020204020204" pitchFamily="34" charset="-122"/>
                <a:cs typeface="+mn-cs"/>
              </a:rPr>
              <a:t> </a:t>
            </a:r>
            <a:endParaRPr lang="en-US" altLang="zh-CN" sz="100" dirty="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00599865-69BD-BC41-8D35-A82460E76DFB}"/>
              </a:ext>
            </a:extLst>
          </p:cNvPr>
          <p:cNvSpPr txBox="1">
            <a:spLocks/>
          </p:cNvSpPr>
          <p:nvPr/>
        </p:nvSpPr>
        <p:spPr bwMode="auto">
          <a:xfrm>
            <a:off x="1966864" y="2570455"/>
            <a:ext cx="10873085" cy="345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rgbClr val="FDF9FF"/>
                </a:solidFill>
                <a:latin typeface="+mn-lt"/>
                <a:ea typeface="+mn-ea"/>
                <a:cs typeface="+mn-ea"/>
                <a:sym typeface="+mn-lt"/>
              </a:rPr>
              <a:t>AGENDA</a:t>
            </a:r>
          </a:p>
          <a:p>
            <a:pPr eaLnBrk="1">
              <a:defRPr/>
            </a:pPr>
            <a:r>
              <a:rPr lang="en-US" altLang="x-none" sz="10000" b="1" dirty="0">
                <a:solidFill>
                  <a:schemeClr val="accent2"/>
                </a:solidFill>
                <a:latin typeface="+mn-lt"/>
                <a:ea typeface="+mn-ea"/>
                <a:cs typeface="+mn-ea"/>
                <a:sym typeface="+mn-lt"/>
              </a:rPr>
              <a:t>INFO</a:t>
            </a:r>
            <a:endParaRPr lang="x-none" altLang="x-none" sz="10000" b="1" dirty="0">
              <a:solidFill>
                <a:schemeClr val="accent2"/>
              </a:solidFill>
              <a:latin typeface="+mn-lt"/>
              <a:ea typeface="+mn-ea"/>
              <a:cs typeface="+mn-ea"/>
              <a:sym typeface="+mn-lt"/>
            </a:endParaRPr>
          </a:p>
        </p:txBody>
      </p:sp>
      <p:grpSp>
        <p:nvGrpSpPr>
          <p:cNvPr id="3" name="Группа 2">
            <a:extLst>
              <a:ext uri="{FF2B5EF4-FFF2-40B4-BE49-F238E27FC236}">
                <a16:creationId xmlns:a16="http://schemas.microsoft.com/office/drawing/2014/main" id="{77B5A5CE-F1B3-F14F-BC59-7C8B69E352D2}"/>
              </a:ext>
            </a:extLst>
          </p:cNvPr>
          <p:cNvGrpSpPr/>
          <p:nvPr/>
        </p:nvGrpSpPr>
        <p:grpSpPr>
          <a:xfrm>
            <a:off x="11903845" y="2716550"/>
            <a:ext cx="10840828" cy="1801884"/>
            <a:chOff x="10823848" y="2751860"/>
            <a:chExt cx="10840828" cy="1801884"/>
          </a:xfrm>
        </p:grpSpPr>
        <p:sp>
          <p:nvSpPr>
            <p:cNvPr id="20" name="Text Box 3">
              <a:extLst>
                <a:ext uri="{FF2B5EF4-FFF2-40B4-BE49-F238E27FC236}">
                  <a16:creationId xmlns:a16="http://schemas.microsoft.com/office/drawing/2014/main" id="{40ACE7A3-EB55-3A4A-8DA9-9A707E6B5918}"/>
                </a:ext>
              </a:extLst>
            </p:cNvPr>
            <p:cNvSpPr txBox="1">
              <a:spLocks/>
            </p:cNvSpPr>
            <p:nvPr/>
          </p:nvSpPr>
          <p:spPr bwMode="auto">
            <a:xfrm>
              <a:off x="11112003" y="2859770"/>
              <a:ext cx="1418834"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2800" b="1" dirty="0">
                  <a:solidFill>
                    <a:schemeClr val="accent2"/>
                  </a:solidFill>
                  <a:latin typeface="+mn-lt"/>
                  <a:ea typeface="+mn-ea"/>
                  <a:cs typeface="+mn-ea"/>
                  <a:sym typeface="+mn-lt"/>
                </a:rPr>
                <a:t>15:00</a:t>
              </a:r>
              <a:endParaRPr lang="x-none" altLang="x-none" sz="2800" b="1" dirty="0">
                <a:solidFill>
                  <a:schemeClr val="accent2"/>
                </a:solidFill>
                <a:latin typeface="+mn-lt"/>
                <a:ea typeface="+mn-ea"/>
                <a:cs typeface="+mn-ea"/>
                <a:sym typeface="+mn-lt"/>
              </a:endParaRPr>
            </a:p>
          </p:txBody>
        </p:sp>
        <p:sp>
          <p:nvSpPr>
            <p:cNvPr id="21" name="Rectangle 1">
              <a:extLst>
                <a:ext uri="{FF2B5EF4-FFF2-40B4-BE49-F238E27FC236}">
                  <a16:creationId xmlns:a16="http://schemas.microsoft.com/office/drawing/2014/main" id="{E7BF96DE-5FC1-C246-9DE0-EFF140EFF472}"/>
                </a:ext>
              </a:extLst>
            </p:cNvPr>
            <p:cNvSpPr>
              <a:spLocks noChangeArrowheads="1"/>
            </p:cNvSpPr>
            <p:nvPr/>
          </p:nvSpPr>
          <p:spPr bwMode="auto">
            <a:xfrm>
              <a:off x="13128104" y="2751860"/>
              <a:ext cx="8536572" cy="1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rgbClr val="FDF9FF"/>
                  </a:solidFill>
                  <a:latin typeface="+mn-lt"/>
                  <a:ea typeface="+mn-ea"/>
                  <a:cs typeface="+mn-ea"/>
                  <a:sym typeface="+mn-lt"/>
                </a:rPr>
                <a:t>Lorem ipsum dolor sit </a:t>
              </a:r>
              <a:r>
                <a:rPr lang="en-US" altLang="en-US" dirty="0" err="1">
                  <a:solidFill>
                    <a:srgbClr val="FDF9FF"/>
                  </a:solidFill>
                  <a:latin typeface="+mn-lt"/>
                  <a:ea typeface="+mn-ea"/>
                  <a:cs typeface="+mn-ea"/>
                  <a:sym typeface="+mn-lt"/>
                </a:rPr>
                <a:t>amet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consectetur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adipiscing</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elit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sed</a:t>
              </a:r>
              <a:r>
                <a:rPr lang="en-US" altLang="en-US" dirty="0">
                  <a:solidFill>
                    <a:srgbClr val="FDF9FF"/>
                  </a:solidFill>
                  <a:latin typeface="+mn-lt"/>
                  <a:ea typeface="+mn-ea"/>
                  <a:cs typeface="+mn-ea"/>
                  <a:sym typeface="+mn-lt"/>
                </a:rPr>
                <a:t> do </a:t>
              </a:r>
              <a:r>
                <a:rPr lang="en-US" altLang="en-US" dirty="0" err="1">
                  <a:solidFill>
                    <a:srgbClr val="FDF9FF"/>
                  </a:solidFill>
                  <a:latin typeface="+mn-lt"/>
                  <a:ea typeface="+mn-ea"/>
                  <a:cs typeface="+mn-ea"/>
                  <a:sym typeface="+mn-lt"/>
                </a:rPr>
                <a:t>eiusmod</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tempor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amet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consectetur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incididunt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ut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labore</a:t>
              </a:r>
              <a:r>
                <a:rPr lang="en-US" altLang="en-US" dirty="0">
                  <a:solidFill>
                    <a:srgbClr val="FDF9FF"/>
                  </a:solidFill>
                  <a:latin typeface="+mn-lt"/>
                  <a:ea typeface="+mn-ea"/>
                  <a:cs typeface="+mn-ea"/>
                  <a:sym typeface="+mn-lt"/>
                </a:rPr>
                <a:t> et </a:t>
              </a:r>
              <a:r>
                <a:rPr lang="en-US" altLang="en-US" dirty="0" err="1">
                  <a:solidFill>
                    <a:srgbClr val="FDF9FF"/>
                  </a:solidFill>
                  <a:latin typeface="+mn-lt"/>
                  <a:ea typeface="+mn-ea"/>
                  <a:cs typeface="+mn-ea"/>
                  <a:sym typeface="+mn-lt"/>
                </a:rPr>
                <a:t>dolore</a:t>
              </a:r>
              <a:endParaRPr lang="en-US" altLang="en-US" dirty="0">
                <a:solidFill>
                  <a:srgbClr val="FDF9FF"/>
                </a:solidFill>
                <a:latin typeface="+mn-lt"/>
                <a:ea typeface="+mn-ea"/>
                <a:cs typeface="+mn-ea"/>
                <a:sym typeface="+mn-lt"/>
              </a:endParaRPr>
            </a:p>
          </p:txBody>
        </p:sp>
        <p:cxnSp>
          <p:nvCxnSpPr>
            <p:cNvPr id="30" name="Прямая соединительная линия 29">
              <a:extLst>
                <a:ext uri="{FF2B5EF4-FFF2-40B4-BE49-F238E27FC236}">
                  <a16:creationId xmlns:a16="http://schemas.microsoft.com/office/drawing/2014/main" id="{B8EBB5B2-7D83-0C4E-86CF-A8C41AEEBD72}"/>
                </a:ext>
              </a:extLst>
            </p:cNvPr>
            <p:cNvCxnSpPr>
              <a:cxnSpLocks/>
            </p:cNvCxnSpPr>
            <p:nvPr/>
          </p:nvCxnSpPr>
          <p:spPr bwMode="auto">
            <a:xfrm>
              <a:off x="10823848" y="4553744"/>
              <a:ext cx="10402024" cy="0"/>
            </a:xfrm>
            <a:prstGeom prst="line">
              <a:avLst/>
            </a:prstGeom>
            <a:blipFill dpi="0" rotWithShape="0">
              <a:blip r:embed="rId3"/>
              <a:srcRect/>
              <a:tile tx="0" ty="0" sx="100000" sy="100000" flip="none" algn="tl"/>
            </a:blipFill>
            <a:ln w="50800" cap="flat" cmpd="sng" algn="ctr">
              <a:solidFill>
                <a:schemeClr val="accent2"/>
              </a:solidFill>
              <a:prstDash val="solid"/>
              <a:miter lim="400000"/>
              <a:headEnd type="none" w="med" len="med"/>
              <a:tailEnd type="none" w="med" len="med"/>
            </a:ln>
            <a:effectLst/>
          </p:spPr>
        </p:cxnSp>
      </p:grpSp>
      <p:grpSp>
        <p:nvGrpSpPr>
          <p:cNvPr id="15" name="Группа 14">
            <a:extLst>
              <a:ext uri="{FF2B5EF4-FFF2-40B4-BE49-F238E27FC236}">
                <a16:creationId xmlns:a16="http://schemas.microsoft.com/office/drawing/2014/main" id="{128E87F7-8FBE-2845-B0F4-EC44CBC0361C}"/>
              </a:ext>
            </a:extLst>
          </p:cNvPr>
          <p:cNvGrpSpPr/>
          <p:nvPr/>
        </p:nvGrpSpPr>
        <p:grpSpPr>
          <a:xfrm>
            <a:off x="11903845" y="5136858"/>
            <a:ext cx="10840828" cy="1801884"/>
            <a:chOff x="10823848" y="2751860"/>
            <a:chExt cx="10840828" cy="1801884"/>
          </a:xfrm>
        </p:grpSpPr>
        <p:sp>
          <p:nvSpPr>
            <p:cNvPr id="16" name="Text Box 3">
              <a:extLst>
                <a:ext uri="{FF2B5EF4-FFF2-40B4-BE49-F238E27FC236}">
                  <a16:creationId xmlns:a16="http://schemas.microsoft.com/office/drawing/2014/main" id="{B1F30D52-4615-CA45-9C45-5FA826555EE3}"/>
                </a:ext>
              </a:extLst>
            </p:cNvPr>
            <p:cNvSpPr txBox="1">
              <a:spLocks/>
            </p:cNvSpPr>
            <p:nvPr/>
          </p:nvSpPr>
          <p:spPr bwMode="auto">
            <a:xfrm>
              <a:off x="11112003" y="2859770"/>
              <a:ext cx="1418834"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2800" b="1" dirty="0">
                  <a:solidFill>
                    <a:schemeClr val="accent2"/>
                  </a:solidFill>
                  <a:latin typeface="+mn-lt"/>
                  <a:ea typeface="+mn-ea"/>
                  <a:cs typeface="+mn-ea"/>
                  <a:sym typeface="+mn-lt"/>
                </a:rPr>
                <a:t>16:30</a:t>
              </a:r>
              <a:endParaRPr lang="x-none" altLang="x-none" sz="2800" b="1" dirty="0">
                <a:solidFill>
                  <a:schemeClr val="accent2"/>
                </a:solidFill>
                <a:latin typeface="+mn-lt"/>
                <a:ea typeface="+mn-ea"/>
                <a:cs typeface="+mn-ea"/>
                <a:sym typeface="+mn-lt"/>
              </a:endParaRPr>
            </a:p>
          </p:txBody>
        </p:sp>
        <p:sp>
          <p:nvSpPr>
            <p:cNvPr id="17" name="Rectangle 1">
              <a:extLst>
                <a:ext uri="{FF2B5EF4-FFF2-40B4-BE49-F238E27FC236}">
                  <a16:creationId xmlns:a16="http://schemas.microsoft.com/office/drawing/2014/main" id="{1C348964-2ECF-CC4A-8590-BFE7CC0CBF88}"/>
                </a:ext>
              </a:extLst>
            </p:cNvPr>
            <p:cNvSpPr>
              <a:spLocks noChangeArrowheads="1"/>
            </p:cNvSpPr>
            <p:nvPr/>
          </p:nvSpPr>
          <p:spPr bwMode="auto">
            <a:xfrm>
              <a:off x="13128104" y="2751860"/>
              <a:ext cx="8536572" cy="1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rgbClr val="FDF9FF"/>
                  </a:solidFill>
                  <a:latin typeface="+mn-lt"/>
                  <a:ea typeface="+mn-ea"/>
                  <a:cs typeface="+mn-ea"/>
                  <a:sym typeface="+mn-lt"/>
                </a:rPr>
                <a:t>Lorem ipsum dolor sit </a:t>
              </a:r>
              <a:r>
                <a:rPr lang="en-US" altLang="en-US" dirty="0" err="1">
                  <a:solidFill>
                    <a:srgbClr val="FDF9FF"/>
                  </a:solidFill>
                  <a:latin typeface="+mn-lt"/>
                  <a:ea typeface="+mn-ea"/>
                  <a:cs typeface="+mn-ea"/>
                  <a:sym typeface="+mn-lt"/>
                </a:rPr>
                <a:t>amet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consectetur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adipiscing</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elit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sed</a:t>
              </a:r>
              <a:r>
                <a:rPr lang="en-US" altLang="en-US" dirty="0">
                  <a:solidFill>
                    <a:srgbClr val="FDF9FF"/>
                  </a:solidFill>
                  <a:latin typeface="+mn-lt"/>
                  <a:ea typeface="+mn-ea"/>
                  <a:cs typeface="+mn-ea"/>
                  <a:sym typeface="+mn-lt"/>
                </a:rPr>
                <a:t> do </a:t>
              </a:r>
              <a:r>
                <a:rPr lang="en-US" altLang="en-US" dirty="0" err="1">
                  <a:solidFill>
                    <a:srgbClr val="FDF9FF"/>
                  </a:solidFill>
                  <a:latin typeface="+mn-lt"/>
                  <a:ea typeface="+mn-ea"/>
                  <a:cs typeface="+mn-ea"/>
                  <a:sym typeface="+mn-lt"/>
                </a:rPr>
                <a:t>eiusmod</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tempor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amet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consectetur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incididunt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ut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labore</a:t>
              </a:r>
              <a:r>
                <a:rPr lang="en-US" altLang="en-US" dirty="0">
                  <a:solidFill>
                    <a:srgbClr val="FDF9FF"/>
                  </a:solidFill>
                  <a:latin typeface="+mn-lt"/>
                  <a:ea typeface="+mn-ea"/>
                  <a:cs typeface="+mn-ea"/>
                  <a:sym typeface="+mn-lt"/>
                </a:rPr>
                <a:t> et </a:t>
              </a:r>
              <a:r>
                <a:rPr lang="en-US" altLang="en-US" dirty="0" err="1">
                  <a:solidFill>
                    <a:srgbClr val="FDF9FF"/>
                  </a:solidFill>
                  <a:latin typeface="+mn-lt"/>
                  <a:ea typeface="+mn-ea"/>
                  <a:cs typeface="+mn-ea"/>
                  <a:sym typeface="+mn-lt"/>
                </a:rPr>
                <a:t>dolore</a:t>
              </a:r>
              <a:endParaRPr lang="en-US" altLang="en-US" dirty="0">
                <a:solidFill>
                  <a:srgbClr val="FDF9FF"/>
                </a:solidFill>
                <a:latin typeface="+mn-lt"/>
                <a:ea typeface="+mn-ea"/>
                <a:cs typeface="+mn-ea"/>
                <a:sym typeface="+mn-lt"/>
              </a:endParaRPr>
            </a:p>
          </p:txBody>
        </p:sp>
        <p:cxnSp>
          <p:nvCxnSpPr>
            <p:cNvPr id="18" name="Прямая соединительная линия 17">
              <a:extLst>
                <a:ext uri="{FF2B5EF4-FFF2-40B4-BE49-F238E27FC236}">
                  <a16:creationId xmlns:a16="http://schemas.microsoft.com/office/drawing/2014/main" id="{301EA57E-9F4F-9949-9791-F76DE29E83B5}"/>
                </a:ext>
              </a:extLst>
            </p:cNvPr>
            <p:cNvCxnSpPr>
              <a:cxnSpLocks/>
            </p:cNvCxnSpPr>
            <p:nvPr/>
          </p:nvCxnSpPr>
          <p:spPr bwMode="auto">
            <a:xfrm>
              <a:off x="10823848" y="4553744"/>
              <a:ext cx="10402024" cy="0"/>
            </a:xfrm>
            <a:prstGeom prst="line">
              <a:avLst/>
            </a:prstGeom>
            <a:blipFill dpi="0" rotWithShape="0">
              <a:blip r:embed="rId3"/>
              <a:srcRect/>
              <a:tile tx="0" ty="0" sx="100000" sy="100000" flip="none" algn="tl"/>
            </a:blipFill>
            <a:ln w="50800" cap="flat" cmpd="sng" algn="ctr">
              <a:solidFill>
                <a:schemeClr val="accent2"/>
              </a:solidFill>
              <a:prstDash val="solid"/>
              <a:miter lim="400000"/>
              <a:headEnd type="none" w="med" len="med"/>
              <a:tailEnd type="none" w="med" len="med"/>
            </a:ln>
            <a:effectLst/>
          </p:spPr>
        </p:cxnSp>
      </p:grpSp>
      <p:grpSp>
        <p:nvGrpSpPr>
          <p:cNvPr id="19" name="Группа 18">
            <a:extLst>
              <a:ext uri="{FF2B5EF4-FFF2-40B4-BE49-F238E27FC236}">
                <a16:creationId xmlns:a16="http://schemas.microsoft.com/office/drawing/2014/main" id="{0A158A64-A067-5141-88E1-AE96F8BE7BB4}"/>
              </a:ext>
            </a:extLst>
          </p:cNvPr>
          <p:cNvGrpSpPr/>
          <p:nvPr/>
        </p:nvGrpSpPr>
        <p:grpSpPr>
          <a:xfrm>
            <a:off x="11903845" y="7557166"/>
            <a:ext cx="10840828" cy="1801884"/>
            <a:chOff x="10823848" y="2751860"/>
            <a:chExt cx="10840828" cy="1801884"/>
          </a:xfrm>
        </p:grpSpPr>
        <p:sp>
          <p:nvSpPr>
            <p:cNvPr id="22" name="Text Box 3">
              <a:extLst>
                <a:ext uri="{FF2B5EF4-FFF2-40B4-BE49-F238E27FC236}">
                  <a16:creationId xmlns:a16="http://schemas.microsoft.com/office/drawing/2014/main" id="{7C15C987-7DC7-6549-B8C2-285770888255}"/>
                </a:ext>
              </a:extLst>
            </p:cNvPr>
            <p:cNvSpPr txBox="1">
              <a:spLocks/>
            </p:cNvSpPr>
            <p:nvPr/>
          </p:nvSpPr>
          <p:spPr bwMode="auto">
            <a:xfrm>
              <a:off x="11112003" y="2859770"/>
              <a:ext cx="1418834"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2800" b="1" dirty="0">
                  <a:solidFill>
                    <a:schemeClr val="accent2"/>
                  </a:solidFill>
                  <a:latin typeface="+mn-lt"/>
                  <a:ea typeface="+mn-ea"/>
                  <a:cs typeface="+mn-ea"/>
                  <a:sym typeface="+mn-lt"/>
                </a:rPr>
                <a:t>17:00</a:t>
              </a:r>
              <a:endParaRPr lang="x-none" altLang="x-none" sz="2800" b="1" dirty="0">
                <a:solidFill>
                  <a:schemeClr val="accent2"/>
                </a:solidFill>
                <a:latin typeface="+mn-lt"/>
                <a:ea typeface="+mn-ea"/>
                <a:cs typeface="+mn-ea"/>
                <a:sym typeface="+mn-lt"/>
              </a:endParaRPr>
            </a:p>
          </p:txBody>
        </p:sp>
        <p:sp>
          <p:nvSpPr>
            <p:cNvPr id="23" name="Rectangle 1">
              <a:extLst>
                <a:ext uri="{FF2B5EF4-FFF2-40B4-BE49-F238E27FC236}">
                  <a16:creationId xmlns:a16="http://schemas.microsoft.com/office/drawing/2014/main" id="{948EAA0C-1546-B646-9E24-E3EC0B3B055C}"/>
                </a:ext>
              </a:extLst>
            </p:cNvPr>
            <p:cNvSpPr>
              <a:spLocks noChangeArrowheads="1"/>
            </p:cNvSpPr>
            <p:nvPr/>
          </p:nvSpPr>
          <p:spPr bwMode="auto">
            <a:xfrm>
              <a:off x="13128104" y="2751860"/>
              <a:ext cx="8536572" cy="1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rgbClr val="FDF9FF"/>
                  </a:solidFill>
                  <a:latin typeface="+mn-lt"/>
                  <a:ea typeface="+mn-ea"/>
                  <a:cs typeface="+mn-ea"/>
                  <a:sym typeface="+mn-lt"/>
                </a:rPr>
                <a:t>Lorem ipsum dolor sit </a:t>
              </a:r>
              <a:r>
                <a:rPr lang="en-US" altLang="en-US" dirty="0" err="1">
                  <a:solidFill>
                    <a:srgbClr val="FDF9FF"/>
                  </a:solidFill>
                  <a:latin typeface="+mn-lt"/>
                  <a:ea typeface="+mn-ea"/>
                  <a:cs typeface="+mn-ea"/>
                  <a:sym typeface="+mn-lt"/>
                </a:rPr>
                <a:t>amet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consectetur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adipiscing</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elit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sed</a:t>
              </a:r>
              <a:r>
                <a:rPr lang="en-US" altLang="en-US" dirty="0">
                  <a:solidFill>
                    <a:srgbClr val="FDF9FF"/>
                  </a:solidFill>
                  <a:latin typeface="+mn-lt"/>
                  <a:ea typeface="+mn-ea"/>
                  <a:cs typeface="+mn-ea"/>
                  <a:sym typeface="+mn-lt"/>
                </a:rPr>
                <a:t> do </a:t>
              </a:r>
              <a:r>
                <a:rPr lang="en-US" altLang="en-US" dirty="0" err="1">
                  <a:solidFill>
                    <a:srgbClr val="FDF9FF"/>
                  </a:solidFill>
                  <a:latin typeface="+mn-lt"/>
                  <a:ea typeface="+mn-ea"/>
                  <a:cs typeface="+mn-ea"/>
                  <a:sym typeface="+mn-lt"/>
                </a:rPr>
                <a:t>eiusmod</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tempor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amet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consectetur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incididunt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ut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labore</a:t>
              </a:r>
              <a:r>
                <a:rPr lang="en-US" altLang="en-US" dirty="0">
                  <a:solidFill>
                    <a:srgbClr val="FDF9FF"/>
                  </a:solidFill>
                  <a:latin typeface="+mn-lt"/>
                  <a:ea typeface="+mn-ea"/>
                  <a:cs typeface="+mn-ea"/>
                  <a:sym typeface="+mn-lt"/>
                </a:rPr>
                <a:t> et </a:t>
              </a:r>
              <a:r>
                <a:rPr lang="en-US" altLang="en-US" dirty="0" err="1">
                  <a:solidFill>
                    <a:srgbClr val="FDF9FF"/>
                  </a:solidFill>
                  <a:latin typeface="+mn-lt"/>
                  <a:ea typeface="+mn-ea"/>
                  <a:cs typeface="+mn-ea"/>
                  <a:sym typeface="+mn-lt"/>
                </a:rPr>
                <a:t>dolore</a:t>
              </a:r>
              <a:endParaRPr lang="en-US" altLang="en-US" dirty="0">
                <a:solidFill>
                  <a:srgbClr val="FDF9FF"/>
                </a:solidFill>
                <a:latin typeface="+mn-lt"/>
                <a:ea typeface="+mn-ea"/>
                <a:cs typeface="+mn-ea"/>
                <a:sym typeface="+mn-lt"/>
              </a:endParaRPr>
            </a:p>
          </p:txBody>
        </p:sp>
        <p:cxnSp>
          <p:nvCxnSpPr>
            <p:cNvPr id="26" name="Прямая соединительная линия 25">
              <a:extLst>
                <a:ext uri="{FF2B5EF4-FFF2-40B4-BE49-F238E27FC236}">
                  <a16:creationId xmlns:a16="http://schemas.microsoft.com/office/drawing/2014/main" id="{4B6F14FA-5DA9-B949-B6A0-1CF6887235EA}"/>
                </a:ext>
              </a:extLst>
            </p:cNvPr>
            <p:cNvCxnSpPr>
              <a:cxnSpLocks/>
            </p:cNvCxnSpPr>
            <p:nvPr/>
          </p:nvCxnSpPr>
          <p:spPr bwMode="auto">
            <a:xfrm>
              <a:off x="10823848" y="4553744"/>
              <a:ext cx="10402024" cy="0"/>
            </a:xfrm>
            <a:prstGeom prst="line">
              <a:avLst/>
            </a:prstGeom>
            <a:blipFill dpi="0" rotWithShape="0">
              <a:blip r:embed="rId3"/>
              <a:srcRect/>
              <a:tile tx="0" ty="0" sx="100000" sy="100000" flip="none" algn="tl"/>
            </a:blipFill>
            <a:ln w="50800" cap="flat" cmpd="sng" algn="ctr">
              <a:solidFill>
                <a:schemeClr val="accent2"/>
              </a:solidFill>
              <a:prstDash val="solid"/>
              <a:miter lim="400000"/>
              <a:headEnd type="none" w="med" len="med"/>
              <a:tailEnd type="none" w="med" len="med"/>
            </a:ln>
            <a:effectLst/>
          </p:spPr>
        </p:cxnSp>
      </p:grpSp>
      <p:grpSp>
        <p:nvGrpSpPr>
          <p:cNvPr id="29" name="Группа 28">
            <a:extLst>
              <a:ext uri="{FF2B5EF4-FFF2-40B4-BE49-F238E27FC236}">
                <a16:creationId xmlns:a16="http://schemas.microsoft.com/office/drawing/2014/main" id="{F58CDF57-A5FB-574B-9DE1-954F37FEAC24}"/>
              </a:ext>
            </a:extLst>
          </p:cNvPr>
          <p:cNvGrpSpPr/>
          <p:nvPr/>
        </p:nvGrpSpPr>
        <p:grpSpPr>
          <a:xfrm>
            <a:off x="12192000" y="9977474"/>
            <a:ext cx="10552673" cy="1119024"/>
            <a:chOff x="11112003" y="2751860"/>
            <a:chExt cx="10552673" cy="1119024"/>
          </a:xfrm>
        </p:grpSpPr>
        <p:sp>
          <p:nvSpPr>
            <p:cNvPr id="32" name="Text Box 3">
              <a:extLst>
                <a:ext uri="{FF2B5EF4-FFF2-40B4-BE49-F238E27FC236}">
                  <a16:creationId xmlns:a16="http://schemas.microsoft.com/office/drawing/2014/main" id="{38183A0A-8004-8B48-A645-25940F5D755C}"/>
                </a:ext>
              </a:extLst>
            </p:cNvPr>
            <p:cNvSpPr txBox="1">
              <a:spLocks/>
            </p:cNvSpPr>
            <p:nvPr/>
          </p:nvSpPr>
          <p:spPr bwMode="auto">
            <a:xfrm>
              <a:off x="11112003" y="2859770"/>
              <a:ext cx="1418834"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2800" b="1" dirty="0">
                  <a:solidFill>
                    <a:schemeClr val="accent2"/>
                  </a:solidFill>
                  <a:latin typeface="+mn-lt"/>
                  <a:ea typeface="+mn-ea"/>
                  <a:cs typeface="+mn-ea"/>
                  <a:sym typeface="+mn-lt"/>
                </a:rPr>
                <a:t>18:45</a:t>
              </a:r>
              <a:endParaRPr lang="x-none" altLang="x-none" sz="2800" b="1" dirty="0">
                <a:solidFill>
                  <a:schemeClr val="accent2"/>
                </a:solidFill>
                <a:latin typeface="+mn-lt"/>
                <a:ea typeface="+mn-ea"/>
                <a:cs typeface="+mn-ea"/>
                <a:sym typeface="+mn-lt"/>
              </a:endParaRPr>
            </a:p>
          </p:txBody>
        </p:sp>
        <p:sp>
          <p:nvSpPr>
            <p:cNvPr id="33" name="Rectangle 1">
              <a:extLst>
                <a:ext uri="{FF2B5EF4-FFF2-40B4-BE49-F238E27FC236}">
                  <a16:creationId xmlns:a16="http://schemas.microsoft.com/office/drawing/2014/main" id="{7C420B3C-7EDC-C94C-8D20-130C4A7A732F}"/>
                </a:ext>
              </a:extLst>
            </p:cNvPr>
            <p:cNvSpPr>
              <a:spLocks noChangeArrowheads="1"/>
            </p:cNvSpPr>
            <p:nvPr/>
          </p:nvSpPr>
          <p:spPr bwMode="auto">
            <a:xfrm>
              <a:off x="13128104" y="2751860"/>
              <a:ext cx="8536572" cy="1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en-US" altLang="en-US" dirty="0">
                  <a:solidFill>
                    <a:srgbClr val="FDF9FF"/>
                  </a:solidFill>
                  <a:latin typeface="+mn-lt"/>
                  <a:ea typeface="+mn-ea"/>
                  <a:cs typeface="+mn-ea"/>
                  <a:sym typeface="+mn-lt"/>
                </a:rPr>
                <a:t>Lorem ipsum dolor sit </a:t>
              </a:r>
              <a:r>
                <a:rPr lang="en-US" altLang="en-US" dirty="0" err="1">
                  <a:solidFill>
                    <a:srgbClr val="FDF9FF"/>
                  </a:solidFill>
                  <a:latin typeface="+mn-lt"/>
                  <a:ea typeface="+mn-ea"/>
                  <a:cs typeface="+mn-ea"/>
                  <a:sym typeface="+mn-lt"/>
                </a:rPr>
                <a:t>amet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consectetur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adipiscing</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elit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sed</a:t>
              </a:r>
              <a:r>
                <a:rPr lang="en-US" altLang="en-US" dirty="0">
                  <a:solidFill>
                    <a:srgbClr val="FDF9FF"/>
                  </a:solidFill>
                  <a:latin typeface="+mn-lt"/>
                  <a:ea typeface="+mn-ea"/>
                  <a:cs typeface="+mn-ea"/>
                  <a:sym typeface="+mn-lt"/>
                </a:rPr>
                <a:t> do </a:t>
              </a:r>
              <a:r>
                <a:rPr lang="en-US" altLang="en-US" dirty="0" err="1">
                  <a:solidFill>
                    <a:srgbClr val="FDF9FF"/>
                  </a:solidFill>
                  <a:latin typeface="+mn-lt"/>
                  <a:ea typeface="+mn-ea"/>
                  <a:cs typeface="+mn-ea"/>
                  <a:sym typeface="+mn-lt"/>
                </a:rPr>
                <a:t>eiusmod</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tempor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amet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consectetur</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incididunt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ut</a:t>
              </a:r>
              <a:r>
                <a:rPr lang="en-US" altLang="en-US" dirty="0">
                  <a:solidFill>
                    <a:srgbClr val="FDF9FF"/>
                  </a:solidFill>
                  <a:latin typeface="+mn-lt"/>
                  <a:ea typeface="+mn-ea"/>
                  <a:cs typeface="+mn-ea"/>
                  <a:sym typeface="+mn-lt"/>
                </a:rPr>
                <a:t> </a:t>
              </a:r>
              <a:r>
                <a:rPr lang="en-US" altLang="en-US" dirty="0" err="1">
                  <a:solidFill>
                    <a:srgbClr val="FDF9FF"/>
                  </a:solidFill>
                  <a:latin typeface="+mn-lt"/>
                  <a:ea typeface="+mn-ea"/>
                  <a:cs typeface="+mn-ea"/>
                  <a:sym typeface="+mn-lt"/>
                </a:rPr>
                <a:t>labore</a:t>
              </a:r>
              <a:r>
                <a:rPr lang="en-US" altLang="en-US" dirty="0">
                  <a:solidFill>
                    <a:srgbClr val="FDF9FF"/>
                  </a:solidFill>
                  <a:latin typeface="+mn-lt"/>
                  <a:ea typeface="+mn-ea"/>
                  <a:cs typeface="+mn-ea"/>
                  <a:sym typeface="+mn-lt"/>
                </a:rPr>
                <a:t> et </a:t>
              </a:r>
              <a:r>
                <a:rPr lang="en-US" altLang="en-US" dirty="0" err="1">
                  <a:solidFill>
                    <a:srgbClr val="FDF9FF"/>
                  </a:solidFill>
                  <a:latin typeface="+mn-lt"/>
                  <a:ea typeface="+mn-ea"/>
                  <a:cs typeface="+mn-ea"/>
                  <a:sym typeface="+mn-lt"/>
                </a:rPr>
                <a:t>dolore</a:t>
              </a:r>
              <a:endParaRPr lang="en-US" altLang="en-US" dirty="0">
                <a:solidFill>
                  <a:srgbClr val="FDF9FF"/>
                </a:solidFill>
                <a:latin typeface="+mn-lt"/>
                <a:ea typeface="+mn-ea"/>
                <a:cs typeface="+mn-ea"/>
                <a:sym typeface="+mn-lt"/>
              </a:endParaRPr>
            </a:p>
          </p:txBody>
        </p:sp>
      </p:grpSp>
      <p:pic>
        <p:nvPicPr>
          <p:cNvPr id="24" name="图片 23">
            <a:extLst>
              <a:ext uri="{FF2B5EF4-FFF2-40B4-BE49-F238E27FC236}">
                <a16:creationId xmlns:a16="http://schemas.microsoft.com/office/drawing/2014/main" id="{A12B9CB1-A58F-4184-A6A1-6EE4714241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1400" y="6029692"/>
            <a:ext cx="8589988" cy="5371606"/>
          </a:xfrm>
          <a:prstGeom prst="rect">
            <a:avLst/>
          </a:prstGeom>
        </p:spPr>
      </p:pic>
    </p:spTree>
    <p:extLst>
      <p:ext uri="{BB962C8B-B14F-4D97-AF65-F5344CB8AC3E}">
        <p14:creationId xmlns:p14="http://schemas.microsoft.com/office/powerpoint/2010/main" val="4699425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1+#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a:extLst>
              <a:ext uri="{FF2B5EF4-FFF2-40B4-BE49-F238E27FC236}">
                <a16:creationId xmlns:a16="http://schemas.microsoft.com/office/drawing/2014/main" id="{EAA75E9F-5F4E-6949-960A-D21AEE5B8176}"/>
              </a:ext>
            </a:extLst>
          </p:cNvPr>
          <p:cNvGrpSpPr/>
          <p:nvPr/>
        </p:nvGrpSpPr>
        <p:grpSpPr>
          <a:xfrm>
            <a:off x="14680234" y="3397283"/>
            <a:ext cx="2652259" cy="852857"/>
            <a:chOff x="5852543" y="11138079"/>
            <a:chExt cx="2652259" cy="852857"/>
          </a:xfrm>
        </p:grpSpPr>
        <p:sp>
          <p:nvSpPr>
            <p:cNvPr id="17" name="Прямоугольник 16">
              <a:extLst>
                <a:ext uri="{FF2B5EF4-FFF2-40B4-BE49-F238E27FC236}">
                  <a16:creationId xmlns:a16="http://schemas.microsoft.com/office/drawing/2014/main" id="{9698CE4D-7A22-AD4F-B05B-A7F55F0D39D0}"/>
                </a:ext>
              </a:extLst>
            </p:cNvPr>
            <p:cNvSpPr/>
            <p:nvPr/>
          </p:nvSpPr>
          <p:spPr bwMode="auto">
            <a:xfrm rot="5400000">
              <a:off x="6752244" y="11372147"/>
              <a:ext cx="852857"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8" name="Text Box 3">
              <a:extLst>
                <a:ext uri="{FF2B5EF4-FFF2-40B4-BE49-F238E27FC236}">
                  <a16:creationId xmlns:a16="http://schemas.microsoft.com/office/drawing/2014/main" id="{67457866-22CD-2B40-8E41-001BD0C92E64}"/>
                </a:ext>
              </a:extLst>
            </p:cNvPr>
            <p:cNvSpPr txBox="1">
              <a:spLocks/>
            </p:cNvSpPr>
            <p:nvPr/>
          </p:nvSpPr>
          <p:spPr bwMode="auto">
            <a:xfrm>
              <a:off x="5852543" y="11315877"/>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2800" b="1" dirty="0">
                  <a:solidFill>
                    <a:srgbClr val="1F1F1F"/>
                  </a:solidFill>
                  <a:latin typeface="+mn-lt"/>
                  <a:ea typeface="+mn-ea"/>
                  <a:cs typeface="+mn-ea"/>
                  <a:sym typeface="+mn-lt"/>
                </a:rPr>
                <a:t>FREE</a:t>
              </a:r>
              <a:endParaRPr lang="x-none" altLang="x-none" sz="2800" b="1" dirty="0">
                <a:solidFill>
                  <a:srgbClr val="1F1F1F"/>
                </a:solidFill>
                <a:latin typeface="+mn-lt"/>
                <a:ea typeface="+mn-ea"/>
                <a:cs typeface="+mn-ea"/>
                <a:sym typeface="+mn-lt"/>
              </a:endParaRPr>
            </a:p>
          </p:txBody>
        </p:sp>
      </p:grpSp>
      <p:sp>
        <p:nvSpPr>
          <p:cNvPr id="19" name="Text Box 3">
            <a:extLst>
              <a:ext uri="{FF2B5EF4-FFF2-40B4-BE49-F238E27FC236}">
                <a16:creationId xmlns:a16="http://schemas.microsoft.com/office/drawing/2014/main" id="{6744E674-7208-E647-A3EF-2D6384DD97E8}"/>
              </a:ext>
            </a:extLst>
          </p:cNvPr>
          <p:cNvSpPr txBox="1">
            <a:spLocks/>
          </p:cNvSpPr>
          <p:nvPr/>
        </p:nvSpPr>
        <p:spPr bwMode="auto">
          <a:xfrm>
            <a:off x="14657611" y="4775779"/>
            <a:ext cx="9271693" cy="1723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3000" b="1" dirty="0">
                <a:solidFill>
                  <a:schemeClr val="bg1"/>
                </a:solidFill>
                <a:latin typeface="+mn-lt"/>
                <a:ea typeface="+mn-ea"/>
                <a:cs typeface="+mn-ea"/>
                <a:sym typeface="+mn-lt"/>
              </a:rPr>
              <a:t>PART TWO</a:t>
            </a:r>
            <a:endParaRPr lang="x-none" altLang="x-none" sz="13000" b="1" dirty="0">
              <a:solidFill>
                <a:schemeClr val="bg1"/>
              </a:solidFill>
              <a:latin typeface="+mn-lt"/>
              <a:ea typeface="+mn-ea"/>
              <a:cs typeface="+mn-ea"/>
              <a:sym typeface="+mn-lt"/>
            </a:endParaRPr>
          </a:p>
        </p:txBody>
      </p:sp>
      <p:grpSp>
        <p:nvGrpSpPr>
          <p:cNvPr id="4" name="Группа 3">
            <a:extLst>
              <a:ext uri="{FF2B5EF4-FFF2-40B4-BE49-F238E27FC236}">
                <a16:creationId xmlns:a16="http://schemas.microsoft.com/office/drawing/2014/main" id="{24A88B59-AB0D-6D44-93DF-2E2A88DFA3C4}"/>
              </a:ext>
            </a:extLst>
          </p:cNvPr>
          <p:cNvGrpSpPr/>
          <p:nvPr/>
        </p:nvGrpSpPr>
        <p:grpSpPr>
          <a:xfrm>
            <a:off x="15782640" y="9673034"/>
            <a:ext cx="3837395" cy="1238651"/>
            <a:chOff x="14395212" y="12477349"/>
            <a:chExt cx="3837395" cy="1238651"/>
          </a:xfrm>
        </p:grpSpPr>
        <p:sp>
          <p:nvSpPr>
            <p:cNvPr id="10" name="Прямоугольник 9">
              <a:extLst>
                <a:ext uri="{FF2B5EF4-FFF2-40B4-BE49-F238E27FC236}">
                  <a16:creationId xmlns:a16="http://schemas.microsoft.com/office/drawing/2014/main" id="{9A2CFE16-AA8A-1A46-950C-D85F35A32161}"/>
                </a:ext>
              </a:extLst>
            </p:cNvPr>
            <p:cNvSpPr/>
            <p:nvPr/>
          </p:nvSpPr>
          <p:spPr bwMode="auto">
            <a:xfrm rot="5400000">
              <a:off x="17166492" y="12904314"/>
              <a:ext cx="1238651" cy="384721"/>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2" name="Прямоугольник 11">
              <a:extLst>
                <a:ext uri="{FF2B5EF4-FFF2-40B4-BE49-F238E27FC236}">
                  <a16:creationId xmlns:a16="http://schemas.microsoft.com/office/drawing/2014/main" id="{EAE9BD04-08C6-FB43-B956-CBD259B8EE33}"/>
                </a:ext>
              </a:extLst>
            </p:cNvPr>
            <p:cNvSpPr/>
            <p:nvPr/>
          </p:nvSpPr>
          <p:spPr bwMode="auto">
            <a:xfrm rot="5400000">
              <a:off x="14222675" y="12904314"/>
              <a:ext cx="1238651" cy="384721"/>
            </a:xfrm>
            <a:prstGeom prst="rect">
              <a:avLst/>
            </a:prstGeom>
            <a:solidFill>
              <a:schemeClr val="bg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mn-lt"/>
                <a:ea typeface="+mn-ea"/>
                <a:cs typeface="+mn-ea"/>
                <a:sym typeface="+mn-lt"/>
              </a:endParaRPr>
            </a:p>
          </p:txBody>
        </p:sp>
        <p:sp>
          <p:nvSpPr>
            <p:cNvPr id="15" name="Shape">
              <a:extLst>
                <a:ext uri="{FF2B5EF4-FFF2-40B4-BE49-F238E27FC236}">
                  <a16:creationId xmlns:a16="http://schemas.microsoft.com/office/drawing/2014/main" id="{EF777EED-3B9B-9342-B388-1F9AF11C6E6E}"/>
                </a:ext>
              </a:extLst>
            </p:cNvPr>
            <p:cNvSpPr/>
            <p:nvPr/>
          </p:nvSpPr>
          <p:spPr>
            <a:xfrm>
              <a:off x="17339027" y="12791485"/>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mn-lt"/>
                <a:ea typeface="+mn-ea"/>
                <a:cs typeface="+mn-ea"/>
                <a:sym typeface="+mn-lt"/>
              </a:endParaRPr>
            </a:p>
          </p:txBody>
        </p:sp>
        <p:sp>
          <p:nvSpPr>
            <p:cNvPr id="20" name="Shape">
              <a:extLst>
                <a:ext uri="{FF2B5EF4-FFF2-40B4-BE49-F238E27FC236}">
                  <a16:creationId xmlns:a16="http://schemas.microsoft.com/office/drawing/2014/main" id="{A1EFEA35-05BF-1F4F-AEA9-BB7C17FE9A56}"/>
                </a:ext>
              </a:extLst>
            </p:cNvPr>
            <p:cNvSpPr/>
            <p:nvPr/>
          </p:nvSpPr>
          <p:spPr>
            <a:xfrm rot="10800000">
              <a:off x="14395212" y="12791484"/>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mn-lt"/>
                <a:ea typeface="+mn-ea"/>
                <a:cs typeface="+mn-ea"/>
                <a:sym typeface="+mn-lt"/>
              </a:endParaRPr>
            </a:p>
          </p:txBody>
        </p:sp>
      </p:grpSp>
      <p:sp>
        <p:nvSpPr>
          <p:cNvPr id="21" name="矩形 20">
            <a:extLst>
              <a:ext uri="{FF2B5EF4-FFF2-40B4-BE49-F238E27FC236}">
                <a16:creationId xmlns:a16="http://schemas.microsoft.com/office/drawing/2014/main" id="{D7D62D40-98B8-4DE1-B3C9-3326EE8EA3FD}"/>
              </a:ext>
            </a:extLst>
          </p:cNvPr>
          <p:cNvSpPr/>
          <p:nvPr/>
        </p:nvSpPr>
        <p:spPr>
          <a:xfrm>
            <a:off x="14680234" y="7024431"/>
            <a:ext cx="5591944" cy="1676869"/>
          </a:xfrm>
          <a:prstGeom prst="rect">
            <a:avLst/>
          </a:prstGeom>
        </p:spPr>
        <p:txBody>
          <a:bodyPr wrap="square">
            <a:spAutoFit/>
          </a:bodyPr>
          <a:lstStyle/>
          <a:p>
            <a:pPr>
              <a:lnSpc>
                <a:spcPct val="180000"/>
              </a:lnSpc>
            </a:pPr>
            <a:r>
              <a:rPr lang="en-US" altLang="en-US" dirty="0">
                <a:solidFill>
                  <a:srgbClr val="292729"/>
                </a:solidFill>
                <a:latin typeface="+mn-lt"/>
                <a:ea typeface="+mn-ea"/>
                <a:cs typeface="+mn-ea"/>
                <a:sym typeface="+mn-lt"/>
              </a:rPr>
              <a:t>Click here to add content, content to match the title, you can copy and paste directly, to select useful keyword entry.</a:t>
            </a:r>
          </a:p>
        </p:txBody>
      </p:sp>
      <p:sp>
        <p:nvSpPr>
          <p:cNvPr id="14" name="矩形 13">
            <a:extLst>
              <a:ext uri="{FF2B5EF4-FFF2-40B4-BE49-F238E27FC236}">
                <a16:creationId xmlns:a16="http://schemas.microsoft.com/office/drawing/2014/main" id="{486D6A09-3216-457B-8CA9-5D361F396D58}"/>
              </a:ext>
            </a:extLst>
          </p:cNvPr>
          <p:cNvSpPr/>
          <p:nvPr/>
        </p:nvSpPr>
        <p:spPr bwMode="auto">
          <a:xfrm>
            <a:off x="2426271" y="6665639"/>
            <a:ext cx="7650187" cy="384721"/>
          </a:xfrm>
          <a:prstGeom prst="rect">
            <a:avLst/>
          </a:prstGeom>
          <a:noFill/>
          <a:ln w="76200" cap="flat" cmpd="sng" algn="ctr">
            <a:solidFill>
              <a:srgbClr val="03DFB2"/>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74808C"/>
              </a:solidFill>
              <a:effectLst/>
              <a:latin typeface="+mn-lt"/>
              <a:ea typeface="+mn-ea"/>
              <a:cs typeface="+mn-ea"/>
              <a:sym typeface="+mn-lt"/>
            </a:endParaRPr>
          </a:p>
        </p:txBody>
      </p:sp>
      <p:pic>
        <p:nvPicPr>
          <p:cNvPr id="11" name="图片占位符 10">
            <a:extLst>
              <a:ext uri="{FF2B5EF4-FFF2-40B4-BE49-F238E27FC236}">
                <a16:creationId xmlns:a16="http://schemas.microsoft.com/office/drawing/2014/main" id="{71DFFF8D-B181-45B2-906A-8B1756F6ED90}"/>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4127104" y="2184400"/>
            <a:ext cx="8829675" cy="9347200"/>
          </a:xfrm>
        </p:spPr>
      </p:pic>
    </p:spTree>
    <p:extLst>
      <p:ext uri="{BB962C8B-B14F-4D97-AF65-F5344CB8AC3E}">
        <p14:creationId xmlns:p14="http://schemas.microsoft.com/office/powerpoint/2010/main" val="32278181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Presentation"/>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www.jpppt.com">
  <a:themeElements>
    <a:clrScheme name="iDESIGN - color 1">
      <a:dk1>
        <a:srgbClr val="292729"/>
      </a:dk1>
      <a:lt1>
        <a:srgbClr val="FDFCFF"/>
      </a:lt1>
      <a:dk2>
        <a:srgbClr val="292729"/>
      </a:dk2>
      <a:lt2>
        <a:srgbClr val="EDEAF0"/>
      </a:lt2>
      <a:accent1>
        <a:srgbClr val="DAD7DD"/>
      </a:accent1>
      <a:accent2>
        <a:srgbClr val="03DEB1"/>
      </a:accent2>
      <a:accent3>
        <a:srgbClr val="03DEB1"/>
      </a:accent3>
      <a:accent4>
        <a:srgbClr val="03DEB1"/>
      </a:accent4>
      <a:accent5>
        <a:srgbClr val="03DEB1"/>
      </a:accent5>
      <a:accent6>
        <a:srgbClr val="03DEB1"/>
      </a:accent6>
      <a:hlink>
        <a:srgbClr val="03DEB1"/>
      </a:hlink>
      <a:folHlink>
        <a:srgbClr val="03DEB1"/>
      </a:folHlink>
    </a:clrScheme>
    <a:fontScheme name="ru4ieuax">
      <a:majorFont>
        <a:latin typeface="微软雅黑" panose="020B0A04020102020204"/>
        <a:ea typeface="微软雅黑"/>
        <a:cs typeface=""/>
      </a:majorFont>
      <a:minorFont>
        <a:latin typeface="微软雅黑" panose="020B060402020202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White">
      <a:dk1>
        <a:srgbClr val="696B6B"/>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ru4ieuax">
      <a:majorFont>
        <a:latin typeface="微软雅黑" panose="020B0A04020102020204"/>
        <a:ea typeface="微软雅黑"/>
        <a:cs typeface=""/>
      </a:majorFont>
      <a:minorFont>
        <a:latin typeface="微软雅黑" panose="020B0604020202020204"/>
        <a:ea typeface="微软雅黑"/>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200" b="0" i="0" u="none" strike="noStrike" cap="none" spc="0" normalizeH="0" baseline="54545">
            <a:ln>
              <a:noFill/>
            </a:ln>
            <a:solidFill>
              <a:srgbClr val="696B6B"/>
            </a:solidFill>
            <a:effectLst/>
            <a:uFillTx/>
            <a:latin typeface="+mj-lt"/>
            <a:ea typeface="+mj-ea"/>
            <a:cs typeface="+mj-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ww.freeppt7.com-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7207</TotalTime>
  <Words>1940</Words>
  <Application>Microsoft Office PowerPoint</Application>
  <PresentationFormat>自定义</PresentationFormat>
  <Paragraphs>196</Paragraphs>
  <Slides>28</Slides>
  <Notes>24</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28</vt:i4>
      </vt:variant>
    </vt:vector>
  </HeadingPairs>
  <TitlesOfParts>
    <vt:vector size="42" baseType="lpstr">
      <vt:lpstr>Helvetica Neue</vt:lpstr>
      <vt:lpstr>Montserrat Semi</vt:lpstr>
      <vt:lpstr>微软雅黑</vt:lpstr>
      <vt:lpstr>Arial</vt:lpstr>
      <vt:lpstr>Calibri</vt:lpstr>
      <vt:lpstr>Lato Light</vt:lpstr>
      <vt:lpstr>Montserrat</vt:lpstr>
      <vt:lpstr>Open Sans</vt:lpstr>
      <vt:lpstr>Poppins</vt:lpstr>
      <vt:lpstr>Poppins Medium</vt:lpstr>
      <vt:lpstr>Wingdings</vt:lpstr>
      <vt:lpstr>www.jpppt.com</vt:lpstr>
      <vt:lpstr>www.freeppt7.com</vt:lpstr>
      <vt:lpstr>www.freeppt7.com-1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473</cp:revision>
  <dcterms:modified xsi:type="dcterms:W3CDTF">2021-12-06T08:57:39Z</dcterms:modified>
</cp:coreProperties>
</file>