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1"/>
  </p:notesMasterIdLst>
  <p:sldIdLst>
    <p:sldId id="256" r:id="rId3"/>
    <p:sldId id="257" r:id="rId4"/>
    <p:sldId id="259" r:id="rId5"/>
    <p:sldId id="261" r:id="rId6"/>
    <p:sldId id="3092" r:id="rId7"/>
    <p:sldId id="3093" r:id="rId8"/>
    <p:sldId id="3094" r:id="rId9"/>
    <p:sldId id="3096" r:id="rId10"/>
    <p:sldId id="3095" r:id="rId11"/>
    <p:sldId id="3097" r:id="rId12"/>
    <p:sldId id="3098" r:id="rId13"/>
    <p:sldId id="3099" r:id="rId14"/>
    <p:sldId id="3100" r:id="rId15"/>
    <p:sldId id="3101" r:id="rId16"/>
    <p:sldId id="3102" r:id="rId17"/>
    <p:sldId id="3104" r:id="rId18"/>
    <p:sldId id="3103" r:id="rId19"/>
    <p:sldId id="3105" r:id="rId20"/>
    <p:sldId id="3108" r:id="rId21"/>
    <p:sldId id="3107" r:id="rId22"/>
    <p:sldId id="3106" r:id="rId23"/>
    <p:sldId id="3109" r:id="rId24"/>
    <p:sldId id="3110" r:id="rId25"/>
    <p:sldId id="3113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1F6FF"/>
    <a:srgbClr val="8B00A8"/>
    <a:srgbClr val="76C8F7"/>
    <a:srgbClr val="03E0FB"/>
    <a:srgbClr val="9A02CB"/>
    <a:srgbClr val="000069"/>
    <a:srgbClr val="D9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C911-D282-465C-82D9-785C2B1D8177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3DE75-12A1-43AB-AE9A-35746E5E20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378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633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42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902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641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3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81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8854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916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17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618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30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0549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982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971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4517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35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506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55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36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02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7645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53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997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03DE75-12A1-43AB-AE9A-35746E5E201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89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4888B-95B5-4F45-AF8D-6FEC924CC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E5007A-4809-4189-A108-778ED41C1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55481E-2955-4F83-8B74-8C1DDE62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EBC4E4-3B90-421C-AE77-F74DFB36F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7074AE-3811-4925-AF80-29BC5E58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01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9755A2-02D8-4DEA-B4D0-5A7AA270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08A3DC-76A5-4786-AE96-9AA254900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489688-9224-47B7-855E-8E1F606BB6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72D910-E476-4CC4-9B79-5E1C478E1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8E8EC2-F3C2-45B7-9958-5AC40E3A7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009083-FE10-4A8E-8376-D0D7FE560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07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3CB274-90A5-4B98-A6CD-39ABB15CD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8EF3A9-26C6-4FFC-ABCC-488C7A013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F0651-6944-4DA1-A554-A73A412F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592FED-CDD7-43B5-89D8-E1ECC177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EB7233-909F-4B5E-B692-72934770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83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7B1FC1-AE8E-40CF-A527-64A0C09F3B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026BAC-19F0-4694-8DDE-2DEAEA386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30E65B-145D-4599-AA65-60CA46F4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A61F69-283E-489F-922F-F755FE95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A9BA44-DB16-46DF-8AAD-5FF7903B6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6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63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8B00A8">
                  <a:shade val="30000"/>
                  <a:satMod val="115000"/>
                </a:srgbClr>
              </a:gs>
              <a:gs pos="50000">
                <a:srgbClr val="8B00A8">
                  <a:shade val="67500"/>
                  <a:satMod val="115000"/>
                </a:srgbClr>
              </a:gs>
              <a:gs pos="100000">
                <a:srgbClr val="8B00A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944845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20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2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00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4F92F-6002-4B73-B798-FCA9DD177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E7684-3414-47F6-A348-34F969355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C29901-6CF6-4D05-8E4B-E4E00ED82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26B0E6-7655-413B-9F53-9CA1B9C0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87AE24-4439-4597-A722-60A0B2C2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18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D5FE4-F1B5-42FA-BD92-A424D966A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530107-4710-4662-B4DC-01DCBD702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AF8F02-1B6F-4A04-BCD5-22E7A2FC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52981A-1906-42F5-8694-A23A29D4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245E11-49AF-444D-9427-AD6D83F8F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8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B67C4-7366-4D42-B275-B5EF2E4A7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B896B20-0F33-48E0-A60D-189553ECE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FF5A2F4-6F5A-4012-902D-6B22F2B07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35F4EB-D255-4CEB-B646-020413192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95EDC21-C902-4F37-8298-595316A0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85ADB4-ACB6-4A4B-BCC2-065BD075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4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E5AA4-5CA3-4554-BC7B-E41F1518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8DF8C3-25D5-4E51-8B9B-E249BC85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2BE839-01E0-446B-879F-516EE1C1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1D628A-E339-4AFD-B828-C4199EAB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2B318D-C6F5-47E9-B3B6-274294CBF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51EA1-4539-4CE4-BF78-B501F3D0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73053E-6BEF-4832-A606-25FBEC70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2D982-9BD6-455C-85A0-A3A43714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4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DE5AA4-5CA3-4554-BC7B-E41F1518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8DF8C3-25D5-4E51-8B9B-E249BC85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32BE839-01E0-446B-879F-516EE1C10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51D628A-E339-4AFD-B828-C4199EABC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C2B318D-C6F5-47E9-B3B6-274294CBF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51EA1-4539-4CE4-BF78-B501F3D0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73053E-6BEF-4832-A606-25FBEC70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9A2D982-9BD6-455C-85A0-A3A437147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317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61BC8-CB26-49DC-9D68-8D60E38E5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7A0324-2DA9-48B7-954B-4D3C69594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524298-D980-408E-9A07-A4B274AB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17AE221-BC63-40B7-B0ED-1D6F6D755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83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CCAB6F-0F7E-4F6D-AFB0-13160495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8EA046-29D7-49A7-963C-3A32346B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BC1409-6D20-4F9A-BCAE-4D7F1D84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63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5F6B82-9915-468F-AC6D-6E84BF08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AA661F-EB53-4498-B7A0-424C3F407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D95793-68B6-496B-896E-8CE7E6663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AAF830-E1F2-4C53-8B5F-2FBEF6E3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65ACBD-E03A-41D0-B3A2-EEE64F0B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959226-7AAD-41DD-969E-9592F5C93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4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7B5193D-C19C-48CA-A922-47E1736F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2A68914-5DB8-49EA-AE7F-63B0B132F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0C9F92-696B-455F-842A-3EA7301F2F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5788-A6DF-43A7-8546-2CA37308D79E}" type="datetimeFigureOut">
              <a:rPr lang="zh-CN" altLang="en-US" smtClean="0"/>
              <a:t>2021/12/7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D60650-2156-4ACC-874D-348EBADA3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A6C70A-6110-493C-8D9D-A1516E036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B984-6DD4-45D2-881F-042840A45C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1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5" r:id="rId13"/>
    <p:sldLayoutId id="2147483666" r:id="rId14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17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jpe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30.jpeg"/><Relationship Id="rId5" Type="http://schemas.openxmlformats.org/officeDocument/2006/relationships/tags" Target="../tags/tag10.xml"/><Relationship Id="rId10" Type="http://schemas.openxmlformats.org/officeDocument/2006/relationships/image" Target="../media/image14.svg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1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tags" Target="../tags/tag1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8.xml"/><Relationship Id="rId7" Type="http://schemas.openxmlformats.org/officeDocument/2006/relationships/image" Target="../media/image14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s://www.freeppt7.com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10" Type="http://schemas.openxmlformats.org/officeDocument/2006/relationships/image" Target="../media/image22.jpeg"/><Relationship Id="rId4" Type="http://schemas.openxmlformats.org/officeDocument/2006/relationships/image" Target="../media/image13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ACC665D-47C8-4857-9259-57AAF23866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E51D9D5-723E-4B93-B83B-BA7F2EA8C99B}"/>
              </a:ext>
            </a:extLst>
          </p:cNvPr>
          <p:cNvSpPr/>
          <p:nvPr/>
        </p:nvSpPr>
        <p:spPr>
          <a:xfrm>
            <a:off x="-1140267" y="-490131"/>
            <a:ext cx="14540586" cy="4518301"/>
          </a:xfrm>
          <a:custGeom>
            <a:avLst/>
            <a:gdLst>
              <a:gd name="connsiteX0" fmla="*/ 1028570 w 14367682"/>
              <a:gd name="connsiteY0" fmla="*/ 1781222 h 4510496"/>
              <a:gd name="connsiteX1" fmla="*/ 1358770 w 14367682"/>
              <a:gd name="connsiteY1" fmla="*/ 1832022 h 4510496"/>
              <a:gd name="connsiteX2" fmla="*/ 1625470 w 14367682"/>
              <a:gd name="connsiteY2" fmla="*/ 2035222 h 4510496"/>
              <a:gd name="connsiteX3" fmla="*/ 1815970 w 14367682"/>
              <a:gd name="connsiteY3" fmla="*/ 2568622 h 4510496"/>
              <a:gd name="connsiteX4" fmla="*/ 2222370 w 14367682"/>
              <a:gd name="connsiteY4" fmla="*/ 2682922 h 4510496"/>
              <a:gd name="connsiteX5" fmla="*/ 2679570 w 14367682"/>
              <a:gd name="connsiteY5" fmla="*/ 2365422 h 4510496"/>
              <a:gd name="connsiteX6" fmla="*/ 2984370 w 14367682"/>
              <a:gd name="connsiteY6" fmla="*/ 2403522 h 4510496"/>
              <a:gd name="connsiteX7" fmla="*/ 3251070 w 14367682"/>
              <a:gd name="connsiteY7" fmla="*/ 3254422 h 4510496"/>
              <a:gd name="connsiteX8" fmla="*/ 3441570 w 14367682"/>
              <a:gd name="connsiteY8" fmla="*/ 4029122 h 4510496"/>
              <a:gd name="connsiteX9" fmla="*/ 3898770 w 14367682"/>
              <a:gd name="connsiteY9" fmla="*/ 4499022 h 4510496"/>
              <a:gd name="connsiteX10" fmla="*/ 4368670 w 14367682"/>
              <a:gd name="connsiteY10" fmla="*/ 3559222 h 4510496"/>
              <a:gd name="connsiteX11" fmla="*/ 4559170 w 14367682"/>
              <a:gd name="connsiteY11" fmla="*/ 3114722 h 4510496"/>
              <a:gd name="connsiteX12" fmla="*/ 4952870 w 14367682"/>
              <a:gd name="connsiteY12" fmla="*/ 3013122 h 4510496"/>
              <a:gd name="connsiteX13" fmla="*/ 5448170 w 14367682"/>
              <a:gd name="connsiteY13" fmla="*/ 3444922 h 4510496"/>
              <a:gd name="connsiteX14" fmla="*/ 5791070 w 14367682"/>
              <a:gd name="connsiteY14" fmla="*/ 4029122 h 4510496"/>
              <a:gd name="connsiteX15" fmla="*/ 6489570 w 14367682"/>
              <a:gd name="connsiteY15" fmla="*/ 3775122 h 4510496"/>
              <a:gd name="connsiteX16" fmla="*/ 7442070 w 14367682"/>
              <a:gd name="connsiteY16" fmla="*/ 3813222 h 4510496"/>
              <a:gd name="connsiteX17" fmla="*/ 8153270 w 14367682"/>
              <a:gd name="connsiteY17" fmla="*/ 4486322 h 4510496"/>
              <a:gd name="connsiteX18" fmla="*/ 9296270 w 14367682"/>
              <a:gd name="connsiteY18" fmla="*/ 3825922 h 4510496"/>
              <a:gd name="connsiteX19" fmla="*/ 10299570 w 14367682"/>
              <a:gd name="connsiteY19" fmla="*/ 4029122 h 4510496"/>
              <a:gd name="connsiteX20" fmla="*/ 11633070 w 14367682"/>
              <a:gd name="connsiteY20" fmla="*/ 4219622 h 4510496"/>
              <a:gd name="connsiteX21" fmla="*/ 12941170 w 14367682"/>
              <a:gd name="connsiteY21" fmla="*/ 3457622 h 4510496"/>
              <a:gd name="connsiteX22" fmla="*/ 13474570 w 14367682"/>
              <a:gd name="connsiteY22" fmla="*/ 3216322 h 4510496"/>
              <a:gd name="connsiteX23" fmla="*/ 13398370 w 14367682"/>
              <a:gd name="connsiteY23" fmla="*/ 282622 h 4510496"/>
              <a:gd name="connsiteX24" fmla="*/ 901570 w 14367682"/>
              <a:gd name="connsiteY24" fmla="*/ 282622 h 4510496"/>
              <a:gd name="connsiteX25" fmla="*/ 1028570 w 14367682"/>
              <a:gd name="connsiteY25" fmla="*/ 1781222 h 4510496"/>
              <a:gd name="connsiteX0" fmla="*/ 1028570 w 14367682"/>
              <a:gd name="connsiteY0" fmla="*/ 1781222 h 4508499"/>
              <a:gd name="connsiteX1" fmla="*/ 1358770 w 14367682"/>
              <a:gd name="connsiteY1" fmla="*/ 1832022 h 4508499"/>
              <a:gd name="connsiteX2" fmla="*/ 1625470 w 14367682"/>
              <a:gd name="connsiteY2" fmla="*/ 2035222 h 4508499"/>
              <a:gd name="connsiteX3" fmla="*/ 1815970 w 14367682"/>
              <a:gd name="connsiteY3" fmla="*/ 2568622 h 4508499"/>
              <a:gd name="connsiteX4" fmla="*/ 2222370 w 14367682"/>
              <a:gd name="connsiteY4" fmla="*/ 2682922 h 4508499"/>
              <a:gd name="connsiteX5" fmla="*/ 2679570 w 14367682"/>
              <a:gd name="connsiteY5" fmla="*/ 2365422 h 4508499"/>
              <a:gd name="connsiteX6" fmla="*/ 2984370 w 14367682"/>
              <a:gd name="connsiteY6" fmla="*/ 2403522 h 4508499"/>
              <a:gd name="connsiteX7" fmla="*/ 3251070 w 14367682"/>
              <a:gd name="connsiteY7" fmla="*/ 3254422 h 4508499"/>
              <a:gd name="connsiteX8" fmla="*/ 3441570 w 14367682"/>
              <a:gd name="connsiteY8" fmla="*/ 4029122 h 4508499"/>
              <a:gd name="connsiteX9" fmla="*/ 3898770 w 14367682"/>
              <a:gd name="connsiteY9" fmla="*/ 4499022 h 4508499"/>
              <a:gd name="connsiteX10" fmla="*/ 4571870 w 14367682"/>
              <a:gd name="connsiteY10" fmla="*/ 3610022 h 4508499"/>
              <a:gd name="connsiteX11" fmla="*/ 4559170 w 14367682"/>
              <a:gd name="connsiteY11" fmla="*/ 3114722 h 4508499"/>
              <a:gd name="connsiteX12" fmla="*/ 4952870 w 14367682"/>
              <a:gd name="connsiteY12" fmla="*/ 3013122 h 4508499"/>
              <a:gd name="connsiteX13" fmla="*/ 5448170 w 14367682"/>
              <a:gd name="connsiteY13" fmla="*/ 3444922 h 4508499"/>
              <a:gd name="connsiteX14" fmla="*/ 5791070 w 14367682"/>
              <a:gd name="connsiteY14" fmla="*/ 4029122 h 4508499"/>
              <a:gd name="connsiteX15" fmla="*/ 6489570 w 14367682"/>
              <a:gd name="connsiteY15" fmla="*/ 3775122 h 4508499"/>
              <a:gd name="connsiteX16" fmla="*/ 7442070 w 14367682"/>
              <a:gd name="connsiteY16" fmla="*/ 3813222 h 4508499"/>
              <a:gd name="connsiteX17" fmla="*/ 8153270 w 14367682"/>
              <a:gd name="connsiteY17" fmla="*/ 4486322 h 4508499"/>
              <a:gd name="connsiteX18" fmla="*/ 9296270 w 14367682"/>
              <a:gd name="connsiteY18" fmla="*/ 3825922 h 4508499"/>
              <a:gd name="connsiteX19" fmla="*/ 10299570 w 14367682"/>
              <a:gd name="connsiteY19" fmla="*/ 4029122 h 4508499"/>
              <a:gd name="connsiteX20" fmla="*/ 11633070 w 14367682"/>
              <a:gd name="connsiteY20" fmla="*/ 4219622 h 4508499"/>
              <a:gd name="connsiteX21" fmla="*/ 12941170 w 14367682"/>
              <a:gd name="connsiteY21" fmla="*/ 3457622 h 4508499"/>
              <a:gd name="connsiteX22" fmla="*/ 13474570 w 14367682"/>
              <a:gd name="connsiteY22" fmla="*/ 3216322 h 4508499"/>
              <a:gd name="connsiteX23" fmla="*/ 13398370 w 14367682"/>
              <a:gd name="connsiteY23" fmla="*/ 282622 h 4508499"/>
              <a:gd name="connsiteX24" fmla="*/ 901570 w 14367682"/>
              <a:gd name="connsiteY24" fmla="*/ 282622 h 4508499"/>
              <a:gd name="connsiteX25" fmla="*/ 1028570 w 14367682"/>
              <a:gd name="connsiteY25" fmla="*/ 1781222 h 4508499"/>
              <a:gd name="connsiteX0" fmla="*/ 1028570 w 14367682"/>
              <a:gd name="connsiteY0" fmla="*/ 1781222 h 4508499"/>
              <a:gd name="connsiteX1" fmla="*/ 1358770 w 14367682"/>
              <a:gd name="connsiteY1" fmla="*/ 1832022 h 4508499"/>
              <a:gd name="connsiteX2" fmla="*/ 1625470 w 14367682"/>
              <a:gd name="connsiteY2" fmla="*/ 2035222 h 4508499"/>
              <a:gd name="connsiteX3" fmla="*/ 1815970 w 14367682"/>
              <a:gd name="connsiteY3" fmla="*/ 2568622 h 4508499"/>
              <a:gd name="connsiteX4" fmla="*/ 2222370 w 14367682"/>
              <a:gd name="connsiteY4" fmla="*/ 2682922 h 4508499"/>
              <a:gd name="connsiteX5" fmla="*/ 2679570 w 14367682"/>
              <a:gd name="connsiteY5" fmla="*/ 2365422 h 4508499"/>
              <a:gd name="connsiteX6" fmla="*/ 2984370 w 14367682"/>
              <a:gd name="connsiteY6" fmla="*/ 2403522 h 4508499"/>
              <a:gd name="connsiteX7" fmla="*/ 3251070 w 14367682"/>
              <a:gd name="connsiteY7" fmla="*/ 3254422 h 4508499"/>
              <a:gd name="connsiteX8" fmla="*/ 3441570 w 14367682"/>
              <a:gd name="connsiteY8" fmla="*/ 4029122 h 4508499"/>
              <a:gd name="connsiteX9" fmla="*/ 3898770 w 14367682"/>
              <a:gd name="connsiteY9" fmla="*/ 4499022 h 4508499"/>
              <a:gd name="connsiteX10" fmla="*/ 4571870 w 14367682"/>
              <a:gd name="connsiteY10" fmla="*/ 3610022 h 4508499"/>
              <a:gd name="connsiteX11" fmla="*/ 4724270 w 14367682"/>
              <a:gd name="connsiteY11" fmla="*/ 3165522 h 4508499"/>
              <a:gd name="connsiteX12" fmla="*/ 4952870 w 14367682"/>
              <a:gd name="connsiteY12" fmla="*/ 3013122 h 4508499"/>
              <a:gd name="connsiteX13" fmla="*/ 5448170 w 14367682"/>
              <a:gd name="connsiteY13" fmla="*/ 3444922 h 4508499"/>
              <a:gd name="connsiteX14" fmla="*/ 5791070 w 14367682"/>
              <a:gd name="connsiteY14" fmla="*/ 4029122 h 4508499"/>
              <a:gd name="connsiteX15" fmla="*/ 6489570 w 14367682"/>
              <a:gd name="connsiteY15" fmla="*/ 3775122 h 4508499"/>
              <a:gd name="connsiteX16" fmla="*/ 7442070 w 14367682"/>
              <a:gd name="connsiteY16" fmla="*/ 3813222 h 4508499"/>
              <a:gd name="connsiteX17" fmla="*/ 8153270 w 14367682"/>
              <a:gd name="connsiteY17" fmla="*/ 4486322 h 4508499"/>
              <a:gd name="connsiteX18" fmla="*/ 9296270 w 14367682"/>
              <a:gd name="connsiteY18" fmla="*/ 3825922 h 4508499"/>
              <a:gd name="connsiteX19" fmla="*/ 10299570 w 14367682"/>
              <a:gd name="connsiteY19" fmla="*/ 4029122 h 4508499"/>
              <a:gd name="connsiteX20" fmla="*/ 11633070 w 14367682"/>
              <a:gd name="connsiteY20" fmla="*/ 4219622 h 4508499"/>
              <a:gd name="connsiteX21" fmla="*/ 12941170 w 14367682"/>
              <a:gd name="connsiteY21" fmla="*/ 3457622 h 4508499"/>
              <a:gd name="connsiteX22" fmla="*/ 13474570 w 14367682"/>
              <a:gd name="connsiteY22" fmla="*/ 3216322 h 4508499"/>
              <a:gd name="connsiteX23" fmla="*/ 13398370 w 14367682"/>
              <a:gd name="connsiteY23" fmla="*/ 282622 h 4508499"/>
              <a:gd name="connsiteX24" fmla="*/ 901570 w 14367682"/>
              <a:gd name="connsiteY24" fmla="*/ 282622 h 4508499"/>
              <a:gd name="connsiteX25" fmla="*/ 1028570 w 14367682"/>
              <a:gd name="connsiteY25" fmla="*/ 1781222 h 4508499"/>
              <a:gd name="connsiteX0" fmla="*/ 1028570 w 14367682"/>
              <a:gd name="connsiteY0" fmla="*/ 1781222 h 4508499"/>
              <a:gd name="connsiteX1" fmla="*/ 1358770 w 14367682"/>
              <a:gd name="connsiteY1" fmla="*/ 1832022 h 4508499"/>
              <a:gd name="connsiteX2" fmla="*/ 1625470 w 14367682"/>
              <a:gd name="connsiteY2" fmla="*/ 2035222 h 4508499"/>
              <a:gd name="connsiteX3" fmla="*/ 1815970 w 14367682"/>
              <a:gd name="connsiteY3" fmla="*/ 2568622 h 4508499"/>
              <a:gd name="connsiteX4" fmla="*/ 2222370 w 14367682"/>
              <a:gd name="connsiteY4" fmla="*/ 2682922 h 4508499"/>
              <a:gd name="connsiteX5" fmla="*/ 2679570 w 14367682"/>
              <a:gd name="connsiteY5" fmla="*/ 2365422 h 4508499"/>
              <a:gd name="connsiteX6" fmla="*/ 2984370 w 14367682"/>
              <a:gd name="connsiteY6" fmla="*/ 2403522 h 4508499"/>
              <a:gd name="connsiteX7" fmla="*/ 3251070 w 14367682"/>
              <a:gd name="connsiteY7" fmla="*/ 3254422 h 4508499"/>
              <a:gd name="connsiteX8" fmla="*/ 3441570 w 14367682"/>
              <a:gd name="connsiteY8" fmla="*/ 4029122 h 4508499"/>
              <a:gd name="connsiteX9" fmla="*/ 3898770 w 14367682"/>
              <a:gd name="connsiteY9" fmla="*/ 4499022 h 4508499"/>
              <a:gd name="connsiteX10" fmla="*/ 4571870 w 14367682"/>
              <a:gd name="connsiteY10" fmla="*/ 3610022 h 4508499"/>
              <a:gd name="connsiteX11" fmla="*/ 4724270 w 14367682"/>
              <a:gd name="connsiteY11" fmla="*/ 3165522 h 4508499"/>
              <a:gd name="connsiteX12" fmla="*/ 5067170 w 14367682"/>
              <a:gd name="connsiteY12" fmla="*/ 3013122 h 4508499"/>
              <a:gd name="connsiteX13" fmla="*/ 5448170 w 14367682"/>
              <a:gd name="connsiteY13" fmla="*/ 3444922 h 4508499"/>
              <a:gd name="connsiteX14" fmla="*/ 5791070 w 14367682"/>
              <a:gd name="connsiteY14" fmla="*/ 4029122 h 4508499"/>
              <a:gd name="connsiteX15" fmla="*/ 6489570 w 14367682"/>
              <a:gd name="connsiteY15" fmla="*/ 3775122 h 4508499"/>
              <a:gd name="connsiteX16" fmla="*/ 7442070 w 14367682"/>
              <a:gd name="connsiteY16" fmla="*/ 3813222 h 4508499"/>
              <a:gd name="connsiteX17" fmla="*/ 8153270 w 14367682"/>
              <a:gd name="connsiteY17" fmla="*/ 4486322 h 4508499"/>
              <a:gd name="connsiteX18" fmla="*/ 9296270 w 14367682"/>
              <a:gd name="connsiteY18" fmla="*/ 3825922 h 4508499"/>
              <a:gd name="connsiteX19" fmla="*/ 10299570 w 14367682"/>
              <a:gd name="connsiteY19" fmla="*/ 4029122 h 4508499"/>
              <a:gd name="connsiteX20" fmla="*/ 11633070 w 14367682"/>
              <a:gd name="connsiteY20" fmla="*/ 4219622 h 4508499"/>
              <a:gd name="connsiteX21" fmla="*/ 12941170 w 14367682"/>
              <a:gd name="connsiteY21" fmla="*/ 3457622 h 4508499"/>
              <a:gd name="connsiteX22" fmla="*/ 13474570 w 14367682"/>
              <a:gd name="connsiteY22" fmla="*/ 3216322 h 4508499"/>
              <a:gd name="connsiteX23" fmla="*/ 13398370 w 14367682"/>
              <a:gd name="connsiteY23" fmla="*/ 282622 h 4508499"/>
              <a:gd name="connsiteX24" fmla="*/ 901570 w 14367682"/>
              <a:gd name="connsiteY24" fmla="*/ 282622 h 4508499"/>
              <a:gd name="connsiteX25" fmla="*/ 1028570 w 14367682"/>
              <a:gd name="connsiteY25" fmla="*/ 1781222 h 4508499"/>
              <a:gd name="connsiteX0" fmla="*/ 812193 w 14481505"/>
              <a:gd name="connsiteY0" fmla="*/ 1582330 h 4500107"/>
              <a:gd name="connsiteX1" fmla="*/ 1472593 w 14481505"/>
              <a:gd name="connsiteY1" fmla="*/ 1823630 h 4500107"/>
              <a:gd name="connsiteX2" fmla="*/ 1739293 w 14481505"/>
              <a:gd name="connsiteY2" fmla="*/ 2026830 h 4500107"/>
              <a:gd name="connsiteX3" fmla="*/ 1929793 w 14481505"/>
              <a:gd name="connsiteY3" fmla="*/ 2560230 h 4500107"/>
              <a:gd name="connsiteX4" fmla="*/ 2336193 w 14481505"/>
              <a:gd name="connsiteY4" fmla="*/ 2674530 h 4500107"/>
              <a:gd name="connsiteX5" fmla="*/ 2793393 w 14481505"/>
              <a:gd name="connsiteY5" fmla="*/ 2357030 h 4500107"/>
              <a:gd name="connsiteX6" fmla="*/ 3098193 w 14481505"/>
              <a:gd name="connsiteY6" fmla="*/ 2395130 h 4500107"/>
              <a:gd name="connsiteX7" fmla="*/ 3364893 w 14481505"/>
              <a:gd name="connsiteY7" fmla="*/ 3246030 h 4500107"/>
              <a:gd name="connsiteX8" fmla="*/ 3555393 w 14481505"/>
              <a:gd name="connsiteY8" fmla="*/ 4020730 h 4500107"/>
              <a:gd name="connsiteX9" fmla="*/ 4012593 w 14481505"/>
              <a:gd name="connsiteY9" fmla="*/ 4490630 h 4500107"/>
              <a:gd name="connsiteX10" fmla="*/ 4685693 w 14481505"/>
              <a:gd name="connsiteY10" fmla="*/ 3601630 h 4500107"/>
              <a:gd name="connsiteX11" fmla="*/ 4838093 w 14481505"/>
              <a:gd name="connsiteY11" fmla="*/ 3157130 h 4500107"/>
              <a:gd name="connsiteX12" fmla="*/ 5180993 w 14481505"/>
              <a:gd name="connsiteY12" fmla="*/ 3004730 h 4500107"/>
              <a:gd name="connsiteX13" fmla="*/ 5561993 w 14481505"/>
              <a:gd name="connsiteY13" fmla="*/ 3436530 h 4500107"/>
              <a:gd name="connsiteX14" fmla="*/ 5904893 w 14481505"/>
              <a:gd name="connsiteY14" fmla="*/ 4020730 h 4500107"/>
              <a:gd name="connsiteX15" fmla="*/ 6603393 w 14481505"/>
              <a:gd name="connsiteY15" fmla="*/ 3766730 h 4500107"/>
              <a:gd name="connsiteX16" fmla="*/ 7555893 w 14481505"/>
              <a:gd name="connsiteY16" fmla="*/ 3804830 h 4500107"/>
              <a:gd name="connsiteX17" fmla="*/ 8267093 w 14481505"/>
              <a:gd name="connsiteY17" fmla="*/ 4477930 h 4500107"/>
              <a:gd name="connsiteX18" fmla="*/ 9410093 w 14481505"/>
              <a:gd name="connsiteY18" fmla="*/ 3817530 h 4500107"/>
              <a:gd name="connsiteX19" fmla="*/ 10413393 w 14481505"/>
              <a:gd name="connsiteY19" fmla="*/ 4020730 h 4500107"/>
              <a:gd name="connsiteX20" fmla="*/ 11746893 w 14481505"/>
              <a:gd name="connsiteY20" fmla="*/ 4211230 h 4500107"/>
              <a:gd name="connsiteX21" fmla="*/ 13054993 w 14481505"/>
              <a:gd name="connsiteY21" fmla="*/ 3449230 h 4500107"/>
              <a:gd name="connsiteX22" fmla="*/ 13588393 w 14481505"/>
              <a:gd name="connsiteY22" fmla="*/ 3207930 h 4500107"/>
              <a:gd name="connsiteX23" fmla="*/ 13512193 w 14481505"/>
              <a:gd name="connsiteY23" fmla="*/ 274230 h 4500107"/>
              <a:gd name="connsiteX24" fmla="*/ 1015393 w 14481505"/>
              <a:gd name="connsiteY24" fmla="*/ 274230 h 4500107"/>
              <a:gd name="connsiteX25" fmla="*/ 812193 w 14481505"/>
              <a:gd name="connsiteY25" fmla="*/ 1582330 h 4500107"/>
              <a:gd name="connsiteX0" fmla="*/ 810067 w 14479379"/>
              <a:gd name="connsiteY0" fmla="*/ 1582330 h 4500107"/>
              <a:gd name="connsiteX1" fmla="*/ 1419667 w 14479379"/>
              <a:gd name="connsiteY1" fmla="*/ 1836330 h 4500107"/>
              <a:gd name="connsiteX2" fmla="*/ 1737167 w 14479379"/>
              <a:gd name="connsiteY2" fmla="*/ 2026830 h 4500107"/>
              <a:gd name="connsiteX3" fmla="*/ 1927667 w 14479379"/>
              <a:gd name="connsiteY3" fmla="*/ 2560230 h 4500107"/>
              <a:gd name="connsiteX4" fmla="*/ 2334067 w 14479379"/>
              <a:gd name="connsiteY4" fmla="*/ 2674530 h 4500107"/>
              <a:gd name="connsiteX5" fmla="*/ 2791267 w 14479379"/>
              <a:gd name="connsiteY5" fmla="*/ 2357030 h 4500107"/>
              <a:gd name="connsiteX6" fmla="*/ 3096067 w 14479379"/>
              <a:gd name="connsiteY6" fmla="*/ 2395130 h 4500107"/>
              <a:gd name="connsiteX7" fmla="*/ 3362767 w 14479379"/>
              <a:gd name="connsiteY7" fmla="*/ 3246030 h 4500107"/>
              <a:gd name="connsiteX8" fmla="*/ 3553267 w 14479379"/>
              <a:gd name="connsiteY8" fmla="*/ 4020730 h 4500107"/>
              <a:gd name="connsiteX9" fmla="*/ 4010467 w 14479379"/>
              <a:gd name="connsiteY9" fmla="*/ 4490630 h 4500107"/>
              <a:gd name="connsiteX10" fmla="*/ 4683567 w 14479379"/>
              <a:gd name="connsiteY10" fmla="*/ 3601630 h 4500107"/>
              <a:gd name="connsiteX11" fmla="*/ 4835967 w 14479379"/>
              <a:gd name="connsiteY11" fmla="*/ 3157130 h 4500107"/>
              <a:gd name="connsiteX12" fmla="*/ 5178867 w 14479379"/>
              <a:gd name="connsiteY12" fmla="*/ 3004730 h 4500107"/>
              <a:gd name="connsiteX13" fmla="*/ 5559867 w 14479379"/>
              <a:gd name="connsiteY13" fmla="*/ 3436530 h 4500107"/>
              <a:gd name="connsiteX14" fmla="*/ 5902767 w 14479379"/>
              <a:gd name="connsiteY14" fmla="*/ 4020730 h 4500107"/>
              <a:gd name="connsiteX15" fmla="*/ 6601267 w 14479379"/>
              <a:gd name="connsiteY15" fmla="*/ 3766730 h 4500107"/>
              <a:gd name="connsiteX16" fmla="*/ 7553767 w 14479379"/>
              <a:gd name="connsiteY16" fmla="*/ 3804830 h 4500107"/>
              <a:gd name="connsiteX17" fmla="*/ 8264967 w 14479379"/>
              <a:gd name="connsiteY17" fmla="*/ 4477930 h 4500107"/>
              <a:gd name="connsiteX18" fmla="*/ 9407967 w 14479379"/>
              <a:gd name="connsiteY18" fmla="*/ 3817530 h 4500107"/>
              <a:gd name="connsiteX19" fmla="*/ 10411267 w 14479379"/>
              <a:gd name="connsiteY19" fmla="*/ 4020730 h 4500107"/>
              <a:gd name="connsiteX20" fmla="*/ 11744767 w 14479379"/>
              <a:gd name="connsiteY20" fmla="*/ 4211230 h 4500107"/>
              <a:gd name="connsiteX21" fmla="*/ 13052867 w 14479379"/>
              <a:gd name="connsiteY21" fmla="*/ 3449230 h 4500107"/>
              <a:gd name="connsiteX22" fmla="*/ 13586267 w 14479379"/>
              <a:gd name="connsiteY22" fmla="*/ 3207930 h 4500107"/>
              <a:gd name="connsiteX23" fmla="*/ 13510067 w 14479379"/>
              <a:gd name="connsiteY23" fmla="*/ 274230 h 4500107"/>
              <a:gd name="connsiteX24" fmla="*/ 1013267 w 14479379"/>
              <a:gd name="connsiteY24" fmla="*/ 274230 h 4500107"/>
              <a:gd name="connsiteX25" fmla="*/ 810067 w 14479379"/>
              <a:gd name="connsiteY25" fmla="*/ 1582330 h 4500107"/>
              <a:gd name="connsiteX0" fmla="*/ 810067 w 14479379"/>
              <a:gd name="connsiteY0" fmla="*/ 1582330 h 4500107"/>
              <a:gd name="connsiteX1" fmla="*/ 1419667 w 14479379"/>
              <a:gd name="connsiteY1" fmla="*/ 1836330 h 4500107"/>
              <a:gd name="connsiteX2" fmla="*/ 1737167 w 14479379"/>
              <a:gd name="connsiteY2" fmla="*/ 2026830 h 4500107"/>
              <a:gd name="connsiteX3" fmla="*/ 1927667 w 14479379"/>
              <a:gd name="connsiteY3" fmla="*/ 2560230 h 4500107"/>
              <a:gd name="connsiteX4" fmla="*/ 2334067 w 14479379"/>
              <a:gd name="connsiteY4" fmla="*/ 2674530 h 4500107"/>
              <a:gd name="connsiteX5" fmla="*/ 2791267 w 14479379"/>
              <a:gd name="connsiteY5" fmla="*/ 2357030 h 4500107"/>
              <a:gd name="connsiteX6" fmla="*/ 3362767 w 14479379"/>
              <a:gd name="connsiteY6" fmla="*/ 3246030 h 4500107"/>
              <a:gd name="connsiteX7" fmla="*/ 3553267 w 14479379"/>
              <a:gd name="connsiteY7" fmla="*/ 4020730 h 4500107"/>
              <a:gd name="connsiteX8" fmla="*/ 4010467 w 14479379"/>
              <a:gd name="connsiteY8" fmla="*/ 4490630 h 4500107"/>
              <a:gd name="connsiteX9" fmla="*/ 4683567 w 14479379"/>
              <a:gd name="connsiteY9" fmla="*/ 3601630 h 4500107"/>
              <a:gd name="connsiteX10" fmla="*/ 4835967 w 14479379"/>
              <a:gd name="connsiteY10" fmla="*/ 3157130 h 4500107"/>
              <a:gd name="connsiteX11" fmla="*/ 5178867 w 14479379"/>
              <a:gd name="connsiteY11" fmla="*/ 3004730 h 4500107"/>
              <a:gd name="connsiteX12" fmla="*/ 5559867 w 14479379"/>
              <a:gd name="connsiteY12" fmla="*/ 3436530 h 4500107"/>
              <a:gd name="connsiteX13" fmla="*/ 5902767 w 14479379"/>
              <a:gd name="connsiteY13" fmla="*/ 4020730 h 4500107"/>
              <a:gd name="connsiteX14" fmla="*/ 6601267 w 14479379"/>
              <a:gd name="connsiteY14" fmla="*/ 3766730 h 4500107"/>
              <a:gd name="connsiteX15" fmla="*/ 7553767 w 14479379"/>
              <a:gd name="connsiteY15" fmla="*/ 3804830 h 4500107"/>
              <a:gd name="connsiteX16" fmla="*/ 8264967 w 14479379"/>
              <a:gd name="connsiteY16" fmla="*/ 4477930 h 4500107"/>
              <a:gd name="connsiteX17" fmla="*/ 9407967 w 14479379"/>
              <a:gd name="connsiteY17" fmla="*/ 3817530 h 4500107"/>
              <a:gd name="connsiteX18" fmla="*/ 10411267 w 14479379"/>
              <a:gd name="connsiteY18" fmla="*/ 4020730 h 4500107"/>
              <a:gd name="connsiteX19" fmla="*/ 11744767 w 14479379"/>
              <a:gd name="connsiteY19" fmla="*/ 4211230 h 4500107"/>
              <a:gd name="connsiteX20" fmla="*/ 13052867 w 14479379"/>
              <a:gd name="connsiteY20" fmla="*/ 3449230 h 4500107"/>
              <a:gd name="connsiteX21" fmla="*/ 13586267 w 14479379"/>
              <a:gd name="connsiteY21" fmla="*/ 3207930 h 4500107"/>
              <a:gd name="connsiteX22" fmla="*/ 13510067 w 14479379"/>
              <a:gd name="connsiteY22" fmla="*/ 274230 h 4500107"/>
              <a:gd name="connsiteX23" fmla="*/ 1013267 w 14479379"/>
              <a:gd name="connsiteY23" fmla="*/ 274230 h 4500107"/>
              <a:gd name="connsiteX24" fmla="*/ 810067 w 14479379"/>
              <a:gd name="connsiteY24" fmla="*/ 1582330 h 4500107"/>
              <a:gd name="connsiteX0" fmla="*/ 810067 w 14479379"/>
              <a:gd name="connsiteY0" fmla="*/ 1582330 h 4500107"/>
              <a:gd name="connsiteX1" fmla="*/ 1419667 w 14479379"/>
              <a:gd name="connsiteY1" fmla="*/ 1836330 h 4500107"/>
              <a:gd name="connsiteX2" fmla="*/ 1737167 w 14479379"/>
              <a:gd name="connsiteY2" fmla="*/ 2026830 h 4500107"/>
              <a:gd name="connsiteX3" fmla="*/ 1927667 w 14479379"/>
              <a:gd name="connsiteY3" fmla="*/ 2560230 h 4500107"/>
              <a:gd name="connsiteX4" fmla="*/ 2334067 w 14479379"/>
              <a:gd name="connsiteY4" fmla="*/ 2674530 h 4500107"/>
              <a:gd name="connsiteX5" fmla="*/ 2994467 w 14479379"/>
              <a:gd name="connsiteY5" fmla="*/ 2484030 h 4500107"/>
              <a:gd name="connsiteX6" fmla="*/ 3362767 w 14479379"/>
              <a:gd name="connsiteY6" fmla="*/ 3246030 h 4500107"/>
              <a:gd name="connsiteX7" fmla="*/ 3553267 w 14479379"/>
              <a:gd name="connsiteY7" fmla="*/ 4020730 h 4500107"/>
              <a:gd name="connsiteX8" fmla="*/ 4010467 w 14479379"/>
              <a:gd name="connsiteY8" fmla="*/ 4490630 h 4500107"/>
              <a:gd name="connsiteX9" fmla="*/ 4683567 w 14479379"/>
              <a:gd name="connsiteY9" fmla="*/ 3601630 h 4500107"/>
              <a:gd name="connsiteX10" fmla="*/ 4835967 w 14479379"/>
              <a:gd name="connsiteY10" fmla="*/ 3157130 h 4500107"/>
              <a:gd name="connsiteX11" fmla="*/ 5178867 w 14479379"/>
              <a:gd name="connsiteY11" fmla="*/ 3004730 h 4500107"/>
              <a:gd name="connsiteX12" fmla="*/ 5559867 w 14479379"/>
              <a:gd name="connsiteY12" fmla="*/ 3436530 h 4500107"/>
              <a:gd name="connsiteX13" fmla="*/ 5902767 w 14479379"/>
              <a:gd name="connsiteY13" fmla="*/ 4020730 h 4500107"/>
              <a:gd name="connsiteX14" fmla="*/ 6601267 w 14479379"/>
              <a:gd name="connsiteY14" fmla="*/ 3766730 h 4500107"/>
              <a:gd name="connsiteX15" fmla="*/ 7553767 w 14479379"/>
              <a:gd name="connsiteY15" fmla="*/ 3804830 h 4500107"/>
              <a:gd name="connsiteX16" fmla="*/ 8264967 w 14479379"/>
              <a:gd name="connsiteY16" fmla="*/ 4477930 h 4500107"/>
              <a:gd name="connsiteX17" fmla="*/ 9407967 w 14479379"/>
              <a:gd name="connsiteY17" fmla="*/ 3817530 h 4500107"/>
              <a:gd name="connsiteX18" fmla="*/ 10411267 w 14479379"/>
              <a:gd name="connsiteY18" fmla="*/ 4020730 h 4500107"/>
              <a:gd name="connsiteX19" fmla="*/ 11744767 w 14479379"/>
              <a:gd name="connsiteY19" fmla="*/ 4211230 h 4500107"/>
              <a:gd name="connsiteX20" fmla="*/ 13052867 w 14479379"/>
              <a:gd name="connsiteY20" fmla="*/ 3449230 h 4500107"/>
              <a:gd name="connsiteX21" fmla="*/ 13586267 w 14479379"/>
              <a:gd name="connsiteY21" fmla="*/ 3207930 h 4500107"/>
              <a:gd name="connsiteX22" fmla="*/ 13510067 w 14479379"/>
              <a:gd name="connsiteY22" fmla="*/ 274230 h 4500107"/>
              <a:gd name="connsiteX23" fmla="*/ 1013267 w 14479379"/>
              <a:gd name="connsiteY23" fmla="*/ 274230 h 4500107"/>
              <a:gd name="connsiteX24" fmla="*/ 810067 w 14479379"/>
              <a:gd name="connsiteY24" fmla="*/ 1582330 h 4500107"/>
              <a:gd name="connsiteX0" fmla="*/ 810067 w 14479379"/>
              <a:gd name="connsiteY0" fmla="*/ 1582330 h 4499682"/>
              <a:gd name="connsiteX1" fmla="*/ 1419667 w 14479379"/>
              <a:gd name="connsiteY1" fmla="*/ 1836330 h 4499682"/>
              <a:gd name="connsiteX2" fmla="*/ 1737167 w 14479379"/>
              <a:gd name="connsiteY2" fmla="*/ 2026830 h 4499682"/>
              <a:gd name="connsiteX3" fmla="*/ 1927667 w 14479379"/>
              <a:gd name="connsiteY3" fmla="*/ 2560230 h 4499682"/>
              <a:gd name="connsiteX4" fmla="*/ 2334067 w 14479379"/>
              <a:gd name="connsiteY4" fmla="*/ 2674530 h 4499682"/>
              <a:gd name="connsiteX5" fmla="*/ 2994467 w 14479379"/>
              <a:gd name="connsiteY5" fmla="*/ 2484030 h 4499682"/>
              <a:gd name="connsiteX6" fmla="*/ 3096067 w 14479379"/>
              <a:gd name="connsiteY6" fmla="*/ 3360330 h 4499682"/>
              <a:gd name="connsiteX7" fmla="*/ 3553267 w 14479379"/>
              <a:gd name="connsiteY7" fmla="*/ 4020730 h 4499682"/>
              <a:gd name="connsiteX8" fmla="*/ 4010467 w 14479379"/>
              <a:gd name="connsiteY8" fmla="*/ 4490630 h 4499682"/>
              <a:gd name="connsiteX9" fmla="*/ 4683567 w 14479379"/>
              <a:gd name="connsiteY9" fmla="*/ 3601630 h 4499682"/>
              <a:gd name="connsiteX10" fmla="*/ 4835967 w 14479379"/>
              <a:gd name="connsiteY10" fmla="*/ 3157130 h 4499682"/>
              <a:gd name="connsiteX11" fmla="*/ 5178867 w 14479379"/>
              <a:gd name="connsiteY11" fmla="*/ 3004730 h 4499682"/>
              <a:gd name="connsiteX12" fmla="*/ 5559867 w 14479379"/>
              <a:gd name="connsiteY12" fmla="*/ 3436530 h 4499682"/>
              <a:gd name="connsiteX13" fmla="*/ 5902767 w 14479379"/>
              <a:gd name="connsiteY13" fmla="*/ 4020730 h 4499682"/>
              <a:gd name="connsiteX14" fmla="*/ 6601267 w 14479379"/>
              <a:gd name="connsiteY14" fmla="*/ 3766730 h 4499682"/>
              <a:gd name="connsiteX15" fmla="*/ 7553767 w 14479379"/>
              <a:gd name="connsiteY15" fmla="*/ 3804830 h 4499682"/>
              <a:gd name="connsiteX16" fmla="*/ 8264967 w 14479379"/>
              <a:gd name="connsiteY16" fmla="*/ 4477930 h 4499682"/>
              <a:gd name="connsiteX17" fmla="*/ 9407967 w 14479379"/>
              <a:gd name="connsiteY17" fmla="*/ 3817530 h 4499682"/>
              <a:gd name="connsiteX18" fmla="*/ 10411267 w 14479379"/>
              <a:gd name="connsiteY18" fmla="*/ 4020730 h 4499682"/>
              <a:gd name="connsiteX19" fmla="*/ 11744767 w 14479379"/>
              <a:gd name="connsiteY19" fmla="*/ 4211230 h 4499682"/>
              <a:gd name="connsiteX20" fmla="*/ 13052867 w 14479379"/>
              <a:gd name="connsiteY20" fmla="*/ 3449230 h 4499682"/>
              <a:gd name="connsiteX21" fmla="*/ 13586267 w 14479379"/>
              <a:gd name="connsiteY21" fmla="*/ 3207930 h 4499682"/>
              <a:gd name="connsiteX22" fmla="*/ 13510067 w 14479379"/>
              <a:gd name="connsiteY22" fmla="*/ 274230 h 4499682"/>
              <a:gd name="connsiteX23" fmla="*/ 1013267 w 14479379"/>
              <a:gd name="connsiteY23" fmla="*/ 274230 h 4499682"/>
              <a:gd name="connsiteX24" fmla="*/ 810067 w 14479379"/>
              <a:gd name="connsiteY24" fmla="*/ 1582330 h 4499682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4835967 w 14479379"/>
              <a:gd name="connsiteY10" fmla="*/ 3157130 h 4523033"/>
              <a:gd name="connsiteX11" fmla="*/ 5178867 w 14479379"/>
              <a:gd name="connsiteY11" fmla="*/ 3004730 h 4523033"/>
              <a:gd name="connsiteX12" fmla="*/ 5559867 w 14479379"/>
              <a:gd name="connsiteY12" fmla="*/ 3436530 h 4523033"/>
              <a:gd name="connsiteX13" fmla="*/ 5902767 w 14479379"/>
              <a:gd name="connsiteY13" fmla="*/ 4020730 h 4523033"/>
              <a:gd name="connsiteX14" fmla="*/ 6601267 w 14479379"/>
              <a:gd name="connsiteY14" fmla="*/ 3766730 h 4523033"/>
              <a:gd name="connsiteX15" fmla="*/ 7553767 w 14479379"/>
              <a:gd name="connsiteY15" fmla="*/ 3804830 h 4523033"/>
              <a:gd name="connsiteX16" fmla="*/ 8264967 w 14479379"/>
              <a:gd name="connsiteY16" fmla="*/ 4477930 h 4523033"/>
              <a:gd name="connsiteX17" fmla="*/ 9407967 w 14479379"/>
              <a:gd name="connsiteY17" fmla="*/ 3817530 h 4523033"/>
              <a:gd name="connsiteX18" fmla="*/ 10411267 w 14479379"/>
              <a:gd name="connsiteY18" fmla="*/ 4020730 h 4523033"/>
              <a:gd name="connsiteX19" fmla="*/ 11744767 w 14479379"/>
              <a:gd name="connsiteY19" fmla="*/ 4211230 h 4523033"/>
              <a:gd name="connsiteX20" fmla="*/ 13052867 w 14479379"/>
              <a:gd name="connsiteY20" fmla="*/ 3449230 h 4523033"/>
              <a:gd name="connsiteX21" fmla="*/ 13586267 w 14479379"/>
              <a:gd name="connsiteY21" fmla="*/ 3207930 h 4523033"/>
              <a:gd name="connsiteX22" fmla="*/ 13510067 w 14479379"/>
              <a:gd name="connsiteY22" fmla="*/ 274230 h 4523033"/>
              <a:gd name="connsiteX23" fmla="*/ 1013267 w 14479379"/>
              <a:gd name="connsiteY23" fmla="*/ 274230 h 4523033"/>
              <a:gd name="connsiteX24" fmla="*/ 810067 w 14479379"/>
              <a:gd name="connsiteY24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001067 w 14479379"/>
              <a:gd name="connsiteY10" fmla="*/ 3157130 h 4523033"/>
              <a:gd name="connsiteX11" fmla="*/ 5178867 w 14479379"/>
              <a:gd name="connsiteY11" fmla="*/ 3004730 h 4523033"/>
              <a:gd name="connsiteX12" fmla="*/ 5559867 w 14479379"/>
              <a:gd name="connsiteY12" fmla="*/ 3436530 h 4523033"/>
              <a:gd name="connsiteX13" fmla="*/ 5902767 w 14479379"/>
              <a:gd name="connsiteY13" fmla="*/ 4020730 h 4523033"/>
              <a:gd name="connsiteX14" fmla="*/ 6601267 w 14479379"/>
              <a:gd name="connsiteY14" fmla="*/ 3766730 h 4523033"/>
              <a:gd name="connsiteX15" fmla="*/ 7553767 w 14479379"/>
              <a:gd name="connsiteY15" fmla="*/ 3804830 h 4523033"/>
              <a:gd name="connsiteX16" fmla="*/ 8264967 w 14479379"/>
              <a:gd name="connsiteY16" fmla="*/ 4477930 h 4523033"/>
              <a:gd name="connsiteX17" fmla="*/ 9407967 w 14479379"/>
              <a:gd name="connsiteY17" fmla="*/ 3817530 h 4523033"/>
              <a:gd name="connsiteX18" fmla="*/ 10411267 w 14479379"/>
              <a:gd name="connsiteY18" fmla="*/ 4020730 h 4523033"/>
              <a:gd name="connsiteX19" fmla="*/ 11744767 w 14479379"/>
              <a:gd name="connsiteY19" fmla="*/ 4211230 h 4523033"/>
              <a:gd name="connsiteX20" fmla="*/ 13052867 w 14479379"/>
              <a:gd name="connsiteY20" fmla="*/ 3449230 h 4523033"/>
              <a:gd name="connsiteX21" fmla="*/ 13586267 w 14479379"/>
              <a:gd name="connsiteY21" fmla="*/ 3207930 h 4523033"/>
              <a:gd name="connsiteX22" fmla="*/ 13510067 w 14479379"/>
              <a:gd name="connsiteY22" fmla="*/ 274230 h 4523033"/>
              <a:gd name="connsiteX23" fmla="*/ 1013267 w 14479379"/>
              <a:gd name="connsiteY23" fmla="*/ 274230 h 4523033"/>
              <a:gd name="connsiteX24" fmla="*/ 810067 w 14479379"/>
              <a:gd name="connsiteY24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001067 w 14479379"/>
              <a:gd name="connsiteY10" fmla="*/ 31571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40767 w 14479379"/>
              <a:gd name="connsiteY10" fmla="*/ 31571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4775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477567 w 14479379"/>
              <a:gd name="connsiteY14" fmla="*/ 3804830 h 4523033"/>
              <a:gd name="connsiteX15" fmla="*/ 8264967 w 14479379"/>
              <a:gd name="connsiteY15" fmla="*/ 4477930 h 4523033"/>
              <a:gd name="connsiteX16" fmla="*/ 9547667 w 14479379"/>
              <a:gd name="connsiteY16" fmla="*/ 39064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477567 w 14479379"/>
              <a:gd name="connsiteY14" fmla="*/ 3804830 h 4523033"/>
              <a:gd name="connsiteX15" fmla="*/ 8264967 w 14479379"/>
              <a:gd name="connsiteY15" fmla="*/ 4477930 h 4523033"/>
              <a:gd name="connsiteX16" fmla="*/ 9547667 w 14479379"/>
              <a:gd name="connsiteY16" fmla="*/ 3906430 h 4523033"/>
              <a:gd name="connsiteX17" fmla="*/ 10462067 w 14479379"/>
              <a:gd name="connsiteY17" fmla="*/ 41731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0275"/>
              <a:gd name="connsiteY0" fmla="*/ 1582330 h 4523033"/>
              <a:gd name="connsiteX1" fmla="*/ 1419667 w 14470275"/>
              <a:gd name="connsiteY1" fmla="*/ 1836330 h 4523033"/>
              <a:gd name="connsiteX2" fmla="*/ 1737167 w 14470275"/>
              <a:gd name="connsiteY2" fmla="*/ 2026830 h 4523033"/>
              <a:gd name="connsiteX3" fmla="*/ 1927667 w 14470275"/>
              <a:gd name="connsiteY3" fmla="*/ 2560230 h 4523033"/>
              <a:gd name="connsiteX4" fmla="*/ 2334067 w 14470275"/>
              <a:gd name="connsiteY4" fmla="*/ 2674530 h 4523033"/>
              <a:gd name="connsiteX5" fmla="*/ 2994467 w 14470275"/>
              <a:gd name="connsiteY5" fmla="*/ 2484030 h 4523033"/>
              <a:gd name="connsiteX6" fmla="*/ 3096067 w 14470275"/>
              <a:gd name="connsiteY6" fmla="*/ 3360330 h 4523033"/>
              <a:gd name="connsiteX7" fmla="*/ 3235767 w 14470275"/>
              <a:gd name="connsiteY7" fmla="*/ 4236630 h 4523033"/>
              <a:gd name="connsiteX8" fmla="*/ 4010467 w 14470275"/>
              <a:gd name="connsiteY8" fmla="*/ 4490630 h 4523033"/>
              <a:gd name="connsiteX9" fmla="*/ 4683567 w 14470275"/>
              <a:gd name="connsiteY9" fmla="*/ 3601630 h 4523033"/>
              <a:gd name="connsiteX10" fmla="*/ 5191567 w 14470275"/>
              <a:gd name="connsiteY10" fmla="*/ 3068230 h 4523033"/>
              <a:gd name="connsiteX11" fmla="*/ 5521767 w 14470275"/>
              <a:gd name="connsiteY11" fmla="*/ 3525430 h 4523033"/>
              <a:gd name="connsiteX12" fmla="*/ 5940867 w 14470275"/>
              <a:gd name="connsiteY12" fmla="*/ 4020730 h 4523033"/>
              <a:gd name="connsiteX13" fmla="*/ 6779067 w 14470275"/>
              <a:gd name="connsiteY13" fmla="*/ 3855630 h 4523033"/>
              <a:gd name="connsiteX14" fmla="*/ 7477567 w 14470275"/>
              <a:gd name="connsiteY14" fmla="*/ 3804830 h 4523033"/>
              <a:gd name="connsiteX15" fmla="*/ 8264967 w 14470275"/>
              <a:gd name="connsiteY15" fmla="*/ 4477930 h 4523033"/>
              <a:gd name="connsiteX16" fmla="*/ 9547667 w 14470275"/>
              <a:gd name="connsiteY16" fmla="*/ 3906430 h 4523033"/>
              <a:gd name="connsiteX17" fmla="*/ 10462067 w 14470275"/>
              <a:gd name="connsiteY17" fmla="*/ 4173130 h 4523033"/>
              <a:gd name="connsiteX18" fmla="*/ 11744767 w 14470275"/>
              <a:gd name="connsiteY18" fmla="*/ 4211230 h 4523033"/>
              <a:gd name="connsiteX19" fmla="*/ 13285095 w 14470275"/>
              <a:gd name="connsiteY19" fmla="*/ 3637915 h 4523033"/>
              <a:gd name="connsiteX20" fmla="*/ 13586267 w 14470275"/>
              <a:gd name="connsiteY20" fmla="*/ 3207930 h 4523033"/>
              <a:gd name="connsiteX21" fmla="*/ 13510067 w 14470275"/>
              <a:gd name="connsiteY21" fmla="*/ 274230 h 4523033"/>
              <a:gd name="connsiteX22" fmla="*/ 1013267 w 14470275"/>
              <a:gd name="connsiteY22" fmla="*/ 274230 h 4523033"/>
              <a:gd name="connsiteX23" fmla="*/ 810067 w 14470275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191567 w 14547620"/>
              <a:gd name="connsiteY10" fmla="*/ 3068230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855630 h 4523033"/>
              <a:gd name="connsiteX14" fmla="*/ 7477567 w 14547620"/>
              <a:gd name="connsiteY14" fmla="*/ 3804830 h 4523033"/>
              <a:gd name="connsiteX15" fmla="*/ 8264967 w 14547620"/>
              <a:gd name="connsiteY15" fmla="*/ 4477930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855630 h 4523033"/>
              <a:gd name="connsiteX14" fmla="*/ 7477567 w 14547620"/>
              <a:gd name="connsiteY14" fmla="*/ 3804830 h 4523033"/>
              <a:gd name="connsiteX15" fmla="*/ 8264967 w 14547620"/>
              <a:gd name="connsiteY15" fmla="*/ 4477930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855630 h 4523033"/>
              <a:gd name="connsiteX14" fmla="*/ 7477567 w 14547620"/>
              <a:gd name="connsiteY14" fmla="*/ 3804830 h 4523033"/>
              <a:gd name="connsiteX15" fmla="*/ 8293995 w 14547620"/>
              <a:gd name="connsiteY15" fmla="*/ 42602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77567 w 14547620"/>
              <a:gd name="connsiteY14" fmla="*/ 3804830 h 4523033"/>
              <a:gd name="connsiteX15" fmla="*/ 8293995 w 14547620"/>
              <a:gd name="connsiteY15" fmla="*/ 42602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293995 w 14547620"/>
              <a:gd name="connsiteY15" fmla="*/ 42602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381081 w 14547620"/>
              <a:gd name="connsiteY15" fmla="*/ 40570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381081 w 14547620"/>
              <a:gd name="connsiteY15" fmla="*/ 4057015 h 4523033"/>
              <a:gd name="connsiteX16" fmla="*/ 9547667 w 14547620"/>
              <a:gd name="connsiteY16" fmla="*/ 3906430 h 4523033"/>
              <a:gd name="connsiteX17" fmla="*/ 10520125 w 14547620"/>
              <a:gd name="connsiteY17" fmla="*/ 4419873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381081 w 14547620"/>
              <a:gd name="connsiteY15" fmla="*/ 4057015 h 4523033"/>
              <a:gd name="connsiteX16" fmla="*/ 9547667 w 14547620"/>
              <a:gd name="connsiteY16" fmla="*/ 3906430 h 4523033"/>
              <a:gd name="connsiteX17" fmla="*/ 10520125 w 14547620"/>
              <a:gd name="connsiteY17" fmla="*/ 4419873 h 4523033"/>
              <a:gd name="connsiteX18" fmla="*/ 11788310 w 14547620"/>
              <a:gd name="connsiteY18" fmla="*/ 40080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0586"/>
              <a:gd name="connsiteY0" fmla="*/ 1582330 h 4523033"/>
              <a:gd name="connsiteX1" fmla="*/ 1419667 w 14540586"/>
              <a:gd name="connsiteY1" fmla="*/ 1836330 h 4523033"/>
              <a:gd name="connsiteX2" fmla="*/ 1737167 w 14540586"/>
              <a:gd name="connsiteY2" fmla="*/ 2026830 h 4523033"/>
              <a:gd name="connsiteX3" fmla="*/ 1927667 w 14540586"/>
              <a:gd name="connsiteY3" fmla="*/ 2560230 h 4523033"/>
              <a:gd name="connsiteX4" fmla="*/ 2334067 w 14540586"/>
              <a:gd name="connsiteY4" fmla="*/ 2674530 h 4523033"/>
              <a:gd name="connsiteX5" fmla="*/ 2994467 w 14540586"/>
              <a:gd name="connsiteY5" fmla="*/ 2484030 h 4523033"/>
              <a:gd name="connsiteX6" fmla="*/ 3096067 w 14540586"/>
              <a:gd name="connsiteY6" fmla="*/ 3360330 h 4523033"/>
              <a:gd name="connsiteX7" fmla="*/ 3235767 w 14540586"/>
              <a:gd name="connsiteY7" fmla="*/ 4236630 h 4523033"/>
              <a:gd name="connsiteX8" fmla="*/ 4010467 w 14540586"/>
              <a:gd name="connsiteY8" fmla="*/ 4490630 h 4523033"/>
              <a:gd name="connsiteX9" fmla="*/ 4683567 w 14540586"/>
              <a:gd name="connsiteY9" fmla="*/ 3601630 h 4523033"/>
              <a:gd name="connsiteX10" fmla="*/ 5075453 w 14540586"/>
              <a:gd name="connsiteY10" fmla="*/ 3300458 h 4523033"/>
              <a:gd name="connsiteX11" fmla="*/ 5521767 w 14540586"/>
              <a:gd name="connsiteY11" fmla="*/ 3525430 h 4523033"/>
              <a:gd name="connsiteX12" fmla="*/ 5940867 w 14540586"/>
              <a:gd name="connsiteY12" fmla="*/ 4020730 h 4523033"/>
              <a:gd name="connsiteX13" fmla="*/ 6779067 w 14540586"/>
              <a:gd name="connsiteY13" fmla="*/ 3521801 h 4523033"/>
              <a:gd name="connsiteX14" fmla="*/ 7492081 w 14540586"/>
              <a:gd name="connsiteY14" fmla="*/ 3587115 h 4523033"/>
              <a:gd name="connsiteX15" fmla="*/ 8381081 w 14540586"/>
              <a:gd name="connsiteY15" fmla="*/ 4057015 h 4523033"/>
              <a:gd name="connsiteX16" fmla="*/ 9547667 w 14540586"/>
              <a:gd name="connsiteY16" fmla="*/ 3906430 h 4523033"/>
              <a:gd name="connsiteX17" fmla="*/ 10520125 w 14540586"/>
              <a:gd name="connsiteY17" fmla="*/ 4419873 h 4523033"/>
              <a:gd name="connsiteX18" fmla="*/ 11788310 w 14540586"/>
              <a:gd name="connsiteY18" fmla="*/ 4008030 h 4523033"/>
              <a:gd name="connsiteX19" fmla="*/ 13444753 w 14540586"/>
              <a:gd name="connsiteY19" fmla="*/ 3986257 h 4523033"/>
              <a:gd name="connsiteX20" fmla="*/ 13847524 w 14540586"/>
              <a:gd name="connsiteY20" fmla="*/ 3135359 h 4523033"/>
              <a:gd name="connsiteX21" fmla="*/ 13510067 w 14540586"/>
              <a:gd name="connsiteY21" fmla="*/ 274230 h 4523033"/>
              <a:gd name="connsiteX22" fmla="*/ 1013267 w 14540586"/>
              <a:gd name="connsiteY22" fmla="*/ 274230 h 4523033"/>
              <a:gd name="connsiteX23" fmla="*/ 810067 w 14540586"/>
              <a:gd name="connsiteY23" fmla="*/ 1582330 h 4523033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075453 w 14540586"/>
              <a:gd name="connsiteY10" fmla="*/ 3300458 h 4518301"/>
              <a:gd name="connsiteX11" fmla="*/ 5521767 w 14540586"/>
              <a:gd name="connsiteY11" fmla="*/ 3525430 h 4518301"/>
              <a:gd name="connsiteX12" fmla="*/ 5940867 w 14540586"/>
              <a:gd name="connsiteY12" fmla="*/ 4020730 h 4518301"/>
              <a:gd name="connsiteX13" fmla="*/ 6779067 w 14540586"/>
              <a:gd name="connsiteY13" fmla="*/ 3521801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5940867 w 14540586"/>
              <a:gd name="connsiteY12" fmla="*/ 4020730 h 4518301"/>
              <a:gd name="connsiteX13" fmla="*/ 6779067 w 14540586"/>
              <a:gd name="connsiteY13" fmla="*/ 3521801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5940867 w 14540586"/>
              <a:gd name="connsiteY12" fmla="*/ 4020730 h 4518301"/>
              <a:gd name="connsiteX13" fmla="*/ 6895181 w 14540586"/>
              <a:gd name="connsiteY13" fmla="*/ 3565344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497195 w 14540586"/>
              <a:gd name="connsiteY15" fmla="*/ 3998957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497195 w 14540586"/>
              <a:gd name="connsiteY15" fmla="*/ 3998957 h 4518301"/>
              <a:gd name="connsiteX16" fmla="*/ 9547667 w 14540586"/>
              <a:gd name="connsiteY16" fmla="*/ 3906430 h 4518301"/>
              <a:gd name="connsiteX17" fmla="*/ 10520125 w 14540586"/>
              <a:gd name="connsiteY17" fmla="*/ 4361816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40586" h="4518301">
                <a:moveTo>
                  <a:pt x="810067" y="1582330"/>
                </a:moveTo>
                <a:cubicBezTo>
                  <a:pt x="877800" y="1842680"/>
                  <a:pt x="1265150" y="1762247"/>
                  <a:pt x="1419667" y="1836330"/>
                </a:cubicBezTo>
                <a:cubicBezTo>
                  <a:pt x="1574184" y="1910413"/>
                  <a:pt x="1652500" y="1906180"/>
                  <a:pt x="1737167" y="2026830"/>
                </a:cubicBezTo>
                <a:cubicBezTo>
                  <a:pt x="1821834" y="2147480"/>
                  <a:pt x="1828184" y="2452280"/>
                  <a:pt x="1927667" y="2560230"/>
                </a:cubicBezTo>
                <a:cubicBezTo>
                  <a:pt x="2027150" y="2668180"/>
                  <a:pt x="2156267" y="2687230"/>
                  <a:pt x="2334067" y="2674530"/>
                </a:cubicBezTo>
                <a:cubicBezTo>
                  <a:pt x="2511867" y="2661830"/>
                  <a:pt x="2867467" y="2369730"/>
                  <a:pt x="2994467" y="2484030"/>
                </a:cubicBezTo>
                <a:cubicBezTo>
                  <a:pt x="3121467" y="2598330"/>
                  <a:pt x="3055850" y="3068230"/>
                  <a:pt x="3096067" y="3360330"/>
                </a:cubicBezTo>
                <a:cubicBezTo>
                  <a:pt x="3136284" y="3652430"/>
                  <a:pt x="3083367" y="4048247"/>
                  <a:pt x="3235767" y="4236630"/>
                </a:cubicBezTo>
                <a:cubicBezTo>
                  <a:pt x="3388167" y="4425013"/>
                  <a:pt x="3742558" y="4584368"/>
                  <a:pt x="4010467" y="4490630"/>
                </a:cubicBezTo>
                <a:cubicBezTo>
                  <a:pt x="4278377" y="4396892"/>
                  <a:pt x="4641536" y="3862888"/>
                  <a:pt x="4843224" y="3674202"/>
                </a:cubicBezTo>
                <a:cubicBezTo>
                  <a:pt x="5044912" y="3485516"/>
                  <a:pt x="5107505" y="3383310"/>
                  <a:pt x="5220595" y="3358515"/>
                </a:cubicBezTo>
                <a:cubicBezTo>
                  <a:pt x="5333685" y="3333720"/>
                  <a:pt x="5384788" y="3415061"/>
                  <a:pt x="5521767" y="3525430"/>
                </a:cubicBezTo>
                <a:cubicBezTo>
                  <a:pt x="5658746" y="3635799"/>
                  <a:pt x="5813565" y="4014078"/>
                  <a:pt x="6042467" y="4020730"/>
                </a:cubicBezTo>
                <a:cubicBezTo>
                  <a:pt x="6271369" y="4027382"/>
                  <a:pt x="6648741" y="3630356"/>
                  <a:pt x="6895181" y="3565344"/>
                </a:cubicBezTo>
                <a:cubicBezTo>
                  <a:pt x="7141621" y="3500332"/>
                  <a:pt x="7254108" y="3558388"/>
                  <a:pt x="7521110" y="3630657"/>
                </a:cubicBezTo>
                <a:cubicBezTo>
                  <a:pt x="7788112" y="3702926"/>
                  <a:pt x="8159436" y="3952995"/>
                  <a:pt x="8497195" y="3998957"/>
                </a:cubicBezTo>
                <a:cubicBezTo>
                  <a:pt x="8834954" y="4044919"/>
                  <a:pt x="9210512" y="3845954"/>
                  <a:pt x="9547667" y="3906430"/>
                </a:cubicBezTo>
                <a:cubicBezTo>
                  <a:pt x="9884822" y="3966907"/>
                  <a:pt x="10146685" y="4344883"/>
                  <a:pt x="10520125" y="4361816"/>
                </a:cubicBezTo>
                <a:cubicBezTo>
                  <a:pt x="10893565" y="4378749"/>
                  <a:pt x="11300872" y="4070623"/>
                  <a:pt x="11788310" y="4008030"/>
                </a:cubicBezTo>
                <a:cubicBezTo>
                  <a:pt x="12275748" y="3945437"/>
                  <a:pt x="13101551" y="4131702"/>
                  <a:pt x="13444753" y="3986257"/>
                </a:cubicBezTo>
                <a:cubicBezTo>
                  <a:pt x="13787955" y="3840812"/>
                  <a:pt x="13836638" y="3754030"/>
                  <a:pt x="13847524" y="3135359"/>
                </a:cubicBezTo>
                <a:cubicBezTo>
                  <a:pt x="13858410" y="2516688"/>
                  <a:pt x="15605567" y="763180"/>
                  <a:pt x="13510067" y="274230"/>
                </a:cubicBezTo>
                <a:cubicBezTo>
                  <a:pt x="11414567" y="-214720"/>
                  <a:pt x="3129934" y="56213"/>
                  <a:pt x="1013267" y="274230"/>
                </a:cubicBezTo>
                <a:cubicBezTo>
                  <a:pt x="-1103400" y="492247"/>
                  <a:pt x="742334" y="1321980"/>
                  <a:pt x="810067" y="1582330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29E1A5-22B2-4D48-BEC4-CF2BD2212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142"/>
            <a:ext cx="4953000" cy="4953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01DAAE-C845-497D-92AE-D41B24E3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" y="1725697"/>
            <a:ext cx="5459697" cy="51407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FAAA86-2AAC-418B-A267-656738429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873" y="1065049"/>
            <a:ext cx="526370" cy="39197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05ABE9-98A8-4208-92F7-916D9A9706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02" y="1555977"/>
            <a:ext cx="914402" cy="914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3C11A9-948A-4F4B-8759-48F7318F3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72" y="0"/>
            <a:ext cx="1397225" cy="13972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1498F0-EEE7-4D2C-9AFE-A1CAC24A75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03" y="1288092"/>
            <a:ext cx="368255" cy="3682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13CC0F-43BA-45C7-BF1C-9A3D3F30B6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7" y="1199146"/>
            <a:ext cx="914402" cy="9144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F9B05AE-04E0-40A2-9DA3-9FC7D6A442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33" y="1968697"/>
            <a:ext cx="1052774" cy="1068806"/>
          </a:xfrm>
          <a:prstGeom prst="rect">
            <a:avLst/>
          </a:prstGeom>
        </p:spPr>
      </p:pic>
      <p:sp>
        <p:nvSpPr>
          <p:cNvPr id="14" name="标题 1">
            <a:extLst>
              <a:ext uri="{FF2B5EF4-FFF2-40B4-BE49-F238E27FC236}">
                <a16:creationId xmlns:a16="http://schemas.microsoft.com/office/drawing/2014/main" id="{C6CF8A2F-F991-489C-A7B3-E12F5AD8B86D}"/>
              </a:ext>
            </a:extLst>
          </p:cNvPr>
          <p:cNvSpPr txBox="1">
            <a:spLocks/>
          </p:cNvSpPr>
          <p:nvPr/>
        </p:nvSpPr>
        <p:spPr>
          <a:xfrm>
            <a:off x="4936225" y="3351792"/>
            <a:ext cx="4461312" cy="9865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>
                <a:gradFill>
                  <a:gsLst>
                    <a:gs pos="0">
                      <a:srgbClr val="8B00A8"/>
                    </a:gs>
                    <a:gs pos="100000">
                      <a:srgbClr val="000069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High-end</a:t>
            </a:r>
            <a:endParaRPr lang="zh-CN" altLang="en-US" sz="5400" b="1" dirty="0">
              <a:gradFill>
                <a:gsLst>
                  <a:gs pos="0">
                    <a:srgbClr val="8B00A8"/>
                  </a:gs>
                  <a:gs pos="100000">
                    <a:srgbClr val="000069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041E85D0-A1DD-490A-AB42-7C53EE4BE809}"/>
              </a:ext>
            </a:extLst>
          </p:cNvPr>
          <p:cNvSpPr txBox="1">
            <a:spLocks/>
          </p:cNvSpPr>
          <p:nvPr/>
        </p:nvSpPr>
        <p:spPr>
          <a:xfrm>
            <a:off x="4921666" y="4567016"/>
            <a:ext cx="7534777" cy="7482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800" b="1" dirty="0">
                <a:latin typeface="+mn-lt"/>
                <a:ea typeface="+mn-ea"/>
                <a:cs typeface="+mn-ea"/>
                <a:sym typeface="+mn-lt"/>
              </a:rPr>
              <a:t>5G PPT template</a:t>
            </a:r>
            <a:endParaRPr lang="zh-CN" altLang="en-US" sz="5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0ED0BC2-3CDB-4914-B530-F966767EF557}"/>
              </a:ext>
            </a:extLst>
          </p:cNvPr>
          <p:cNvSpPr/>
          <p:nvPr/>
        </p:nvSpPr>
        <p:spPr>
          <a:xfrm>
            <a:off x="4975374" y="5153104"/>
            <a:ext cx="5997426" cy="5444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dist">
              <a:lnSpc>
                <a:spcPts val="2200"/>
              </a:lnSpc>
              <a:spcBef>
                <a:spcPct val="0"/>
              </a:spcBef>
            </a:pPr>
            <a:r>
              <a:rPr lang="en-US" altLang="zh-CN" sz="1600" dirty="0"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DF627E3-6F24-4693-BB09-00A5E6640236}"/>
              </a:ext>
            </a:extLst>
          </p:cNvPr>
          <p:cNvSpPr/>
          <p:nvPr/>
        </p:nvSpPr>
        <p:spPr>
          <a:xfrm>
            <a:off x="9847728" y="6056073"/>
            <a:ext cx="1850786" cy="43327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www.jpppt.com</a:t>
            </a:r>
            <a:endParaRPr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843B5698-7817-44F3-BFBC-64118F39E1D1}"/>
              </a:ext>
            </a:extLst>
          </p:cNvPr>
          <p:cNvSpPr/>
          <p:nvPr/>
        </p:nvSpPr>
        <p:spPr>
          <a:xfrm>
            <a:off x="8911300" y="103473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3" name="TextBox 3">
            <a:hlinkClick r:id="rId10"/>
            <a:extLst>
              <a:ext uri="{FF2B5EF4-FFF2-40B4-BE49-F238E27FC236}">
                <a16:creationId xmlns:a16="http://schemas.microsoft.com/office/drawing/2014/main" id="{16DA8208-B263-449E-8FF4-7812654909DF}"/>
              </a:ext>
            </a:extLst>
          </p:cNvPr>
          <p:cNvSpPr txBox="1"/>
          <p:nvPr/>
        </p:nvSpPr>
        <p:spPr>
          <a:xfrm>
            <a:off x="3404871" y="66410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/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0520" y="184545"/>
              <a:ext cx="10688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F1063DAD-C026-47C3-9011-8FB7D91E7781}"/>
              </a:ext>
            </a:extLst>
          </p:cNvPr>
          <p:cNvSpPr/>
          <p:nvPr/>
        </p:nvSpPr>
        <p:spPr>
          <a:xfrm>
            <a:off x="-1595186" y="6023249"/>
            <a:ext cx="10906847" cy="1404859"/>
          </a:xfrm>
          <a:custGeom>
            <a:avLst/>
            <a:gdLst>
              <a:gd name="connsiteX0" fmla="*/ 550157 w 10906847"/>
              <a:gd name="connsiteY0" fmla="*/ 1364522 h 1404859"/>
              <a:gd name="connsiteX1" fmla="*/ 1333929 w 10906847"/>
              <a:gd name="connsiteY1" fmla="*/ 348522 h 1404859"/>
              <a:gd name="connsiteX2" fmla="*/ 2175757 w 10906847"/>
              <a:gd name="connsiteY2" fmla="*/ 159837 h 1404859"/>
              <a:gd name="connsiteX3" fmla="*/ 3090157 w 10906847"/>
              <a:gd name="connsiteY3" fmla="*/ 464637 h 1404859"/>
              <a:gd name="connsiteX4" fmla="*/ 4033586 w 10906847"/>
              <a:gd name="connsiteY4" fmla="*/ 130808 h 1404859"/>
              <a:gd name="connsiteX5" fmla="*/ 4904443 w 10906847"/>
              <a:gd name="connsiteY5" fmla="*/ 479151 h 1404859"/>
              <a:gd name="connsiteX6" fmla="*/ 5688215 w 10906847"/>
              <a:gd name="connsiteY6" fmla="*/ 58237 h 1404859"/>
              <a:gd name="connsiteX7" fmla="*/ 6776786 w 10906847"/>
              <a:gd name="connsiteY7" fmla="*/ 464637 h 1404859"/>
              <a:gd name="connsiteX8" fmla="*/ 7662157 w 10906847"/>
              <a:gd name="connsiteY8" fmla="*/ 180 h 1404859"/>
              <a:gd name="connsiteX9" fmla="*/ 8736215 w 10906847"/>
              <a:gd name="connsiteY9" fmla="*/ 406580 h 1404859"/>
              <a:gd name="connsiteX10" fmla="*/ 9650615 w 10906847"/>
              <a:gd name="connsiteY10" fmla="*/ 203380 h 1404859"/>
              <a:gd name="connsiteX11" fmla="*/ 10332786 w 10906847"/>
              <a:gd name="connsiteY11" fmla="*/ 1103265 h 1404859"/>
              <a:gd name="connsiteX12" fmla="*/ 550157 w 10906847"/>
              <a:gd name="connsiteY12" fmla="*/ 1364522 h 1404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06847" h="1404859">
                <a:moveTo>
                  <a:pt x="550157" y="1364522"/>
                </a:moveTo>
                <a:cubicBezTo>
                  <a:pt x="-949652" y="1238732"/>
                  <a:pt x="1062996" y="549303"/>
                  <a:pt x="1333929" y="348522"/>
                </a:cubicBezTo>
                <a:cubicBezTo>
                  <a:pt x="1604862" y="147741"/>
                  <a:pt x="1883052" y="140484"/>
                  <a:pt x="2175757" y="159837"/>
                </a:cubicBezTo>
                <a:cubicBezTo>
                  <a:pt x="2468462" y="179189"/>
                  <a:pt x="2780519" y="469475"/>
                  <a:pt x="3090157" y="464637"/>
                </a:cubicBezTo>
                <a:cubicBezTo>
                  <a:pt x="3399795" y="459799"/>
                  <a:pt x="3731205" y="128389"/>
                  <a:pt x="4033586" y="130808"/>
                </a:cubicBezTo>
                <a:cubicBezTo>
                  <a:pt x="4335967" y="133227"/>
                  <a:pt x="4628672" y="491246"/>
                  <a:pt x="4904443" y="479151"/>
                </a:cubicBezTo>
                <a:cubicBezTo>
                  <a:pt x="5180214" y="467056"/>
                  <a:pt x="5376158" y="60656"/>
                  <a:pt x="5688215" y="58237"/>
                </a:cubicBezTo>
                <a:cubicBezTo>
                  <a:pt x="6000272" y="55818"/>
                  <a:pt x="6447796" y="474313"/>
                  <a:pt x="6776786" y="464637"/>
                </a:cubicBezTo>
                <a:cubicBezTo>
                  <a:pt x="7105776" y="454961"/>
                  <a:pt x="7335586" y="9856"/>
                  <a:pt x="7662157" y="180"/>
                </a:cubicBezTo>
                <a:cubicBezTo>
                  <a:pt x="7988728" y="-9496"/>
                  <a:pt x="8404805" y="372713"/>
                  <a:pt x="8736215" y="406580"/>
                </a:cubicBezTo>
                <a:cubicBezTo>
                  <a:pt x="9067625" y="440447"/>
                  <a:pt x="9384520" y="87266"/>
                  <a:pt x="9650615" y="203380"/>
                </a:cubicBezTo>
                <a:cubicBezTo>
                  <a:pt x="9916710" y="319494"/>
                  <a:pt x="11847110" y="907322"/>
                  <a:pt x="10332786" y="1103265"/>
                </a:cubicBezTo>
                <a:cubicBezTo>
                  <a:pt x="8818462" y="1299208"/>
                  <a:pt x="2049966" y="1490312"/>
                  <a:pt x="550157" y="1364522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39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700DFC8E-B1CA-4E4B-97AB-6A99209C9E67}"/>
              </a:ext>
            </a:extLst>
          </p:cNvPr>
          <p:cNvSpPr txBox="1"/>
          <p:nvPr/>
        </p:nvSpPr>
        <p:spPr>
          <a:xfrm>
            <a:off x="897460" y="2352175"/>
            <a:ext cx="2633138" cy="885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BE472EF1-73E1-4758-8F22-6C3F88706DD1}"/>
              </a:ext>
            </a:extLst>
          </p:cNvPr>
          <p:cNvSpPr txBox="1"/>
          <p:nvPr/>
        </p:nvSpPr>
        <p:spPr>
          <a:xfrm>
            <a:off x="1483032" y="2008250"/>
            <a:ext cx="1137363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27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CF2626EA-A3F0-498E-86F4-03498F665F11}"/>
              </a:ext>
            </a:extLst>
          </p:cNvPr>
          <p:cNvSpPr txBox="1"/>
          <p:nvPr/>
        </p:nvSpPr>
        <p:spPr>
          <a:xfrm>
            <a:off x="4070088" y="2352175"/>
            <a:ext cx="2633138" cy="885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B0AE5516-BBDB-4807-9ABA-EB0B9D233E41}"/>
              </a:ext>
            </a:extLst>
          </p:cNvPr>
          <p:cNvSpPr txBox="1"/>
          <p:nvPr/>
        </p:nvSpPr>
        <p:spPr>
          <a:xfrm>
            <a:off x="4655660" y="2008250"/>
            <a:ext cx="1137363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27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15">
            <a:extLst>
              <a:ext uri="{FF2B5EF4-FFF2-40B4-BE49-F238E27FC236}">
                <a16:creationId xmlns:a16="http://schemas.microsoft.com/office/drawing/2014/main" id="{BF32934E-4A5A-4492-A6D1-A651B7739577}"/>
              </a:ext>
            </a:extLst>
          </p:cNvPr>
          <p:cNvSpPr txBox="1"/>
          <p:nvPr/>
        </p:nvSpPr>
        <p:spPr>
          <a:xfrm>
            <a:off x="897460" y="4207689"/>
            <a:ext cx="2633138" cy="885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26520489-48EF-4A6F-B77F-36D4A7168AE8}"/>
              </a:ext>
            </a:extLst>
          </p:cNvPr>
          <p:cNvSpPr txBox="1"/>
          <p:nvPr/>
        </p:nvSpPr>
        <p:spPr>
          <a:xfrm>
            <a:off x="1483032" y="3863764"/>
            <a:ext cx="1137363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27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TextBox 15">
            <a:extLst>
              <a:ext uri="{FF2B5EF4-FFF2-40B4-BE49-F238E27FC236}">
                <a16:creationId xmlns:a16="http://schemas.microsoft.com/office/drawing/2014/main" id="{03D58829-20DF-49AA-AA90-F462474D49DA}"/>
              </a:ext>
            </a:extLst>
          </p:cNvPr>
          <p:cNvSpPr txBox="1"/>
          <p:nvPr/>
        </p:nvSpPr>
        <p:spPr>
          <a:xfrm>
            <a:off x="4070088" y="4207689"/>
            <a:ext cx="2633138" cy="8855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80F127BE-677E-4C6B-BE38-F0733AA961A2}"/>
              </a:ext>
            </a:extLst>
          </p:cNvPr>
          <p:cNvSpPr txBox="1"/>
          <p:nvPr/>
        </p:nvSpPr>
        <p:spPr>
          <a:xfrm>
            <a:off x="4655660" y="3863764"/>
            <a:ext cx="1137363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27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E889BA9-D3FE-43F3-9988-F3654D6BE2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4" r="26039"/>
          <a:stretch/>
        </p:blipFill>
        <p:spPr>
          <a:xfrm>
            <a:off x="8039311" y="1240106"/>
            <a:ext cx="3334905" cy="46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8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700"/>
                            </p:stCondLst>
                            <p:childTnLst>
                              <p:par>
                                <p:cTn id="4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5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9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0520" y="184545"/>
              <a:ext cx="10688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PA-文本框 9">
            <a:extLst>
              <a:ext uri="{FF2B5EF4-FFF2-40B4-BE49-F238E27FC236}">
                <a16:creationId xmlns:a16="http://schemas.microsoft.com/office/drawing/2014/main" id="{CD27085F-7EA1-46A1-903D-E7936AF2C91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50384" y="4512119"/>
            <a:ext cx="5985589" cy="1096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72A596B8-1012-4872-A599-D312F20BAB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t="26086" r="12556" b="27572"/>
          <a:stretch/>
        </p:blipFill>
        <p:spPr>
          <a:xfrm>
            <a:off x="4371383" y="1370690"/>
            <a:ext cx="7406063" cy="24023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07681BD-D512-4A59-B7AA-6165917E93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4" r="26039"/>
          <a:stretch/>
        </p:blipFill>
        <p:spPr>
          <a:xfrm>
            <a:off x="609899" y="2662997"/>
            <a:ext cx="4130587" cy="38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1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34881" y="654517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0" name="图形 69">
            <a:extLst>
              <a:ext uri="{FF2B5EF4-FFF2-40B4-BE49-F238E27FC236}">
                <a16:creationId xmlns:a16="http://schemas.microsoft.com/office/drawing/2014/main" id="{645276BA-F9B0-4762-9B86-CFF15C98C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9397" y="1752600"/>
            <a:ext cx="3771900" cy="33528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0520" y="184545"/>
              <a:ext cx="10688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BFD117A2-086F-42D3-87DC-77670B1647EC}"/>
              </a:ext>
            </a:extLst>
          </p:cNvPr>
          <p:cNvSpPr txBox="1"/>
          <p:nvPr/>
        </p:nvSpPr>
        <p:spPr>
          <a:xfrm>
            <a:off x="8537501" y="2711851"/>
            <a:ext cx="2705464" cy="597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Rectangle 10">
            <a:extLst>
              <a:ext uri="{FF2B5EF4-FFF2-40B4-BE49-F238E27FC236}">
                <a16:creationId xmlns:a16="http://schemas.microsoft.com/office/drawing/2014/main" id="{9D0A5B06-5281-42B4-85DB-53765FAFD3AE}"/>
              </a:ext>
            </a:extLst>
          </p:cNvPr>
          <p:cNvSpPr/>
          <p:nvPr/>
        </p:nvSpPr>
        <p:spPr>
          <a:xfrm>
            <a:off x="8537500" y="2444947"/>
            <a:ext cx="78226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en-US" sz="1400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5" name="TextBox 12">
            <a:extLst>
              <a:ext uri="{FF2B5EF4-FFF2-40B4-BE49-F238E27FC236}">
                <a16:creationId xmlns:a16="http://schemas.microsoft.com/office/drawing/2014/main" id="{6812D5C6-E4DC-45D8-8818-E11F8F9E1312}"/>
              </a:ext>
            </a:extLst>
          </p:cNvPr>
          <p:cNvSpPr txBox="1"/>
          <p:nvPr/>
        </p:nvSpPr>
        <p:spPr>
          <a:xfrm>
            <a:off x="949034" y="2602767"/>
            <a:ext cx="2717559" cy="597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31720CC1-B6CE-45C1-9D2D-949AD9FBB612}"/>
              </a:ext>
            </a:extLst>
          </p:cNvPr>
          <p:cNvSpPr/>
          <p:nvPr/>
        </p:nvSpPr>
        <p:spPr>
          <a:xfrm>
            <a:off x="2923713" y="2359328"/>
            <a:ext cx="78226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47" name="Group 73">
            <a:extLst>
              <a:ext uri="{FF2B5EF4-FFF2-40B4-BE49-F238E27FC236}">
                <a16:creationId xmlns:a16="http://schemas.microsoft.com/office/drawing/2014/main" id="{8569A93D-8C05-4DFC-99ED-C9D76EC6C86F}"/>
              </a:ext>
            </a:extLst>
          </p:cNvPr>
          <p:cNvGrpSpPr/>
          <p:nvPr/>
        </p:nvGrpSpPr>
        <p:grpSpPr>
          <a:xfrm>
            <a:off x="3869795" y="2888302"/>
            <a:ext cx="1031009" cy="288800"/>
            <a:chOff x="2901397" y="1460250"/>
            <a:chExt cx="930338" cy="220268"/>
          </a:xfrm>
        </p:grpSpPr>
        <p:cxnSp>
          <p:nvCxnSpPr>
            <p:cNvPr id="48" name="Straight Connector 15">
              <a:extLst>
                <a:ext uri="{FF2B5EF4-FFF2-40B4-BE49-F238E27FC236}">
                  <a16:creationId xmlns:a16="http://schemas.microsoft.com/office/drawing/2014/main" id="{047E61C4-A1CF-4C19-A97E-05EF8507EF97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16">
              <a:extLst>
                <a:ext uri="{FF2B5EF4-FFF2-40B4-BE49-F238E27FC236}">
                  <a16:creationId xmlns:a16="http://schemas.microsoft.com/office/drawing/2014/main" id="{6A1B8420-8D97-4F08-BDBE-EEE669804B04}"/>
                </a:ext>
              </a:extLst>
            </p:cNvPr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74">
            <a:extLst>
              <a:ext uri="{FF2B5EF4-FFF2-40B4-BE49-F238E27FC236}">
                <a16:creationId xmlns:a16="http://schemas.microsoft.com/office/drawing/2014/main" id="{3C983F3C-EF95-4865-8D39-429CD38FC41F}"/>
              </a:ext>
            </a:extLst>
          </p:cNvPr>
          <p:cNvGrpSpPr/>
          <p:nvPr/>
        </p:nvGrpSpPr>
        <p:grpSpPr>
          <a:xfrm flipH="1">
            <a:off x="7319042" y="2878099"/>
            <a:ext cx="1031009" cy="293691"/>
            <a:chOff x="2901397" y="1460250"/>
            <a:chExt cx="930338" cy="220268"/>
          </a:xfrm>
        </p:grpSpPr>
        <p:cxnSp>
          <p:nvCxnSpPr>
            <p:cNvPr id="51" name="Straight Connector 18">
              <a:extLst>
                <a:ext uri="{FF2B5EF4-FFF2-40B4-BE49-F238E27FC236}">
                  <a16:creationId xmlns:a16="http://schemas.microsoft.com/office/drawing/2014/main" id="{6F436B41-B508-4045-A890-95686D2FC3A1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19">
              <a:extLst>
                <a:ext uri="{FF2B5EF4-FFF2-40B4-BE49-F238E27FC236}">
                  <a16:creationId xmlns:a16="http://schemas.microsoft.com/office/drawing/2014/main" id="{18BA4779-BE9B-48BA-BA46-96C9E2400B6D}"/>
                </a:ext>
              </a:extLst>
            </p:cNvPr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21">
            <a:extLst>
              <a:ext uri="{FF2B5EF4-FFF2-40B4-BE49-F238E27FC236}">
                <a16:creationId xmlns:a16="http://schemas.microsoft.com/office/drawing/2014/main" id="{3D71D018-C7D2-4B73-9370-C02A8792AE9A}"/>
              </a:ext>
            </a:extLst>
          </p:cNvPr>
          <p:cNvSpPr txBox="1"/>
          <p:nvPr/>
        </p:nvSpPr>
        <p:spPr>
          <a:xfrm>
            <a:off x="8512101" y="4769017"/>
            <a:ext cx="2705464" cy="597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3B258D86-A59D-4FFE-AC63-34C0A8A5BCEB}"/>
              </a:ext>
            </a:extLst>
          </p:cNvPr>
          <p:cNvSpPr/>
          <p:nvPr/>
        </p:nvSpPr>
        <p:spPr>
          <a:xfrm>
            <a:off x="8512100" y="4502113"/>
            <a:ext cx="78226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</a:p>
        </p:txBody>
      </p:sp>
      <p:sp>
        <p:nvSpPr>
          <p:cNvPr id="55" name="TextBox 24">
            <a:extLst>
              <a:ext uri="{FF2B5EF4-FFF2-40B4-BE49-F238E27FC236}">
                <a16:creationId xmlns:a16="http://schemas.microsoft.com/office/drawing/2014/main" id="{E872FA1C-FE87-4244-AD9E-B3311645EA4F}"/>
              </a:ext>
            </a:extLst>
          </p:cNvPr>
          <p:cNvSpPr txBox="1"/>
          <p:nvPr/>
        </p:nvSpPr>
        <p:spPr>
          <a:xfrm>
            <a:off x="949033" y="4664775"/>
            <a:ext cx="2717559" cy="597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25">
            <a:extLst>
              <a:ext uri="{FF2B5EF4-FFF2-40B4-BE49-F238E27FC236}">
                <a16:creationId xmlns:a16="http://schemas.microsoft.com/office/drawing/2014/main" id="{1866F4E0-DA4D-4175-8EFD-46755688E559}"/>
              </a:ext>
            </a:extLst>
          </p:cNvPr>
          <p:cNvSpPr/>
          <p:nvPr/>
        </p:nvSpPr>
        <p:spPr>
          <a:xfrm>
            <a:off x="2923713" y="4421336"/>
            <a:ext cx="782265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</a:p>
        </p:txBody>
      </p:sp>
      <p:grpSp>
        <p:nvGrpSpPr>
          <p:cNvPr id="57" name="Group 73">
            <a:extLst>
              <a:ext uri="{FF2B5EF4-FFF2-40B4-BE49-F238E27FC236}">
                <a16:creationId xmlns:a16="http://schemas.microsoft.com/office/drawing/2014/main" id="{F9AF28F0-111E-4802-A5C1-C049EF55D863}"/>
              </a:ext>
            </a:extLst>
          </p:cNvPr>
          <p:cNvGrpSpPr/>
          <p:nvPr/>
        </p:nvGrpSpPr>
        <p:grpSpPr>
          <a:xfrm flipV="1">
            <a:off x="3869795" y="4666069"/>
            <a:ext cx="1031009" cy="288800"/>
            <a:chOff x="2901397" y="1460250"/>
            <a:chExt cx="930338" cy="220268"/>
          </a:xfrm>
        </p:grpSpPr>
        <p:cxnSp>
          <p:nvCxnSpPr>
            <p:cNvPr id="58" name="Straight Connector 27">
              <a:extLst>
                <a:ext uri="{FF2B5EF4-FFF2-40B4-BE49-F238E27FC236}">
                  <a16:creationId xmlns:a16="http://schemas.microsoft.com/office/drawing/2014/main" id="{8DD591A9-81B1-4C65-9CEA-05ABD31B05C9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8">
              <a:extLst>
                <a:ext uri="{FF2B5EF4-FFF2-40B4-BE49-F238E27FC236}">
                  <a16:creationId xmlns:a16="http://schemas.microsoft.com/office/drawing/2014/main" id="{21A48AC6-474E-443A-AECB-A748AB9E4449}"/>
                </a:ext>
              </a:extLst>
            </p:cNvPr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74">
            <a:extLst>
              <a:ext uri="{FF2B5EF4-FFF2-40B4-BE49-F238E27FC236}">
                <a16:creationId xmlns:a16="http://schemas.microsoft.com/office/drawing/2014/main" id="{660DFC44-1142-4510-9336-0FDD2C96523B}"/>
              </a:ext>
            </a:extLst>
          </p:cNvPr>
          <p:cNvGrpSpPr/>
          <p:nvPr/>
        </p:nvGrpSpPr>
        <p:grpSpPr>
          <a:xfrm flipH="1" flipV="1">
            <a:off x="7293642" y="4655866"/>
            <a:ext cx="1031009" cy="293691"/>
            <a:chOff x="2901397" y="1460250"/>
            <a:chExt cx="930338" cy="220268"/>
          </a:xfrm>
        </p:grpSpPr>
        <p:cxnSp>
          <p:nvCxnSpPr>
            <p:cNvPr id="61" name="Straight Connector 30">
              <a:extLst>
                <a:ext uri="{FF2B5EF4-FFF2-40B4-BE49-F238E27FC236}">
                  <a16:creationId xmlns:a16="http://schemas.microsoft.com/office/drawing/2014/main" id="{A18F1806-CF00-49DC-B34C-F2B8DF5570C1}"/>
                </a:ext>
              </a:extLst>
            </p:cNvPr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1">
              <a:extLst>
                <a:ext uri="{FF2B5EF4-FFF2-40B4-BE49-F238E27FC236}">
                  <a16:creationId xmlns:a16="http://schemas.microsoft.com/office/drawing/2014/main" id="{D083CF9A-65AF-427E-BE48-32CF459746D1}"/>
                </a:ext>
              </a:extLst>
            </p:cNvPr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BEDD16CD-A639-4332-95EB-190A6BD57FC9}"/>
              </a:ext>
            </a:extLst>
          </p:cNvPr>
          <p:cNvSpPr/>
          <p:nvPr/>
        </p:nvSpPr>
        <p:spPr>
          <a:xfrm>
            <a:off x="9624982" y="-493034"/>
            <a:ext cx="3527728" cy="8363200"/>
          </a:xfrm>
          <a:custGeom>
            <a:avLst/>
            <a:gdLst>
              <a:gd name="connsiteX0" fmla="*/ 2944389 w 3527728"/>
              <a:gd name="connsiteY0" fmla="*/ 318863 h 8363200"/>
              <a:gd name="connsiteX1" fmla="*/ 1188161 w 3527728"/>
              <a:gd name="connsiteY1" fmla="*/ 986520 h 8363200"/>
              <a:gd name="connsiteX2" fmla="*/ 1028504 w 3527728"/>
              <a:gd name="connsiteY2" fmla="*/ 1871891 h 8363200"/>
              <a:gd name="connsiteX3" fmla="*/ 1928389 w 3527728"/>
              <a:gd name="connsiteY3" fmla="*/ 2713720 h 8363200"/>
              <a:gd name="connsiteX4" fmla="*/ 1667132 w 3527728"/>
              <a:gd name="connsiteY4" fmla="*/ 4194177 h 8363200"/>
              <a:gd name="connsiteX5" fmla="*/ 1754218 w 3527728"/>
              <a:gd name="connsiteY5" fmla="*/ 4890863 h 8363200"/>
              <a:gd name="connsiteX6" fmla="*/ 2088047 w 3527728"/>
              <a:gd name="connsiteY6" fmla="*/ 5239205 h 8363200"/>
              <a:gd name="connsiteX7" fmla="*/ 1217189 w 3527728"/>
              <a:gd name="connsiteY7" fmla="*/ 6313263 h 8363200"/>
              <a:gd name="connsiteX8" fmla="*/ 201189 w 3527728"/>
              <a:gd name="connsiteY8" fmla="*/ 6922863 h 8363200"/>
              <a:gd name="connsiteX9" fmla="*/ 215704 w 3527728"/>
              <a:gd name="connsiteY9" fmla="*/ 8214634 h 8363200"/>
              <a:gd name="connsiteX10" fmla="*/ 2450904 w 3527728"/>
              <a:gd name="connsiteY10" fmla="*/ 8142063 h 8363200"/>
              <a:gd name="connsiteX11" fmla="*/ 3510447 w 3527728"/>
              <a:gd name="connsiteY11" fmla="*/ 6487434 h 8363200"/>
              <a:gd name="connsiteX12" fmla="*/ 2944389 w 3527728"/>
              <a:gd name="connsiteY12" fmla="*/ 318863 h 836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7728" h="8363200">
                <a:moveTo>
                  <a:pt x="2944389" y="318863"/>
                </a:moveTo>
                <a:cubicBezTo>
                  <a:pt x="2557341" y="-597956"/>
                  <a:pt x="1507475" y="727682"/>
                  <a:pt x="1188161" y="986520"/>
                </a:cubicBezTo>
                <a:cubicBezTo>
                  <a:pt x="868847" y="1245358"/>
                  <a:pt x="905133" y="1584024"/>
                  <a:pt x="1028504" y="1871891"/>
                </a:cubicBezTo>
                <a:cubicBezTo>
                  <a:pt x="1151875" y="2159758"/>
                  <a:pt x="1821951" y="2326672"/>
                  <a:pt x="1928389" y="2713720"/>
                </a:cubicBezTo>
                <a:cubicBezTo>
                  <a:pt x="2034827" y="3100768"/>
                  <a:pt x="1696160" y="3831320"/>
                  <a:pt x="1667132" y="4194177"/>
                </a:cubicBezTo>
                <a:cubicBezTo>
                  <a:pt x="1638104" y="4557034"/>
                  <a:pt x="1684065" y="4716692"/>
                  <a:pt x="1754218" y="4890863"/>
                </a:cubicBezTo>
                <a:cubicBezTo>
                  <a:pt x="1824370" y="5065034"/>
                  <a:pt x="2177552" y="5002138"/>
                  <a:pt x="2088047" y="5239205"/>
                </a:cubicBezTo>
                <a:cubicBezTo>
                  <a:pt x="1998542" y="5476272"/>
                  <a:pt x="1531665" y="6032653"/>
                  <a:pt x="1217189" y="6313263"/>
                </a:cubicBezTo>
                <a:cubicBezTo>
                  <a:pt x="902713" y="6593873"/>
                  <a:pt x="368103" y="6605968"/>
                  <a:pt x="201189" y="6922863"/>
                </a:cubicBezTo>
                <a:cubicBezTo>
                  <a:pt x="34275" y="7239758"/>
                  <a:pt x="-159248" y="8011434"/>
                  <a:pt x="215704" y="8214634"/>
                </a:cubicBezTo>
                <a:cubicBezTo>
                  <a:pt x="590656" y="8417834"/>
                  <a:pt x="1901780" y="8429930"/>
                  <a:pt x="2450904" y="8142063"/>
                </a:cubicBezTo>
                <a:cubicBezTo>
                  <a:pt x="3000028" y="7854196"/>
                  <a:pt x="3420942" y="7791301"/>
                  <a:pt x="3510447" y="6487434"/>
                </a:cubicBezTo>
                <a:cubicBezTo>
                  <a:pt x="3599952" y="5183567"/>
                  <a:pt x="3331437" y="1235682"/>
                  <a:pt x="2944389" y="318863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39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178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57AD-401A-40E4-862C-0473C50911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8ED20D8-24AD-46EA-B616-6FE70042CB1A}"/>
              </a:ext>
            </a:extLst>
          </p:cNvPr>
          <p:cNvSpPr/>
          <p:nvPr/>
        </p:nvSpPr>
        <p:spPr>
          <a:xfrm>
            <a:off x="-571500" y="-481950"/>
            <a:ext cx="7117874" cy="5790577"/>
          </a:xfrm>
          <a:custGeom>
            <a:avLst/>
            <a:gdLst>
              <a:gd name="connsiteX0" fmla="*/ 0 w 7065830"/>
              <a:gd name="connsiteY0" fmla="*/ 4572000 h 5739567"/>
              <a:gd name="connsiteX1" fmla="*/ 1638300 w 7065830"/>
              <a:gd name="connsiteY1" fmla="*/ 5734050 h 5739567"/>
              <a:gd name="connsiteX2" fmla="*/ 3105150 w 7065830"/>
              <a:gd name="connsiteY2" fmla="*/ 4953000 h 5739567"/>
              <a:gd name="connsiteX3" fmla="*/ 3448050 w 7065830"/>
              <a:gd name="connsiteY3" fmla="*/ 3657600 h 5739567"/>
              <a:gd name="connsiteX4" fmla="*/ 5048250 w 7065830"/>
              <a:gd name="connsiteY4" fmla="*/ 3467100 h 5739567"/>
              <a:gd name="connsiteX5" fmla="*/ 6800850 w 7065830"/>
              <a:gd name="connsiteY5" fmla="*/ 3886200 h 5739567"/>
              <a:gd name="connsiteX6" fmla="*/ 6877050 w 7065830"/>
              <a:gd name="connsiteY6" fmla="*/ 1600200 h 5739567"/>
              <a:gd name="connsiteX7" fmla="*/ 5048250 w 7065830"/>
              <a:gd name="connsiteY7" fmla="*/ 1028700 h 5739567"/>
              <a:gd name="connsiteX8" fmla="*/ 5048250 w 7065830"/>
              <a:gd name="connsiteY8" fmla="*/ 0 h 57395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50863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10" fmla="*/ 0 w 7065830"/>
              <a:gd name="connsiteY10" fmla="*/ 4653900 h 5821467"/>
              <a:gd name="connsiteX0" fmla="*/ 0 w 7095122"/>
              <a:gd name="connsiteY0" fmla="*/ 4653900 h 5821467"/>
              <a:gd name="connsiteX1" fmla="*/ 1638300 w 7095122"/>
              <a:gd name="connsiteY1" fmla="*/ 5815950 h 5821467"/>
              <a:gd name="connsiteX2" fmla="*/ 3105150 w 7095122"/>
              <a:gd name="connsiteY2" fmla="*/ 5034900 h 5821467"/>
              <a:gd name="connsiteX3" fmla="*/ 3448050 w 7095122"/>
              <a:gd name="connsiteY3" fmla="*/ 3739500 h 5821467"/>
              <a:gd name="connsiteX4" fmla="*/ 5048250 w 7095122"/>
              <a:gd name="connsiteY4" fmla="*/ 3549000 h 5821467"/>
              <a:gd name="connsiteX5" fmla="*/ 6858000 w 7095122"/>
              <a:gd name="connsiteY5" fmla="*/ 3491850 h 5821467"/>
              <a:gd name="connsiteX6" fmla="*/ 6877050 w 7095122"/>
              <a:gd name="connsiteY6" fmla="*/ 1682100 h 5821467"/>
              <a:gd name="connsiteX7" fmla="*/ 5048250 w 7095122"/>
              <a:gd name="connsiteY7" fmla="*/ 1110600 h 5821467"/>
              <a:gd name="connsiteX8" fmla="*/ 5048250 w 7095122"/>
              <a:gd name="connsiteY8" fmla="*/ 81900 h 5821467"/>
              <a:gd name="connsiteX9" fmla="*/ 361950 w 7095122"/>
              <a:gd name="connsiteY9" fmla="*/ 62850 h 5821467"/>
              <a:gd name="connsiteX10" fmla="*/ 0 w 7095122"/>
              <a:gd name="connsiteY10" fmla="*/ 4653900 h 5821467"/>
              <a:gd name="connsiteX0" fmla="*/ 0 w 7056831"/>
              <a:gd name="connsiteY0" fmla="*/ 4653900 h 5821467"/>
              <a:gd name="connsiteX1" fmla="*/ 1638300 w 7056831"/>
              <a:gd name="connsiteY1" fmla="*/ 5815950 h 5821467"/>
              <a:gd name="connsiteX2" fmla="*/ 3105150 w 7056831"/>
              <a:gd name="connsiteY2" fmla="*/ 5034900 h 5821467"/>
              <a:gd name="connsiteX3" fmla="*/ 3448050 w 7056831"/>
              <a:gd name="connsiteY3" fmla="*/ 3739500 h 5821467"/>
              <a:gd name="connsiteX4" fmla="*/ 5048250 w 7056831"/>
              <a:gd name="connsiteY4" fmla="*/ 3549000 h 5821467"/>
              <a:gd name="connsiteX5" fmla="*/ 6781800 w 7056831"/>
              <a:gd name="connsiteY5" fmla="*/ 3491850 h 5821467"/>
              <a:gd name="connsiteX6" fmla="*/ 6877050 w 7056831"/>
              <a:gd name="connsiteY6" fmla="*/ 1682100 h 5821467"/>
              <a:gd name="connsiteX7" fmla="*/ 5048250 w 7056831"/>
              <a:gd name="connsiteY7" fmla="*/ 1110600 h 5821467"/>
              <a:gd name="connsiteX8" fmla="*/ 5048250 w 7056831"/>
              <a:gd name="connsiteY8" fmla="*/ 81900 h 5821467"/>
              <a:gd name="connsiteX9" fmla="*/ 361950 w 7056831"/>
              <a:gd name="connsiteY9" fmla="*/ 62850 h 5821467"/>
              <a:gd name="connsiteX10" fmla="*/ 0 w 7056831"/>
              <a:gd name="connsiteY10" fmla="*/ 4653900 h 5821467"/>
              <a:gd name="connsiteX0" fmla="*/ 0 w 7127822"/>
              <a:gd name="connsiteY0" fmla="*/ 4653900 h 5821467"/>
              <a:gd name="connsiteX1" fmla="*/ 1638300 w 7127822"/>
              <a:gd name="connsiteY1" fmla="*/ 5815950 h 5821467"/>
              <a:gd name="connsiteX2" fmla="*/ 3105150 w 7127822"/>
              <a:gd name="connsiteY2" fmla="*/ 5034900 h 5821467"/>
              <a:gd name="connsiteX3" fmla="*/ 3448050 w 7127822"/>
              <a:gd name="connsiteY3" fmla="*/ 3739500 h 5821467"/>
              <a:gd name="connsiteX4" fmla="*/ 5048250 w 7127822"/>
              <a:gd name="connsiteY4" fmla="*/ 3549000 h 5821467"/>
              <a:gd name="connsiteX5" fmla="*/ 6915150 w 7127822"/>
              <a:gd name="connsiteY5" fmla="*/ 3339450 h 5821467"/>
              <a:gd name="connsiteX6" fmla="*/ 6877050 w 7127822"/>
              <a:gd name="connsiteY6" fmla="*/ 1682100 h 5821467"/>
              <a:gd name="connsiteX7" fmla="*/ 5048250 w 7127822"/>
              <a:gd name="connsiteY7" fmla="*/ 1110600 h 5821467"/>
              <a:gd name="connsiteX8" fmla="*/ 5048250 w 7127822"/>
              <a:gd name="connsiteY8" fmla="*/ 81900 h 5821467"/>
              <a:gd name="connsiteX9" fmla="*/ 361950 w 7127822"/>
              <a:gd name="connsiteY9" fmla="*/ 62850 h 5821467"/>
              <a:gd name="connsiteX10" fmla="*/ 0 w 7127822"/>
              <a:gd name="connsiteY10" fmla="*/ 4653900 h 5821467"/>
              <a:gd name="connsiteX0" fmla="*/ 0 w 7061477"/>
              <a:gd name="connsiteY0" fmla="*/ 4653900 h 5821467"/>
              <a:gd name="connsiteX1" fmla="*/ 1638300 w 7061477"/>
              <a:gd name="connsiteY1" fmla="*/ 5815950 h 5821467"/>
              <a:gd name="connsiteX2" fmla="*/ 3105150 w 7061477"/>
              <a:gd name="connsiteY2" fmla="*/ 5034900 h 5821467"/>
              <a:gd name="connsiteX3" fmla="*/ 3448050 w 7061477"/>
              <a:gd name="connsiteY3" fmla="*/ 3739500 h 5821467"/>
              <a:gd name="connsiteX4" fmla="*/ 5048250 w 7061477"/>
              <a:gd name="connsiteY4" fmla="*/ 3549000 h 5821467"/>
              <a:gd name="connsiteX5" fmla="*/ 6915150 w 7061477"/>
              <a:gd name="connsiteY5" fmla="*/ 3339450 h 5821467"/>
              <a:gd name="connsiteX6" fmla="*/ 6934200 w 7061477"/>
              <a:gd name="connsiteY6" fmla="*/ 3358500 h 5821467"/>
              <a:gd name="connsiteX7" fmla="*/ 6877050 w 7061477"/>
              <a:gd name="connsiteY7" fmla="*/ 1682100 h 5821467"/>
              <a:gd name="connsiteX8" fmla="*/ 5048250 w 7061477"/>
              <a:gd name="connsiteY8" fmla="*/ 1110600 h 5821467"/>
              <a:gd name="connsiteX9" fmla="*/ 5048250 w 7061477"/>
              <a:gd name="connsiteY9" fmla="*/ 81900 h 5821467"/>
              <a:gd name="connsiteX10" fmla="*/ 361950 w 7061477"/>
              <a:gd name="connsiteY10" fmla="*/ 62850 h 5821467"/>
              <a:gd name="connsiteX11" fmla="*/ 0 w 7061477"/>
              <a:gd name="connsiteY11" fmla="*/ 4653900 h 5821467"/>
              <a:gd name="connsiteX0" fmla="*/ 0 w 7543934"/>
              <a:gd name="connsiteY0" fmla="*/ 4653900 h 5821467"/>
              <a:gd name="connsiteX1" fmla="*/ 1638300 w 7543934"/>
              <a:gd name="connsiteY1" fmla="*/ 5815950 h 5821467"/>
              <a:gd name="connsiteX2" fmla="*/ 3105150 w 7543934"/>
              <a:gd name="connsiteY2" fmla="*/ 5034900 h 5821467"/>
              <a:gd name="connsiteX3" fmla="*/ 3448050 w 7543934"/>
              <a:gd name="connsiteY3" fmla="*/ 3739500 h 5821467"/>
              <a:gd name="connsiteX4" fmla="*/ 5048250 w 7543934"/>
              <a:gd name="connsiteY4" fmla="*/ 3549000 h 5821467"/>
              <a:gd name="connsiteX5" fmla="*/ 6915150 w 7543934"/>
              <a:gd name="connsiteY5" fmla="*/ 3339450 h 5821467"/>
              <a:gd name="connsiteX6" fmla="*/ 7543800 w 7543934"/>
              <a:gd name="connsiteY6" fmla="*/ 2996550 h 5821467"/>
              <a:gd name="connsiteX7" fmla="*/ 6877050 w 7543934"/>
              <a:gd name="connsiteY7" fmla="*/ 1682100 h 5821467"/>
              <a:gd name="connsiteX8" fmla="*/ 5048250 w 7543934"/>
              <a:gd name="connsiteY8" fmla="*/ 1110600 h 5821467"/>
              <a:gd name="connsiteX9" fmla="*/ 5048250 w 7543934"/>
              <a:gd name="connsiteY9" fmla="*/ 81900 h 5821467"/>
              <a:gd name="connsiteX10" fmla="*/ 361950 w 7543934"/>
              <a:gd name="connsiteY10" fmla="*/ 62850 h 5821467"/>
              <a:gd name="connsiteX11" fmla="*/ 0 w 7543934"/>
              <a:gd name="connsiteY11" fmla="*/ 4653900 h 5821467"/>
              <a:gd name="connsiteX0" fmla="*/ 0 w 7543834"/>
              <a:gd name="connsiteY0" fmla="*/ 4653900 h 5821467"/>
              <a:gd name="connsiteX1" fmla="*/ 1638300 w 7543834"/>
              <a:gd name="connsiteY1" fmla="*/ 5815950 h 5821467"/>
              <a:gd name="connsiteX2" fmla="*/ 3105150 w 7543834"/>
              <a:gd name="connsiteY2" fmla="*/ 5034900 h 5821467"/>
              <a:gd name="connsiteX3" fmla="*/ 3448050 w 7543834"/>
              <a:gd name="connsiteY3" fmla="*/ 3739500 h 5821467"/>
              <a:gd name="connsiteX4" fmla="*/ 5048250 w 7543834"/>
              <a:gd name="connsiteY4" fmla="*/ 3549000 h 5821467"/>
              <a:gd name="connsiteX5" fmla="*/ 6267450 w 7543834"/>
              <a:gd name="connsiteY5" fmla="*/ 2977500 h 5821467"/>
              <a:gd name="connsiteX6" fmla="*/ 7543800 w 7543834"/>
              <a:gd name="connsiteY6" fmla="*/ 2996550 h 5821467"/>
              <a:gd name="connsiteX7" fmla="*/ 6877050 w 7543834"/>
              <a:gd name="connsiteY7" fmla="*/ 1682100 h 5821467"/>
              <a:gd name="connsiteX8" fmla="*/ 5048250 w 7543834"/>
              <a:gd name="connsiteY8" fmla="*/ 1110600 h 5821467"/>
              <a:gd name="connsiteX9" fmla="*/ 5048250 w 7543834"/>
              <a:gd name="connsiteY9" fmla="*/ 81900 h 5821467"/>
              <a:gd name="connsiteX10" fmla="*/ 361950 w 7543834"/>
              <a:gd name="connsiteY10" fmla="*/ 62850 h 5821467"/>
              <a:gd name="connsiteX11" fmla="*/ 0 w 7543834"/>
              <a:gd name="connsiteY11" fmla="*/ 4653900 h 5821467"/>
              <a:gd name="connsiteX0" fmla="*/ 0 w 7543838"/>
              <a:gd name="connsiteY0" fmla="*/ 4653900 h 5821467"/>
              <a:gd name="connsiteX1" fmla="*/ 1638300 w 7543838"/>
              <a:gd name="connsiteY1" fmla="*/ 5815950 h 5821467"/>
              <a:gd name="connsiteX2" fmla="*/ 3105150 w 7543838"/>
              <a:gd name="connsiteY2" fmla="*/ 5034900 h 5821467"/>
              <a:gd name="connsiteX3" fmla="*/ 3448050 w 7543838"/>
              <a:gd name="connsiteY3" fmla="*/ 3739500 h 5821467"/>
              <a:gd name="connsiteX4" fmla="*/ 4572000 w 7543838"/>
              <a:gd name="connsiteY4" fmla="*/ 3491850 h 5821467"/>
              <a:gd name="connsiteX5" fmla="*/ 6267450 w 7543838"/>
              <a:gd name="connsiteY5" fmla="*/ 2977500 h 5821467"/>
              <a:gd name="connsiteX6" fmla="*/ 7543800 w 7543838"/>
              <a:gd name="connsiteY6" fmla="*/ 2996550 h 5821467"/>
              <a:gd name="connsiteX7" fmla="*/ 6877050 w 7543838"/>
              <a:gd name="connsiteY7" fmla="*/ 1682100 h 5821467"/>
              <a:gd name="connsiteX8" fmla="*/ 5048250 w 7543838"/>
              <a:gd name="connsiteY8" fmla="*/ 1110600 h 5821467"/>
              <a:gd name="connsiteX9" fmla="*/ 5048250 w 7543838"/>
              <a:gd name="connsiteY9" fmla="*/ 81900 h 5821467"/>
              <a:gd name="connsiteX10" fmla="*/ 361950 w 7543838"/>
              <a:gd name="connsiteY10" fmla="*/ 62850 h 5821467"/>
              <a:gd name="connsiteX11" fmla="*/ 0 w 7543838"/>
              <a:gd name="connsiteY11" fmla="*/ 4653900 h 5821467"/>
              <a:gd name="connsiteX0" fmla="*/ 0 w 7543838"/>
              <a:gd name="connsiteY0" fmla="*/ 4653900 h 5817613"/>
              <a:gd name="connsiteX1" fmla="*/ 1638300 w 7543838"/>
              <a:gd name="connsiteY1" fmla="*/ 5815950 h 5817613"/>
              <a:gd name="connsiteX2" fmla="*/ 2743200 w 7543838"/>
              <a:gd name="connsiteY2" fmla="*/ 4882500 h 5817613"/>
              <a:gd name="connsiteX3" fmla="*/ 3448050 w 7543838"/>
              <a:gd name="connsiteY3" fmla="*/ 3739500 h 5817613"/>
              <a:gd name="connsiteX4" fmla="*/ 4572000 w 7543838"/>
              <a:gd name="connsiteY4" fmla="*/ 3491850 h 5817613"/>
              <a:gd name="connsiteX5" fmla="*/ 6267450 w 7543838"/>
              <a:gd name="connsiteY5" fmla="*/ 2977500 h 5817613"/>
              <a:gd name="connsiteX6" fmla="*/ 7543800 w 7543838"/>
              <a:gd name="connsiteY6" fmla="*/ 2996550 h 5817613"/>
              <a:gd name="connsiteX7" fmla="*/ 6877050 w 7543838"/>
              <a:gd name="connsiteY7" fmla="*/ 1682100 h 5817613"/>
              <a:gd name="connsiteX8" fmla="*/ 5048250 w 7543838"/>
              <a:gd name="connsiteY8" fmla="*/ 1110600 h 5817613"/>
              <a:gd name="connsiteX9" fmla="*/ 5048250 w 7543838"/>
              <a:gd name="connsiteY9" fmla="*/ 81900 h 5817613"/>
              <a:gd name="connsiteX10" fmla="*/ 361950 w 7543838"/>
              <a:gd name="connsiteY10" fmla="*/ 62850 h 5817613"/>
              <a:gd name="connsiteX11" fmla="*/ 0 w 7543838"/>
              <a:gd name="connsiteY11" fmla="*/ 4653900 h 5817613"/>
              <a:gd name="connsiteX0" fmla="*/ 0 w 7543838"/>
              <a:gd name="connsiteY0" fmla="*/ 4653900 h 5817637"/>
              <a:gd name="connsiteX1" fmla="*/ 1638300 w 7543838"/>
              <a:gd name="connsiteY1" fmla="*/ 5815950 h 5817637"/>
              <a:gd name="connsiteX2" fmla="*/ 2743200 w 7543838"/>
              <a:gd name="connsiteY2" fmla="*/ 4882500 h 5817637"/>
              <a:gd name="connsiteX3" fmla="*/ 2952750 w 7543838"/>
              <a:gd name="connsiteY3" fmla="*/ 3682350 h 5817637"/>
              <a:gd name="connsiteX4" fmla="*/ 4572000 w 7543838"/>
              <a:gd name="connsiteY4" fmla="*/ 3491850 h 5817637"/>
              <a:gd name="connsiteX5" fmla="*/ 6267450 w 7543838"/>
              <a:gd name="connsiteY5" fmla="*/ 2977500 h 5817637"/>
              <a:gd name="connsiteX6" fmla="*/ 7543800 w 7543838"/>
              <a:gd name="connsiteY6" fmla="*/ 2996550 h 5817637"/>
              <a:gd name="connsiteX7" fmla="*/ 6877050 w 7543838"/>
              <a:gd name="connsiteY7" fmla="*/ 1682100 h 5817637"/>
              <a:gd name="connsiteX8" fmla="*/ 5048250 w 7543838"/>
              <a:gd name="connsiteY8" fmla="*/ 1110600 h 5817637"/>
              <a:gd name="connsiteX9" fmla="*/ 5048250 w 7543838"/>
              <a:gd name="connsiteY9" fmla="*/ 81900 h 5817637"/>
              <a:gd name="connsiteX10" fmla="*/ 361950 w 7543838"/>
              <a:gd name="connsiteY10" fmla="*/ 62850 h 5817637"/>
              <a:gd name="connsiteX11" fmla="*/ 0 w 7543838"/>
              <a:gd name="connsiteY11" fmla="*/ 4653900 h 5817637"/>
              <a:gd name="connsiteX0" fmla="*/ 0 w 7543836"/>
              <a:gd name="connsiteY0" fmla="*/ 4653900 h 5817637"/>
              <a:gd name="connsiteX1" fmla="*/ 1638300 w 7543836"/>
              <a:gd name="connsiteY1" fmla="*/ 5815950 h 5817637"/>
              <a:gd name="connsiteX2" fmla="*/ 2743200 w 7543836"/>
              <a:gd name="connsiteY2" fmla="*/ 4882500 h 5817637"/>
              <a:gd name="connsiteX3" fmla="*/ 2952750 w 7543836"/>
              <a:gd name="connsiteY3" fmla="*/ 3682350 h 5817637"/>
              <a:gd name="connsiteX4" fmla="*/ 4724400 w 7543836"/>
              <a:gd name="connsiteY4" fmla="*/ 3949050 h 5817637"/>
              <a:gd name="connsiteX5" fmla="*/ 6267450 w 7543836"/>
              <a:gd name="connsiteY5" fmla="*/ 2977500 h 5817637"/>
              <a:gd name="connsiteX6" fmla="*/ 7543800 w 7543836"/>
              <a:gd name="connsiteY6" fmla="*/ 2996550 h 5817637"/>
              <a:gd name="connsiteX7" fmla="*/ 6877050 w 7543836"/>
              <a:gd name="connsiteY7" fmla="*/ 1682100 h 5817637"/>
              <a:gd name="connsiteX8" fmla="*/ 5048250 w 7543836"/>
              <a:gd name="connsiteY8" fmla="*/ 1110600 h 5817637"/>
              <a:gd name="connsiteX9" fmla="*/ 5048250 w 7543836"/>
              <a:gd name="connsiteY9" fmla="*/ 81900 h 5817637"/>
              <a:gd name="connsiteX10" fmla="*/ 361950 w 7543836"/>
              <a:gd name="connsiteY10" fmla="*/ 62850 h 5817637"/>
              <a:gd name="connsiteX11" fmla="*/ 0 w 7543836"/>
              <a:gd name="connsiteY11" fmla="*/ 4653900 h 5817637"/>
              <a:gd name="connsiteX0" fmla="*/ 0 w 7543825"/>
              <a:gd name="connsiteY0" fmla="*/ 4653900 h 5817637"/>
              <a:gd name="connsiteX1" fmla="*/ 1638300 w 7543825"/>
              <a:gd name="connsiteY1" fmla="*/ 5815950 h 5817637"/>
              <a:gd name="connsiteX2" fmla="*/ 2743200 w 7543825"/>
              <a:gd name="connsiteY2" fmla="*/ 4882500 h 5817637"/>
              <a:gd name="connsiteX3" fmla="*/ 2952750 w 7543825"/>
              <a:gd name="connsiteY3" fmla="*/ 3682350 h 5817637"/>
              <a:gd name="connsiteX4" fmla="*/ 4724400 w 7543825"/>
              <a:gd name="connsiteY4" fmla="*/ 3949050 h 5817637"/>
              <a:gd name="connsiteX5" fmla="*/ 5905500 w 7543825"/>
              <a:gd name="connsiteY5" fmla="*/ 2882250 h 5817637"/>
              <a:gd name="connsiteX6" fmla="*/ 7543800 w 7543825"/>
              <a:gd name="connsiteY6" fmla="*/ 2996550 h 5817637"/>
              <a:gd name="connsiteX7" fmla="*/ 6877050 w 7543825"/>
              <a:gd name="connsiteY7" fmla="*/ 1682100 h 5817637"/>
              <a:gd name="connsiteX8" fmla="*/ 5048250 w 7543825"/>
              <a:gd name="connsiteY8" fmla="*/ 1110600 h 5817637"/>
              <a:gd name="connsiteX9" fmla="*/ 5048250 w 7543825"/>
              <a:gd name="connsiteY9" fmla="*/ 81900 h 5817637"/>
              <a:gd name="connsiteX10" fmla="*/ 361950 w 7543825"/>
              <a:gd name="connsiteY10" fmla="*/ 62850 h 5817637"/>
              <a:gd name="connsiteX11" fmla="*/ 0 w 7543825"/>
              <a:gd name="connsiteY11" fmla="*/ 4653900 h 5817637"/>
              <a:gd name="connsiteX0" fmla="*/ 0 w 7149436"/>
              <a:gd name="connsiteY0" fmla="*/ 4653900 h 5817637"/>
              <a:gd name="connsiteX1" fmla="*/ 1638300 w 7149436"/>
              <a:gd name="connsiteY1" fmla="*/ 5815950 h 5817637"/>
              <a:gd name="connsiteX2" fmla="*/ 2743200 w 7149436"/>
              <a:gd name="connsiteY2" fmla="*/ 4882500 h 5817637"/>
              <a:gd name="connsiteX3" fmla="*/ 2952750 w 7149436"/>
              <a:gd name="connsiteY3" fmla="*/ 3682350 h 5817637"/>
              <a:gd name="connsiteX4" fmla="*/ 4724400 w 7149436"/>
              <a:gd name="connsiteY4" fmla="*/ 3949050 h 5817637"/>
              <a:gd name="connsiteX5" fmla="*/ 5905500 w 7149436"/>
              <a:gd name="connsiteY5" fmla="*/ 2882250 h 5817637"/>
              <a:gd name="connsiteX6" fmla="*/ 7143750 w 7149436"/>
              <a:gd name="connsiteY6" fmla="*/ 2367900 h 5817637"/>
              <a:gd name="connsiteX7" fmla="*/ 6877050 w 7149436"/>
              <a:gd name="connsiteY7" fmla="*/ 1682100 h 5817637"/>
              <a:gd name="connsiteX8" fmla="*/ 5048250 w 7149436"/>
              <a:gd name="connsiteY8" fmla="*/ 1110600 h 5817637"/>
              <a:gd name="connsiteX9" fmla="*/ 5048250 w 7149436"/>
              <a:gd name="connsiteY9" fmla="*/ 81900 h 5817637"/>
              <a:gd name="connsiteX10" fmla="*/ 361950 w 7149436"/>
              <a:gd name="connsiteY10" fmla="*/ 62850 h 5817637"/>
              <a:gd name="connsiteX11" fmla="*/ 0 w 7149436"/>
              <a:gd name="connsiteY11" fmla="*/ 4653900 h 5817637"/>
              <a:gd name="connsiteX0" fmla="*/ 0 w 7196808"/>
              <a:gd name="connsiteY0" fmla="*/ 4653900 h 5817637"/>
              <a:gd name="connsiteX1" fmla="*/ 1638300 w 7196808"/>
              <a:gd name="connsiteY1" fmla="*/ 5815950 h 5817637"/>
              <a:gd name="connsiteX2" fmla="*/ 2743200 w 7196808"/>
              <a:gd name="connsiteY2" fmla="*/ 4882500 h 5817637"/>
              <a:gd name="connsiteX3" fmla="*/ 2952750 w 7196808"/>
              <a:gd name="connsiteY3" fmla="*/ 3682350 h 5817637"/>
              <a:gd name="connsiteX4" fmla="*/ 4724400 w 7196808"/>
              <a:gd name="connsiteY4" fmla="*/ 3949050 h 5817637"/>
              <a:gd name="connsiteX5" fmla="*/ 5905500 w 7196808"/>
              <a:gd name="connsiteY5" fmla="*/ 2882250 h 5817637"/>
              <a:gd name="connsiteX6" fmla="*/ 7143750 w 7196808"/>
              <a:gd name="connsiteY6" fmla="*/ 2367900 h 5817637"/>
              <a:gd name="connsiteX7" fmla="*/ 6991350 w 7196808"/>
              <a:gd name="connsiteY7" fmla="*/ 1301100 h 5817637"/>
              <a:gd name="connsiteX8" fmla="*/ 5048250 w 7196808"/>
              <a:gd name="connsiteY8" fmla="*/ 1110600 h 5817637"/>
              <a:gd name="connsiteX9" fmla="*/ 5048250 w 7196808"/>
              <a:gd name="connsiteY9" fmla="*/ 81900 h 5817637"/>
              <a:gd name="connsiteX10" fmla="*/ 361950 w 7196808"/>
              <a:gd name="connsiteY10" fmla="*/ 62850 h 5817637"/>
              <a:gd name="connsiteX11" fmla="*/ 0 w 7196808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905500 w 7172379"/>
              <a:gd name="connsiteY5" fmla="*/ 28822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372100 w 7172379"/>
              <a:gd name="connsiteY5" fmla="*/ 28441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99347"/>
              <a:gd name="connsiteY0" fmla="*/ 4653900 h 5817637"/>
              <a:gd name="connsiteX1" fmla="*/ 1638300 w 7099347"/>
              <a:gd name="connsiteY1" fmla="*/ 5815950 h 5817637"/>
              <a:gd name="connsiteX2" fmla="*/ 2743200 w 7099347"/>
              <a:gd name="connsiteY2" fmla="*/ 4882500 h 5817637"/>
              <a:gd name="connsiteX3" fmla="*/ 2952750 w 7099347"/>
              <a:gd name="connsiteY3" fmla="*/ 3682350 h 5817637"/>
              <a:gd name="connsiteX4" fmla="*/ 4724400 w 7099347"/>
              <a:gd name="connsiteY4" fmla="*/ 3949050 h 5817637"/>
              <a:gd name="connsiteX5" fmla="*/ 5372100 w 7099347"/>
              <a:gd name="connsiteY5" fmla="*/ 2844150 h 5817637"/>
              <a:gd name="connsiteX6" fmla="*/ 6858000 w 7099347"/>
              <a:gd name="connsiteY6" fmla="*/ 2463150 h 5817637"/>
              <a:gd name="connsiteX7" fmla="*/ 6991350 w 7099347"/>
              <a:gd name="connsiteY7" fmla="*/ 1301100 h 5817637"/>
              <a:gd name="connsiteX8" fmla="*/ 5429250 w 7099347"/>
              <a:gd name="connsiteY8" fmla="*/ 805800 h 5817637"/>
              <a:gd name="connsiteX9" fmla="*/ 5048250 w 7099347"/>
              <a:gd name="connsiteY9" fmla="*/ 81900 h 5817637"/>
              <a:gd name="connsiteX10" fmla="*/ 361950 w 7099347"/>
              <a:gd name="connsiteY10" fmla="*/ 62850 h 5817637"/>
              <a:gd name="connsiteX11" fmla="*/ 0 w 7099347"/>
              <a:gd name="connsiteY11" fmla="*/ 4653900 h 5817637"/>
              <a:gd name="connsiteX0" fmla="*/ 0 w 7077439"/>
              <a:gd name="connsiteY0" fmla="*/ 4653900 h 5817637"/>
              <a:gd name="connsiteX1" fmla="*/ 1638300 w 7077439"/>
              <a:gd name="connsiteY1" fmla="*/ 5815950 h 5817637"/>
              <a:gd name="connsiteX2" fmla="*/ 2743200 w 7077439"/>
              <a:gd name="connsiteY2" fmla="*/ 4882500 h 5817637"/>
              <a:gd name="connsiteX3" fmla="*/ 2952750 w 7077439"/>
              <a:gd name="connsiteY3" fmla="*/ 3682350 h 5817637"/>
              <a:gd name="connsiteX4" fmla="*/ 4724400 w 7077439"/>
              <a:gd name="connsiteY4" fmla="*/ 3949050 h 5817637"/>
              <a:gd name="connsiteX5" fmla="*/ 5372100 w 7077439"/>
              <a:gd name="connsiteY5" fmla="*/ 2844150 h 5817637"/>
              <a:gd name="connsiteX6" fmla="*/ 6781800 w 7077439"/>
              <a:gd name="connsiteY6" fmla="*/ 2425050 h 5817637"/>
              <a:gd name="connsiteX7" fmla="*/ 6991350 w 7077439"/>
              <a:gd name="connsiteY7" fmla="*/ 1301100 h 5817637"/>
              <a:gd name="connsiteX8" fmla="*/ 5429250 w 7077439"/>
              <a:gd name="connsiteY8" fmla="*/ 805800 h 5817637"/>
              <a:gd name="connsiteX9" fmla="*/ 5048250 w 7077439"/>
              <a:gd name="connsiteY9" fmla="*/ 81900 h 5817637"/>
              <a:gd name="connsiteX10" fmla="*/ 361950 w 7077439"/>
              <a:gd name="connsiteY10" fmla="*/ 62850 h 5817637"/>
              <a:gd name="connsiteX11" fmla="*/ 0 w 7077439"/>
              <a:gd name="connsiteY11" fmla="*/ 4653900 h 5817637"/>
              <a:gd name="connsiteX0" fmla="*/ 0 w 7093836"/>
              <a:gd name="connsiteY0" fmla="*/ 4653900 h 5817637"/>
              <a:gd name="connsiteX1" fmla="*/ 1638300 w 7093836"/>
              <a:gd name="connsiteY1" fmla="*/ 5815950 h 5817637"/>
              <a:gd name="connsiteX2" fmla="*/ 2743200 w 7093836"/>
              <a:gd name="connsiteY2" fmla="*/ 4882500 h 5817637"/>
              <a:gd name="connsiteX3" fmla="*/ 2952750 w 7093836"/>
              <a:gd name="connsiteY3" fmla="*/ 3682350 h 5817637"/>
              <a:gd name="connsiteX4" fmla="*/ 4724400 w 7093836"/>
              <a:gd name="connsiteY4" fmla="*/ 3949050 h 5817637"/>
              <a:gd name="connsiteX5" fmla="*/ 5372100 w 7093836"/>
              <a:gd name="connsiteY5" fmla="*/ 2844150 h 5817637"/>
              <a:gd name="connsiteX6" fmla="*/ 6781800 w 7093836"/>
              <a:gd name="connsiteY6" fmla="*/ 2425050 h 5817637"/>
              <a:gd name="connsiteX7" fmla="*/ 6991350 w 7093836"/>
              <a:gd name="connsiteY7" fmla="*/ 1301100 h 5817637"/>
              <a:gd name="connsiteX8" fmla="*/ 5429250 w 7093836"/>
              <a:gd name="connsiteY8" fmla="*/ 805800 h 5817637"/>
              <a:gd name="connsiteX9" fmla="*/ 5048250 w 7093836"/>
              <a:gd name="connsiteY9" fmla="*/ 81900 h 5817637"/>
              <a:gd name="connsiteX10" fmla="*/ 361950 w 7093836"/>
              <a:gd name="connsiteY10" fmla="*/ 62850 h 5817637"/>
              <a:gd name="connsiteX11" fmla="*/ 0 w 7093836"/>
              <a:gd name="connsiteY11" fmla="*/ 4653900 h 5817637"/>
              <a:gd name="connsiteX0" fmla="*/ 0 w 7105127"/>
              <a:gd name="connsiteY0" fmla="*/ 4653900 h 5817637"/>
              <a:gd name="connsiteX1" fmla="*/ 1638300 w 7105127"/>
              <a:gd name="connsiteY1" fmla="*/ 5815950 h 5817637"/>
              <a:gd name="connsiteX2" fmla="*/ 2743200 w 7105127"/>
              <a:gd name="connsiteY2" fmla="*/ 4882500 h 5817637"/>
              <a:gd name="connsiteX3" fmla="*/ 2952750 w 7105127"/>
              <a:gd name="connsiteY3" fmla="*/ 3682350 h 5817637"/>
              <a:gd name="connsiteX4" fmla="*/ 4724400 w 7105127"/>
              <a:gd name="connsiteY4" fmla="*/ 3949050 h 5817637"/>
              <a:gd name="connsiteX5" fmla="*/ 5372100 w 7105127"/>
              <a:gd name="connsiteY5" fmla="*/ 2844150 h 5817637"/>
              <a:gd name="connsiteX6" fmla="*/ 6781800 w 7105127"/>
              <a:gd name="connsiteY6" fmla="*/ 2425050 h 5817637"/>
              <a:gd name="connsiteX7" fmla="*/ 6991350 w 7105127"/>
              <a:gd name="connsiteY7" fmla="*/ 1301100 h 5817637"/>
              <a:gd name="connsiteX8" fmla="*/ 5429250 w 7105127"/>
              <a:gd name="connsiteY8" fmla="*/ 805800 h 5817637"/>
              <a:gd name="connsiteX9" fmla="*/ 5048250 w 7105127"/>
              <a:gd name="connsiteY9" fmla="*/ 81900 h 5817637"/>
              <a:gd name="connsiteX10" fmla="*/ 361950 w 7105127"/>
              <a:gd name="connsiteY10" fmla="*/ 62850 h 5817637"/>
              <a:gd name="connsiteX11" fmla="*/ 0 w 7105127"/>
              <a:gd name="connsiteY11" fmla="*/ 4653900 h 5817637"/>
              <a:gd name="connsiteX0" fmla="*/ 0 w 7114552"/>
              <a:gd name="connsiteY0" fmla="*/ 4653900 h 5817637"/>
              <a:gd name="connsiteX1" fmla="*/ 1638300 w 7114552"/>
              <a:gd name="connsiteY1" fmla="*/ 5815950 h 5817637"/>
              <a:gd name="connsiteX2" fmla="*/ 2743200 w 7114552"/>
              <a:gd name="connsiteY2" fmla="*/ 4882500 h 5817637"/>
              <a:gd name="connsiteX3" fmla="*/ 2952750 w 7114552"/>
              <a:gd name="connsiteY3" fmla="*/ 3682350 h 5817637"/>
              <a:gd name="connsiteX4" fmla="*/ 4724400 w 7114552"/>
              <a:gd name="connsiteY4" fmla="*/ 3949050 h 5817637"/>
              <a:gd name="connsiteX5" fmla="*/ 5372100 w 7114552"/>
              <a:gd name="connsiteY5" fmla="*/ 2844150 h 5817637"/>
              <a:gd name="connsiteX6" fmla="*/ 6781800 w 7114552"/>
              <a:gd name="connsiteY6" fmla="*/ 2425050 h 5817637"/>
              <a:gd name="connsiteX7" fmla="*/ 6991350 w 7114552"/>
              <a:gd name="connsiteY7" fmla="*/ 1301100 h 5817637"/>
              <a:gd name="connsiteX8" fmla="*/ 5429250 w 7114552"/>
              <a:gd name="connsiteY8" fmla="*/ 805800 h 5817637"/>
              <a:gd name="connsiteX9" fmla="*/ 5048250 w 7114552"/>
              <a:gd name="connsiteY9" fmla="*/ 81900 h 5817637"/>
              <a:gd name="connsiteX10" fmla="*/ 361950 w 7114552"/>
              <a:gd name="connsiteY10" fmla="*/ 62850 h 5817637"/>
              <a:gd name="connsiteX11" fmla="*/ 0 w 7114552"/>
              <a:gd name="connsiteY11" fmla="*/ 4653900 h 5817637"/>
              <a:gd name="connsiteX0" fmla="*/ 0 w 7117874"/>
              <a:gd name="connsiteY0" fmla="*/ 4653900 h 5817637"/>
              <a:gd name="connsiteX1" fmla="*/ 1638300 w 7117874"/>
              <a:gd name="connsiteY1" fmla="*/ 5815950 h 5817637"/>
              <a:gd name="connsiteX2" fmla="*/ 2743200 w 7117874"/>
              <a:gd name="connsiteY2" fmla="*/ 4882500 h 5817637"/>
              <a:gd name="connsiteX3" fmla="*/ 2952750 w 7117874"/>
              <a:gd name="connsiteY3" fmla="*/ 3682350 h 5817637"/>
              <a:gd name="connsiteX4" fmla="*/ 4724400 w 7117874"/>
              <a:gd name="connsiteY4" fmla="*/ 3949050 h 5817637"/>
              <a:gd name="connsiteX5" fmla="*/ 5372100 w 7117874"/>
              <a:gd name="connsiteY5" fmla="*/ 2844150 h 5817637"/>
              <a:gd name="connsiteX6" fmla="*/ 6781800 w 7117874"/>
              <a:gd name="connsiteY6" fmla="*/ 2425050 h 5817637"/>
              <a:gd name="connsiteX7" fmla="*/ 6991350 w 7117874"/>
              <a:gd name="connsiteY7" fmla="*/ 1301100 h 5817637"/>
              <a:gd name="connsiteX8" fmla="*/ 5429250 w 7117874"/>
              <a:gd name="connsiteY8" fmla="*/ 805800 h 5817637"/>
              <a:gd name="connsiteX9" fmla="*/ 5048250 w 7117874"/>
              <a:gd name="connsiteY9" fmla="*/ 81900 h 5817637"/>
              <a:gd name="connsiteX10" fmla="*/ 361950 w 7117874"/>
              <a:gd name="connsiteY10" fmla="*/ 62850 h 5817637"/>
              <a:gd name="connsiteX11" fmla="*/ 0 w 7117874"/>
              <a:gd name="connsiteY11" fmla="*/ 4653900 h 5817637"/>
              <a:gd name="connsiteX0" fmla="*/ 0 w 7117874"/>
              <a:gd name="connsiteY0" fmla="*/ 4653900 h 5826287"/>
              <a:gd name="connsiteX1" fmla="*/ 1638300 w 7117874"/>
              <a:gd name="connsiteY1" fmla="*/ 5815950 h 5826287"/>
              <a:gd name="connsiteX2" fmla="*/ 2806700 w 7117874"/>
              <a:gd name="connsiteY2" fmla="*/ 5136500 h 5826287"/>
              <a:gd name="connsiteX3" fmla="*/ 2952750 w 7117874"/>
              <a:gd name="connsiteY3" fmla="*/ 3682350 h 5826287"/>
              <a:gd name="connsiteX4" fmla="*/ 4724400 w 7117874"/>
              <a:gd name="connsiteY4" fmla="*/ 3949050 h 5826287"/>
              <a:gd name="connsiteX5" fmla="*/ 5372100 w 7117874"/>
              <a:gd name="connsiteY5" fmla="*/ 2844150 h 5826287"/>
              <a:gd name="connsiteX6" fmla="*/ 6781800 w 7117874"/>
              <a:gd name="connsiteY6" fmla="*/ 2425050 h 5826287"/>
              <a:gd name="connsiteX7" fmla="*/ 6991350 w 7117874"/>
              <a:gd name="connsiteY7" fmla="*/ 1301100 h 5826287"/>
              <a:gd name="connsiteX8" fmla="*/ 5429250 w 7117874"/>
              <a:gd name="connsiteY8" fmla="*/ 805800 h 5826287"/>
              <a:gd name="connsiteX9" fmla="*/ 5048250 w 7117874"/>
              <a:gd name="connsiteY9" fmla="*/ 81900 h 5826287"/>
              <a:gd name="connsiteX10" fmla="*/ 361950 w 7117874"/>
              <a:gd name="connsiteY10" fmla="*/ 62850 h 5826287"/>
              <a:gd name="connsiteX11" fmla="*/ 0 w 7117874"/>
              <a:gd name="connsiteY11" fmla="*/ 4653900 h 5826287"/>
              <a:gd name="connsiteX0" fmla="*/ 0 w 7117874"/>
              <a:gd name="connsiteY0" fmla="*/ 4653900 h 5829303"/>
              <a:gd name="connsiteX1" fmla="*/ 1638300 w 7117874"/>
              <a:gd name="connsiteY1" fmla="*/ 5815950 h 5829303"/>
              <a:gd name="connsiteX2" fmla="*/ 2806700 w 7117874"/>
              <a:gd name="connsiteY2" fmla="*/ 5136500 h 5829303"/>
              <a:gd name="connsiteX3" fmla="*/ 2952750 w 7117874"/>
              <a:gd name="connsiteY3" fmla="*/ 3682350 h 5829303"/>
              <a:gd name="connsiteX4" fmla="*/ 4724400 w 7117874"/>
              <a:gd name="connsiteY4" fmla="*/ 3949050 h 5829303"/>
              <a:gd name="connsiteX5" fmla="*/ 5372100 w 7117874"/>
              <a:gd name="connsiteY5" fmla="*/ 2844150 h 5829303"/>
              <a:gd name="connsiteX6" fmla="*/ 6781800 w 7117874"/>
              <a:gd name="connsiteY6" fmla="*/ 2425050 h 5829303"/>
              <a:gd name="connsiteX7" fmla="*/ 6991350 w 7117874"/>
              <a:gd name="connsiteY7" fmla="*/ 1301100 h 5829303"/>
              <a:gd name="connsiteX8" fmla="*/ 5429250 w 7117874"/>
              <a:gd name="connsiteY8" fmla="*/ 805800 h 5829303"/>
              <a:gd name="connsiteX9" fmla="*/ 5048250 w 7117874"/>
              <a:gd name="connsiteY9" fmla="*/ 81900 h 5829303"/>
              <a:gd name="connsiteX10" fmla="*/ 361950 w 7117874"/>
              <a:gd name="connsiteY10" fmla="*/ 62850 h 5829303"/>
              <a:gd name="connsiteX11" fmla="*/ 0 w 7117874"/>
              <a:gd name="connsiteY11" fmla="*/ 4653900 h 5829303"/>
              <a:gd name="connsiteX0" fmla="*/ 0 w 7117874"/>
              <a:gd name="connsiteY0" fmla="*/ 4653900 h 5825510"/>
              <a:gd name="connsiteX1" fmla="*/ 1638300 w 7117874"/>
              <a:gd name="connsiteY1" fmla="*/ 5815950 h 5825510"/>
              <a:gd name="connsiteX2" fmla="*/ 2806700 w 7117874"/>
              <a:gd name="connsiteY2" fmla="*/ 5136500 h 5825510"/>
              <a:gd name="connsiteX3" fmla="*/ 3054350 w 7117874"/>
              <a:gd name="connsiteY3" fmla="*/ 3923650 h 5825510"/>
              <a:gd name="connsiteX4" fmla="*/ 4724400 w 7117874"/>
              <a:gd name="connsiteY4" fmla="*/ 3949050 h 5825510"/>
              <a:gd name="connsiteX5" fmla="*/ 5372100 w 7117874"/>
              <a:gd name="connsiteY5" fmla="*/ 2844150 h 5825510"/>
              <a:gd name="connsiteX6" fmla="*/ 6781800 w 7117874"/>
              <a:gd name="connsiteY6" fmla="*/ 2425050 h 5825510"/>
              <a:gd name="connsiteX7" fmla="*/ 6991350 w 7117874"/>
              <a:gd name="connsiteY7" fmla="*/ 1301100 h 5825510"/>
              <a:gd name="connsiteX8" fmla="*/ 5429250 w 7117874"/>
              <a:gd name="connsiteY8" fmla="*/ 805800 h 5825510"/>
              <a:gd name="connsiteX9" fmla="*/ 5048250 w 7117874"/>
              <a:gd name="connsiteY9" fmla="*/ 81900 h 5825510"/>
              <a:gd name="connsiteX10" fmla="*/ 361950 w 7117874"/>
              <a:gd name="connsiteY10" fmla="*/ 62850 h 5825510"/>
              <a:gd name="connsiteX11" fmla="*/ 0 w 7117874"/>
              <a:gd name="connsiteY11" fmla="*/ 4653900 h 5825510"/>
              <a:gd name="connsiteX0" fmla="*/ 0 w 7117874"/>
              <a:gd name="connsiteY0" fmla="*/ 4653900 h 5788038"/>
              <a:gd name="connsiteX1" fmla="*/ 1955800 w 7117874"/>
              <a:gd name="connsiteY1" fmla="*/ 5777850 h 5788038"/>
              <a:gd name="connsiteX2" fmla="*/ 2806700 w 7117874"/>
              <a:gd name="connsiteY2" fmla="*/ 5136500 h 5788038"/>
              <a:gd name="connsiteX3" fmla="*/ 3054350 w 7117874"/>
              <a:gd name="connsiteY3" fmla="*/ 3923650 h 5788038"/>
              <a:gd name="connsiteX4" fmla="*/ 4724400 w 7117874"/>
              <a:gd name="connsiteY4" fmla="*/ 3949050 h 5788038"/>
              <a:gd name="connsiteX5" fmla="*/ 5372100 w 7117874"/>
              <a:gd name="connsiteY5" fmla="*/ 2844150 h 5788038"/>
              <a:gd name="connsiteX6" fmla="*/ 6781800 w 7117874"/>
              <a:gd name="connsiteY6" fmla="*/ 2425050 h 5788038"/>
              <a:gd name="connsiteX7" fmla="*/ 6991350 w 7117874"/>
              <a:gd name="connsiteY7" fmla="*/ 1301100 h 5788038"/>
              <a:gd name="connsiteX8" fmla="*/ 5429250 w 7117874"/>
              <a:gd name="connsiteY8" fmla="*/ 805800 h 5788038"/>
              <a:gd name="connsiteX9" fmla="*/ 5048250 w 7117874"/>
              <a:gd name="connsiteY9" fmla="*/ 81900 h 5788038"/>
              <a:gd name="connsiteX10" fmla="*/ 361950 w 7117874"/>
              <a:gd name="connsiteY10" fmla="*/ 62850 h 5788038"/>
              <a:gd name="connsiteX11" fmla="*/ 0 w 7117874"/>
              <a:gd name="connsiteY11" fmla="*/ 4653900 h 5788038"/>
              <a:gd name="connsiteX0" fmla="*/ 0 w 7117874"/>
              <a:gd name="connsiteY0" fmla="*/ 4653900 h 5790577"/>
              <a:gd name="connsiteX1" fmla="*/ 1955800 w 7117874"/>
              <a:gd name="connsiteY1" fmla="*/ 5777850 h 5790577"/>
              <a:gd name="connsiteX2" fmla="*/ 2806700 w 7117874"/>
              <a:gd name="connsiteY2" fmla="*/ 5136500 h 5790577"/>
              <a:gd name="connsiteX3" fmla="*/ 3054350 w 7117874"/>
              <a:gd name="connsiteY3" fmla="*/ 3923650 h 5790577"/>
              <a:gd name="connsiteX4" fmla="*/ 4724400 w 7117874"/>
              <a:gd name="connsiteY4" fmla="*/ 3949050 h 5790577"/>
              <a:gd name="connsiteX5" fmla="*/ 5372100 w 7117874"/>
              <a:gd name="connsiteY5" fmla="*/ 2844150 h 5790577"/>
              <a:gd name="connsiteX6" fmla="*/ 6781800 w 7117874"/>
              <a:gd name="connsiteY6" fmla="*/ 2425050 h 5790577"/>
              <a:gd name="connsiteX7" fmla="*/ 6991350 w 7117874"/>
              <a:gd name="connsiteY7" fmla="*/ 1301100 h 5790577"/>
              <a:gd name="connsiteX8" fmla="*/ 5429250 w 7117874"/>
              <a:gd name="connsiteY8" fmla="*/ 805800 h 5790577"/>
              <a:gd name="connsiteX9" fmla="*/ 5048250 w 7117874"/>
              <a:gd name="connsiteY9" fmla="*/ 81900 h 5790577"/>
              <a:gd name="connsiteX10" fmla="*/ 361950 w 7117874"/>
              <a:gd name="connsiteY10" fmla="*/ 62850 h 5790577"/>
              <a:gd name="connsiteX11" fmla="*/ 0 w 7117874"/>
              <a:gd name="connsiteY11" fmla="*/ 4653900 h 57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7874" h="5790577">
                <a:moveTo>
                  <a:pt x="0" y="4653900"/>
                </a:moveTo>
                <a:cubicBezTo>
                  <a:pt x="560387" y="5203175"/>
                  <a:pt x="1488017" y="5697417"/>
                  <a:pt x="1955800" y="5777850"/>
                </a:cubicBezTo>
                <a:cubicBezTo>
                  <a:pt x="2423583" y="5858283"/>
                  <a:pt x="2788708" y="5547133"/>
                  <a:pt x="2806700" y="5136500"/>
                </a:cubicBezTo>
                <a:cubicBezTo>
                  <a:pt x="2824692" y="4725867"/>
                  <a:pt x="2734733" y="4121558"/>
                  <a:pt x="3054350" y="3923650"/>
                </a:cubicBezTo>
                <a:cubicBezTo>
                  <a:pt x="3373967" y="3725742"/>
                  <a:pt x="4338108" y="4128967"/>
                  <a:pt x="4724400" y="3949050"/>
                </a:cubicBezTo>
                <a:cubicBezTo>
                  <a:pt x="5110692" y="3769133"/>
                  <a:pt x="5029200" y="3098150"/>
                  <a:pt x="5372100" y="2844150"/>
                </a:cubicBezTo>
                <a:cubicBezTo>
                  <a:pt x="5715000" y="2590150"/>
                  <a:pt x="6426200" y="2586975"/>
                  <a:pt x="6781800" y="2425050"/>
                </a:cubicBezTo>
                <a:cubicBezTo>
                  <a:pt x="7137400" y="2396475"/>
                  <a:pt x="7216775" y="1570975"/>
                  <a:pt x="6991350" y="1301100"/>
                </a:cubicBezTo>
                <a:cubicBezTo>
                  <a:pt x="6765925" y="1031225"/>
                  <a:pt x="5753100" y="1009000"/>
                  <a:pt x="5429250" y="805800"/>
                </a:cubicBezTo>
                <a:cubicBezTo>
                  <a:pt x="5105400" y="602600"/>
                  <a:pt x="4895850" y="462900"/>
                  <a:pt x="5048250" y="81900"/>
                </a:cubicBezTo>
                <a:cubicBezTo>
                  <a:pt x="5054600" y="-92725"/>
                  <a:pt x="354013" y="66819"/>
                  <a:pt x="361950" y="62850"/>
                </a:cubicBezTo>
                <a:lnTo>
                  <a:pt x="0" y="4653900"/>
                </a:ln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A2F1F285-CABA-46B3-92F8-266590C7F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4643" y="1851464"/>
            <a:ext cx="4903029" cy="42318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3628280-004D-4F72-BDD3-51C89AC1D724}"/>
              </a:ext>
            </a:extLst>
          </p:cNvPr>
          <p:cNvSpPr txBox="1"/>
          <p:nvPr/>
        </p:nvSpPr>
        <p:spPr>
          <a:xfrm>
            <a:off x="7627088" y="3679337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CE9A13-A6E2-47FA-9112-1458C95078FC}"/>
              </a:ext>
            </a:extLst>
          </p:cNvPr>
          <p:cNvSpPr txBox="1"/>
          <p:nvPr/>
        </p:nvSpPr>
        <p:spPr>
          <a:xfrm>
            <a:off x="7627088" y="4177502"/>
            <a:ext cx="3485412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6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8CA3ED3-5FFE-41A8-AFA6-8879FDF41878}"/>
              </a:ext>
            </a:extLst>
          </p:cNvPr>
          <p:cNvSpPr/>
          <p:nvPr/>
        </p:nvSpPr>
        <p:spPr>
          <a:xfrm>
            <a:off x="7627087" y="2839583"/>
            <a:ext cx="1850741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three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D4A47184-85B9-421D-AADC-B5A55AA58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462922" y="2434593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296634"/>
            <a:ext cx="1140858" cy="523220"/>
            <a:chOff x="311888" y="296634"/>
            <a:chExt cx="1140858" cy="5232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19231" y="296634"/>
              <a:ext cx="11335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three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7" name="TextBox 56">
            <a:extLst>
              <a:ext uri="{FF2B5EF4-FFF2-40B4-BE49-F238E27FC236}">
                <a16:creationId xmlns:a16="http://schemas.microsoft.com/office/drawing/2014/main" id="{70D44D65-85FC-434B-9E6E-4E61ACE2A101}"/>
              </a:ext>
            </a:extLst>
          </p:cNvPr>
          <p:cNvSpPr txBox="1"/>
          <p:nvPr/>
        </p:nvSpPr>
        <p:spPr>
          <a:xfrm>
            <a:off x="7550028" y="1551671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id-ID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8" name="TextBox 57">
            <a:extLst>
              <a:ext uri="{FF2B5EF4-FFF2-40B4-BE49-F238E27FC236}">
                <a16:creationId xmlns:a16="http://schemas.microsoft.com/office/drawing/2014/main" id="{A18220AF-CC37-4D6C-8C1D-E75874925C9F}"/>
              </a:ext>
            </a:extLst>
          </p:cNvPr>
          <p:cNvSpPr txBox="1"/>
          <p:nvPr/>
        </p:nvSpPr>
        <p:spPr>
          <a:xfrm>
            <a:off x="7550028" y="1836907"/>
            <a:ext cx="366469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9" name="TextBox 58">
            <a:extLst>
              <a:ext uri="{FF2B5EF4-FFF2-40B4-BE49-F238E27FC236}">
                <a16:creationId xmlns:a16="http://schemas.microsoft.com/office/drawing/2014/main" id="{9DBC8579-A3F9-4604-98C1-ADF6FEB77C18}"/>
              </a:ext>
            </a:extLst>
          </p:cNvPr>
          <p:cNvSpPr txBox="1"/>
          <p:nvPr/>
        </p:nvSpPr>
        <p:spPr>
          <a:xfrm>
            <a:off x="7550028" y="2722627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0" name="TextBox 59">
            <a:extLst>
              <a:ext uri="{FF2B5EF4-FFF2-40B4-BE49-F238E27FC236}">
                <a16:creationId xmlns:a16="http://schemas.microsoft.com/office/drawing/2014/main" id="{73420BA5-F5E9-40A5-92C0-E22C9A109E26}"/>
              </a:ext>
            </a:extLst>
          </p:cNvPr>
          <p:cNvSpPr txBox="1"/>
          <p:nvPr/>
        </p:nvSpPr>
        <p:spPr>
          <a:xfrm>
            <a:off x="7550028" y="3007863"/>
            <a:ext cx="366469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TextBox 60">
            <a:extLst>
              <a:ext uri="{FF2B5EF4-FFF2-40B4-BE49-F238E27FC236}">
                <a16:creationId xmlns:a16="http://schemas.microsoft.com/office/drawing/2014/main" id="{5E225372-4AA0-44D1-8CB5-168C18F5792E}"/>
              </a:ext>
            </a:extLst>
          </p:cNvPr>
          <p:cNvSpPr txBox="1"/>
          <p:nvPr/>
        </p:nvSpPr>
        <p:spPr>
          <a:xfrm>
            <a:off x="7550028" y="3847188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2" name="TextBox 61">
            <a:extLst>
              <a:ext uri="{FF2B5EF4-FFF2-40B4-BE49-F238E27FC236}">
                <a16:creationId xmlns:a16="http://schemas.microsoft.com/office/drawing/2014/main" id="{F584B967-2073-4029-AAC7-3BB0F34C20E5}"/>
              </a:ext>
            </a:extLst>
          </p:cNvPr>
          <p:cNvSpPr txBox="1"/>
          <p:nvPr/>
        </p:nvSpPr>
        <p:spPr>
          <a:xfrm>
            <a:off x="7550028" y="4132424"/>
            <a:ext cx="366469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TextBox 62">
            <a:extLst>
              <a:ext uri="{FF2B5EF4-FFF2-40B4-BE49-F238E27FC236}">
                <a16:creationId xmlns:a16="http://schemas.microsoft.com/office/drawing/2014/main" id="{E19895F8-B361-4F64-913C-754CDE34F138}"/>
              </a:ext>
            </a:extLst>
          </p:cNvPr>
          <p:cNvSpPr txBox="1"/>
          <p:nvPr/>
        </p:nvSpPr>
        <p:spPr>
          <a:xfrm>
            <a:off x="7550028" y="5013137"/>
            <a:ext cx="1554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TextBox 63">
            <a:extLst>
              <a:ext uri="{FF2B5EF4-FFF2-40B4-BE49-F238E27FC236}">
                <a16:creationId xmlns:a16="http://schemas.microsoft.com/office/drawing/2014/main" id="{58908E83-C284-4BB3-99C9-EA148BB25436}"/>
              </a:ext>
            </a:extLst>
          </p:cNvPr>
          <p:cNvSpPr txBox="1"/>
          <p:nvPr/>
        </p:nvSpPr>
        <p:spPr>
          <a:xfrm>
            <a:off x="7550028" y="5308101"/>
            <a:ext cx="3664694" cy="321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6" name="Oval 71">
            <a:extLst>
              <a:ext uri="{FF2B5EF4-FFF2-40B4-BE49-F238E27FC236}">
                <a16:creationId xmlns:a16="http://schemas.microsoft.com/office/drawing/2014/main" id="{F95A2B8B-F672-41FC-956A-979CCA78BE89}"/>
              </a:ext>
            </a:extLst>
          </p:cNvPr>
          <p:cNvSpPr/>
          <p:nvPr/>
        </p:nvSpPr>
        <p:spPr>
          <a:xfrm>
            <a:off x="6597141" y="5013137"/>
            <a:ext cx="791272" cy="791272"/>
          </a:xfrm>
          <a:prstGeom prst="ellipse">
            <a:avLst/>
          </a:prstGeom>
          <a:solidFill>
            <a:srgbClr val="03E0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119" name="Oval 70">
            <a:extLst>
              <a:ext uri="{FF2B5EF4-FFF2-40B4-BE49-F238E27FC236}">
                <a16:creationId xmlns:a16="http://schemas.microsoft.com/office/drawing/2014/main" id="{BF4D660F-28F5-4374-B9E7-7D572EAC8165}"/>
              </a:ext>
            </a:extLst>
          </p:cNvPr>
          <p:cNvSpPr/>
          <p:nvPr/>
        </p:nvSpPr>
        <p:spPr>
          <a:xfrm>
            <a:off x="6597141" y="3847188"/>
            <a:ext cx="791272" cy="791272"/>
          </a:xfrm>
          <a:prstGeom prst="ellipse">
            <a:avLst/>
          </a:prstGeom>
          <a:solidFill>
            <a:srgbClr val="76C8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122" name="Oval 69">
            <a:extLst>
              <a:ext uri="{FF2B5EF4-FFF2-40B4-BE49-F238E27FC236}">
                <a16:creationId xmlns:a16="http://schemas.microsoft.com/office/drawing/2014/main" id="{581D7BF7-CDC2-4012-82A1-03E9570B0E4E}"/>
              </a:ext>
            </a:extLst>
          </p:cNvPr>
          <p:cNvSpPr/>
          <p:nvPr/>
        </p:nvSpPr>
        <p:spPr>
          <a:xfrm>
            <a:off x="6597141" y="2718305"/>
            <a:ext cx="791272" cy="791272"/>
          </a:xfrm>
          <a:prstGeom prst="ellipse">
            <a:avLst/>
          </a:prstGeom>
          <a:solidFill>
            <a:srgbClr val="03E0F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125" name="Oval 68">
            <a:extLst>
              <a:ext uri="{FF2B5EF4-FFF2-40B4-BE49-F238E27FC236}">
                <a16:creationId xmlns:a16="http://schemas.microsoft.com/office/drawing/2014/main" id="{D383291C-C795-4D82-B1DF-7BB1E6F8C48E}"/>
              </a:ext>
            </a:extLst>
          </p:cNvPr>
          <p:cNvSpPr/>
          <p:nvPr/>
        </p:nvSpPr>
        <p:spPr>
          <a:xfrm>
            <a:off x="6597141" y="1548024"/>
            <a:ext cx="791272" cy="791272"/>
          </a:xfrm>
          <a:prstGeom prst="ellipse">
            <a:avLst/>
          </a:prstGeom>
          <a:solidFill>
            <a:srgbClr val="76C8F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593E79A-3FA9-44D9-8A1B-E009AD22D7BD}"/>
              </a:ext>
            </a:extLst>
          </p:cNvPr>
          <p:cNvGrpSpPr/>
          <p:nvPr/>
        </p:nvGrpSpPr>
        <p:grpSpPr>
          <a:xfrm>
            <a:off x="683906" y="2157038"/>
            <a:ext cx="6020601" cy="3733338"/>
            <a:chOff x="683906" y="2157038"/>
            <a:chExt cx="6020601" cy="373333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061ECF37-A92D-451E-AD7E-C060D3394CEA}"/>
                </a:ext>
              </a:extLst>
            </p:cNvPr>
            <p:cNvGrpSpPr/>
            <p:nvPr/>
          </p:nvGrpSpPr>
          <p:grpSpPr>
            <a:xfrm>
              <a:off x="683906" y="2157038"/>
              <a:ext cx="6020601" cy="3733338"/>
              <a:chOff x="270361" y="2387134"/>
              <a:chExt cx="6020601" cy="3733338"/>
            </a:xfrm>
          </p:grpSpPr>
          <p:pic>
            <p:nvPicPr>
              <p:cNvPr id="75" name="图片 1">
                <a:extLst>
                  <a:ext uri="{FF2B5EF4-FFF2-40B4-BE49-F238E27FC236}">
                    <a16:creationId xmlns:a16="http://schemas.microsoft.com/office/drawing/2014/main" id="{06A4E7BE-4A95-4228-8D10-F7D8EA95B1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0361" y="2387134"/>
                <a:ext cx="6020601" cy="3733338"/>
              </a:xfrm>
              <a:prstGeom prst="rect">
                <a:avLst/>
              </a:prstGeom>
            </p:spPr>
          </p:pic>
          <p:sp>
            <p:nvSpPr>
              <p:cNvPr id="76" name="Rectangle 52">
                <a:extLst>
                  <a:ext uri="{FF2B5EF4-FFF2-40B4-BE49-F238E27FC236}">
                    <a16:creationId xmlns:a16="http://schemas.microsoft.com/office/drawing/2014/main" id="{88006234-8983-4566-9C9D-5D53B5CB0BAE}"/>
                  </a:ext>
                </a:extLst>
              </p:cNvPr>
              <p:cNvSpPr/>
              <p:nvPr/>
            </p:nvSpPr>
            <p:spPr>
              <a:xfrm>
                <a:off x="1352187" y="2867787"/>
                <a:ext cx="3856830" cy="24278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B095E252-5045-462E-A7CC-56D8D62C0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54756" y="2857424"/>
              <a:ext cx="2336638" cy="21180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0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6" grpId="0" animBg="1"/>
      <p:bldP spid="119" grpId="0" animBg="1"/>
      <p:bldP spid="122" grpId="0" animBg="1"/>
      <p:bldP spid="1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299547" y="282928"/>
            <a:ext cx="1133515" cy="523220"/>
            <a:chOff x="299547" y="282928"/>
            <a:chExt cx="1133515" cy="5232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299547" y="282928"/>
              <a:ext cx="11335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three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248">
            <a:extLst>
              <a:ext uri="{FF2B5EF4-FFF2-40B4-BE49-F238E27FC236}">
                <a16:creationId xmlns:a16="http://schemas.microsoft.com/office/drawing/2014/main" id="{E148C515-7FC9-4769-8383-1E2B033ABA81}"/>
              </a:ext>
            </a:extLst>
          </p:cNvPr>
          <p:cNvGrpSpPr/>
          <p:nvPr/>
        </p:nvGrpSpPr>
        <p:grpSpPr>
          <a:xfrm>
            <a:off x="1035393" y="1708554"/>
            <a:ext cx="10069468" cy="2777785"/>
            <a:chOff x="428625" y="1550988"/>
            <a:chExt cx="8286751" cy="2286001"/>
          </a:xfrm>
        </p:grpSpPr>
        <p:sp>
          <p:nvSpPr>
            <p:cNvPr id="10" name="Freeform 135">
              <a:extLst>
                <a:ext uri="{FF2B5EF4-FFF2-40B4-BE49-F238E27FC236}">
                  <a16:creationId xmlns:a16="http://schemas.microsoft.com/office/drawing/2014/main" id="{DEBE04DF-48E7-4649-8777-F23B3A901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300" y="3240088"/>
              <a:ext cx="2066925" cy="395288"/>
            </a:xfrm>
            <a:custGeom>
              <a:avLst/>
              <a:gdLst>
                <a:gd name="T0" fmla="*/ 211 w 246"/>
                <a:gd name="T1" fmla="*/ 47 h 47"/>
                <a:gd name="T2" fmla="*/ 237 w 246"/>
                <a:gd name="T3" fmla="*/ 38 h 47"/>
                <a:gd name="T4" fmla="*/ 246 w 246"/>
                <a:gd name="T5" fmla="*/ 15 h 47"/>
                <a:gd name="T6" fmla="*/ 246 w 246"/>
                <a:gd name="T7" fmla="*/ 0 h 47"/>
                <a:gd name="T8" fmla="*/ 240 w 246"/>
                <a:gd name="T9" fmla="*/ 0 h 47"/>
                <a:gd name="T10" fmla="*/ 240 w 246"/>
                <a:gd name="T11" fmla="*/ 15 h 47"/>
                <a:gd name="T12" fmla="*/ 233 w 246"/>
                <a:gd name="T13" fmla="*/ 34 h 47"/>
                <a:gd name="T14" fmla="*/ 210 w 246"/>
                <a:gd name="T15" fmla="*/ 41 h 47"/>
                <a:gd name="T16" fmla="*/ 210 w 246"/>
                <a:gd name="T17" fmla="*/ 41 h 47"/>
                <a:gd name="T18" fmla="*/ 0 w 246"/>
                <a:gd name="T19" fmla="*/ 42 h 47"/>
                <a:gd name="T20" fmla="*/ 1 w 246"/>
                <a:gd name="T21" fmla="*/ 47 h 47"/>
                <a:gd name="T22" fmla="*/ 210 w 246"/>
                <a:gd name="T23" fmla="*/ 47 h 47"/>
                <a:gd name="T24" fmla="*/ 211 w 246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47">
                  <a:moveTo>
                    <a:pt x="211" y="47"/>
                  </a:moveTo>
                  <a:cubicBezTo>
                    <a:pt x="216" y="47"/>
                    <a:pt x="228" y="46"/>
                    <a:pt x="237" y="38"/>
                  </a:cubicBezTo>
                  <a:cubicBezTo>
                    <a:pt x="243" y="32"/>
                    <a:pt x="246" y="24"/>
                    <a:pt x="246" y="15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0" y="15"/>
                    <a:pt x="240" y="15"/>
                    <a:pt x="240" y="15"/>
                  </a:cubicBezTo>
                  <a:cubicBezTo>
                    <a:pt x="240" y="23"/>
                    <a:pt x="238" y="29"/>
                    <a:pt x="233" y="34"/>
                  </a:cubicBezTo>
                  <a:cubicBezTo>
                    <a:pt x="224" y="42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10" y="47"/>
                    <a:pt x="210" y="47"/>
                    <a:pt x="210" y="47"/>
                  </a:cubicBezTo>
                  <a:cubicBezTo>
                    <a:pt x="210" y="47"/>
                    <a:pt x="210" y="47"/>
                    <a:pt x="211" y="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98">
              <a:extLst>
                <a:ext uri="{FF2B5EF4-FFF2-40B4-BE49-F238E27FC236}">
                  <a16:creationId xmlns:a16="http://schemas.microsoft.com/office/drawing/2014/main" id="{9FF05FAE-E8F1-4E53-BE5C-C1C8632BF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3240088"/>
              <a:ext cx="2068513" cy="395288"/>
            </a:xfrm>
            <a:custGeom>
              <a:avLst/>
              <a:gdLst>
                <a:gd name="T0" fmla="*/ 34 w 246"/>
                <a:gd name="T1" fmla="*/ 47 h 47"/>
                <a:gd name="T2" fmla="*/ 9 w 246"/>
                <a:gd name="T3" fmla="*/ 38 h 47"/>
                <a:gd name="T4" fmla="*/ 0 w 246"/>
                <a:gd name="T5" fmla="*/ 15 h 47"/>
                <a:gd name="T6" fmla="*/ 0 w 246"/>
                <a:gd name="T7" fmla="*/ 0 h 47"/>
                <a:gd name="T8" fmla="*/ 6 w 246"/>
                <a:gd name="T9" fmla="*/ 0 h 47"/>
                <a:gd name="T10" fmla="*/ 6 w 246"/>
                <a:gd name="T11" fmla="*/ 15 h 47"/>
                <a:gd name="T12" fmla="*/ 13 w 246"/>
                <a:gd name="T13" fmla="*/ 34 h 47"/>
                <a:gd name="T14" fmla="*/ 36 w 246"/>
                <a:gd name="T15" fmla="*/ 41 h 47"/>
                <a:gd name="T16" fmla="*/ 36 w 246"/>
                <a:gd name="T17" fmla="*/ 41 h 47"/>
                <a:gd name="T18" fmla="*/ 246 w 246"/>
                <a:gd name="T19" fmla="*/ 42 h 47"/>
                <a:gd name="T20" fmla="*/ 245 w 246"/>
                <a:gd name="T21" fmla="*/ 47 h 47"/>
                <a:gd name="T22" fmla="*/ 36 w 246"/>
                <a:gd name="T23" fmla="*/ 47 h 47"/>
                <a:gd name="T24" fmla="*/ 34 w 246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6" h="47">
                  <a:moveTo>
                    <a:pt x="34" y="47"/>
                  </a:moveTo>
                  <a:cubicBezTo>
                    <a:pt x="30" y="47"/>
                    <a:pt x="18" y="46"/>
                    <a:pt x="9" y="38"/>
                  </a:cubicBezTo>
                  <a:cubicBezTo>
                    <a:pt x="3" y="32"/>
                    <a:pt x="0" y="24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23"/>
                    <a:pt x="8" y="29"/>
                    <a:pt x="13" y="34"/>
                  </a:cubicBezTo>
                  <a:cubicBezTo>
                    <a:pt x="22" y="42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246" y="42"/>
                    <a:pt x="246" y="42"/>
                    <a:pt x="246" y="42"/>
                  </a:cubicBezTo>
                  <a:cubicBezTo>
                    <a:pt x="245" y="47"/>
                    <a:pt x="245" y="47"/>
                    <a:pt x="245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7"/>
                    <a:pt x="35" y="47"/>
                    <a:pt x="34" y="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782E21C-2536-4BBE-9178-B7DC3165E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" y="1550988"/>
              <a:ext cx="1092200" cy="806450"/>
            </a:xfrm>
            <a:custGeom>
              <a:avLst/>
              <a:gdLst>
                <a:gd name="T0" fmla="*/ 115 w 130"/>
                <a:gd name="T1" fmla="*/ 34 h 96"/>
                <a:gd name="T2" fmla="*/ 117 w 130"/>
                <a:gd name="T3" fmla="*/ 25 h 96"/>
                <a:gd name="T4" fmla="*/ 99 w 130"/>
                <a:gd name="T5" fmla="*/ 7 h 96"/>
                <a:gd name="T6" fmla="*/ 98 w 130"/>
                <a:gd name="T7" fmla="*/ 7 h 96"/>
                <a:gd name="T8" fmla="*/ 84 w 130"/>
                <a:gd name="T9" fmla="*/ 0 h 96"/>
                <a:gd name="T10" fmla="*/ 70 w 130"/>
                <a:gd name="T11" fmla="*/ 9 h 96"/>
                <a:gd name="T12" fmla="*/ 66 w 130"/>
                <a:gd name="T13" fmla="*/ 9 h 96"/>
                <a:gd name="T14" fmla="*/ 55 w 130"/>
                <a:gd name="T15" fmla="*/ 12 h 96"/>
                <a:gd name="T16" fmla="*/ 43 w 130"/>
                <a:gd name="T17" fmla="*/ 5 h 96"/>
                <a:gd name="T18" fmla="*/ 30 w 130"/>
                <a:gd name="T19" fmla="*/ 13 h 96"/>
                <a:gd name="T20" fmla="*/ 19 w 130"/>
                <a:gd name="T21" fmla="*/ 10 h 96"/>
                <a:gd name="T22" fmla="*/ 0 w 130"/>
                <a:gd name="T23" fmla="*/ 29 h 96"/>
                <a:gd name="T24" fmla="*/ 7 w 130"/>
                <a:gd name="T25" fmla="*/ 44 h 96"/>
                <a:gd name="T26" fmla="*/ 4 w 130"/>
                <a:gd name="T27" fmla="*/ 52 h 96"/>
                <a:gd name="T28" fmla="*/ 20 w 130"/>
                <a:gd name="T29" fmla="*/ 67 h 96"/>
                <a:gd name="T30" fmla="*/ 25 w 130"/>
                <a:gd name="T31" fmla="*/ 66 h 96"/>
                <a:gd name="T32" fmla="*/ 50 w 130"/>
                <a:gd name="T33" fmla="*/ 70 h 96"/>
                <a:gd name="T34" fmla="*/ 96 w 130"/>
                <a:gd name="T35" fmla="*/ 92 h 96"/>
                <a:gd name="T36" fmla="*/ 77 w 130"/>
                <a:gd name="T37" fmla="*/ 73 h 96"/>
                <a:gd name="T38" fmla="*/ 85 w 130"/>
                <a:gd name="T39" fmla="*/ 74 h 96"/>
                <a:gd name="T40" fmla="*/ 104 w 130"/>
                <a:gd name="T41" fmla="*/ 65 h 96"/>
                <a:gd name="T42" fmla="*/ 111 w 130"/>
                <a:gd name="T43" fmla="*/ 67 h 96"/>
                <a:gd name="T44" fmla="*/ 130 w 130"/>
                <a:gd name="T45" fmla="*/ 50 h 96"/>
                <a:gd name="T46" fmla="*/ 115 w 130"/>
                <a:gd name="T47" fmla="*/ 3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0" h="96">
                  <a:moveTo>
                    <a:pt x="115" y="34"/>
                  </a:moveTo>
                  <a:cubicBezTo>
                    <a:pt x="116" y="31"/>
                    <a:pt x="117" y="28"/>
                    <a:pt x="117" y="25"/>
                  </a:cubicBezTo>
                  <a:cubicBezTo>
                    <a:pt x="117" y="15"/>
                    <a:pt x="109" y="7"/>
                    <a:pt x="99" y="7"/>
                  </a:cubicBezTo>
                  <a:cubicBezTo>
                    <a:pt x="98" y="7"/>
                    <a:pt x="98" y="7"/>
                    <a:pt x="98" y="7"/>
                  </a:cubicBezTo>
                  <a:cubicBezTo>
                    <a:pt x="96" y="3"/>
                    <a:pt x="90" y="0"/>
                    <a:pt x="84" y="0"/>
                  </a:cubicBezTo>
                  <a:cubicBezTo>
                    <a:pt x="77" y="0"/>
                    <a:pt x="71" y="4"/>
                    <a:pt x="70" y="9"/>
                  </a:cubicBezTo>
                  <a:cubicBezTo>
                    <a:pt x="69" y="9"/>
                    <a:pt x="68" y="9"/>
                    <a:pt x="66" y="9"/>
                  </a:cubicBezTo>
                  <a:cubicBezTo>
                    <a:pt x="62" y="9"/>
                    <a:pt x="58" y="10"/>
                    <a:pt x="55" y="12"/>
                  </a:cubicBezTo>
                  <a:cubicBezTo>
                    <a:pt x="52" y="7"/>
                    <a:pt x="48" y="5"/>
                    <a:pt x="43" y="5"/>
                  </a:cubicBezTo>
                  <a:cubicBezTo>
                    <a:pt x="37" y="5"/>
                    <a:pt x="32" y="8"/>
                    <a:pt x="30" y="13"/>
                  </a:cubicBezTo>
                  <a:cubicBezTo>
                    <a:pt x="27" y="11"/>
                    <a:pt x="23" y="10"/>
                    <a:pt x="19" y="10"/>
                  </a:cubicBezTo>
                  <a:cubicBezTo>
                    <a:pt x="8" y="10"/>
                    <a:pt x="0" y="19"/>
                    <a:pt x="0" y="29"/>
                  </a:cubicBezTo>
                  <a:cubicBezTo>
                    <a:pt x="0" y="35"/>
                    <a:pt x="3" y="40"/>
                    <a:pt x="7" y="44"/>
                  </a:cubicBezTo>
                  <a:cubicBezTo>
                    <a:pt x="5" y="46"/>
                    <a:pt x="4" y="49"/>
                    <a:pt x="4" y="52"/>
                  </a:cubicBezTo>
                  <a:cubicBezTo>
                    <a:pt x="4" y="60"/>
                    <a:pt x="12" y="67"/>
                    <a:pt x="20" y="67"/>
                  </a:cubicBezTo>
                  <a:cubicBezTo>
                    <a:pt x="22" y="67"/>
                    <a:pt x="25" y="66"/>
                    <a:pt x="25" y="66"/>
                  </a:cubicBezTo>
                  <a:cubicBezTo>
                    <a:pt x="32" y="77"/>
                    <a:pt x="51" y="72"/>
                    <a:pt x="50" y="70"/>
                  </a:cubicBezTo>
                  <a:cubicBezTo>
                    <a:pt x="71" y="96"/>
                    <a:pt x="95" y="92"/>
                    <a:pt x="96" y="92"/>
                  </a:cubicBezTo>
                  <a:cubicBezTo>
                    <a:pt x="86" y="90"/>
                    <a:pt x="81" y="82"/>
                    <a:pt x="77" y="73"/>
                  </a:cubicBezTo>
                  <a:cubicBezTo>
                    <a:pt x="80" y="74"/>
                    <a:pt x="83" y="74"/>
                    <a:pt x="85" y="74"/>
                  </a:cubicBezTo>
                  <a:cubicBezTo>
                    <a:pt x="93" y="74"/>
                    <a:pt x="100" y="71"/>
                    <a:pt x="104" y="65"/>
                  </a:cubicBezTo>
                  <a:cubicBezTo>
                    <a:pt x="106" y="66"/>
                    <a:pt x="109" y="67"/>
                    <a:pt x="111" y="67"/>
                  </a:cubicBezTo>
                  <a:cubicBezTo>
                    <a:pt x="122" y="67"/>
                    <a:pt x="130" y="59"/>
                    <a:pt x="130" y="50"/>
                  </a:cubicBezTo>
                  <a:cubicBezTo>
                    <a:pt x="130" y="42"/>
                    <a:pt x="124" y="35"/>
                    <a:pt x="115" y="34"/>
                  </a:cubicBezTo>
                  <a:close/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F62AC5-DDC9-4546-B9DD-23FB34BC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313" y="1576388"/>
              <a:ext cx="420688" cy="385763"/>
            </a:xfrm>
            <a:custGeom>
              <a:avLst/>
              <a:gdLst>
                <a:gd name="T0" fmla="*/ 25 w 50"/>
                <a:gd name="T1" fmla="*/ 0 h 46"/>
                <a:gd name="T2" fmla="*/ 49 w 50"/>
                <a:gd name="T3" fmla="*/ 21 h 46"/>
                <a:gd name="T4" fmla="*/ 24 w 50"/>
                <a:gd name="T5" fmla="*/ 40 h 46"/>
                <a:gd name="T6" fmla="*/ 20 w 50"/>
                <a:gd name="T7" fmla="*/ 40 h 46"/>
                <a:gd name="T8" fmla="*/ 2 w 50"/>
                <a:gd name="T9" fmla="*/ 46 h 46"/>
                <a:gd name="T10" fmla="*/ 3 w 50"/>
                <a:gd name="T11" fmla="*/ 45 h 46"/>
                <a:gd name="T12" fmla="*/ 9 w 50"/>
                <a:gd name="T13" fmla="*/ 37 h 46"/>
                <a:gd name="T14" fmla="*/ 9 w 50"/>
                <a:gd name="T15" fmla="*/ 35 h 46"/>
                <a:gd name="T16" fmla="*/ 0 w 50"/>
                <a:gd name="T17" fmla="*/ 20 h 46"/>
                <a:gd name="T18" fmla="*/ 25 w 5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6">
                  <a:moveTo>
                    <a:pt x="25" y="0"/>
                  </a:moveTo>
                  <a:cubicBezTo>
                    <a:pt x="39" y="1"/>
                    <a:pt x="50" y="10"/>
                    <a:pt x="49" y="21"/>
                  </a:cubicBezTo>
                  <a:cubicBezTo>
                    <a:pt x="49" y="32"/>
                    <a:pt x="38" y="41"/>
                    <a:pt x="24" y="40"/>
                  </a:cubicBezTo>
                  <a:cubicBezTo>
                    <a:pt x="23" y="40"/>
                    <a:pt x="22" y="40"/>
                    <a:pt x="20" y="40"/>
                  </a:cubicBezTo>
                  <a:cubicBezTo>
                    <a:pt x="15" y="45"/>
                    <a:pt x="9" y="46"/>
                    <a:pt x="2" y="46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6" y="43"/>
                    <a:pt x="9" y="40"/>
                    <a:pt x="9" y="37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3" y="32"/>
                    <a:pt x="0" y="26"/>
                    <a:pt x="0" y="20"/>
                  </a:cubicBezTo>
                  <a:cubicBezTo>
                    <a:pt x="0" y="9"/>
                    <a:pt x="12" y="0"/>
                    <a:pt x="2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996E435-707F-4EB2-B48E-A03B196BC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2463" y="2130426"/>
              <a:ext cx="1663700" cy="966788"/>
            </a:xfrm>
            <a:custGeom>
              <a:avLst/>
              <a:gdLst>
                <a:gd name="T0" fmla="*/ 198 w 198"/>
                <a:gd name="T1" fmla="*/ 5 h 115"/>
                <a:gd name="T2" fmla="*/ 135 w 198"/>
                <a:gd name="T3" fmla="*/ 5 h 115"/>
                <a:gd name="T4" fmla="*/ 114 w 198"/>
                <a:gd name="T5" fmla="*/ 21 h 115"/>
                <a:gd name="T6" fmla="*/ 114 w 198"/>
                <a:gd name="T7" fmla="*/ 85 h 115"/>
                <a:gd name="T8" fmla="*/ 106 w 198"/>
                <a:gd name="T9" fmla="*/ 105 h 115"/>
                <a:gd name="T10" fmla="*/ 77 w 198"/>
                <a:gd name="T11" fmla="*/ 115 h 115"/>
                <a:gd name="T12" fmla="*/ 0 w 198"/>
                <a:gd name="T13" fmla="*/ 115 h 115"/>
                <a:gd name="T14" fmla="*/ 0 w 198"/>
                <a:gd name="T15" fmla="*/ 109 h 115"/>
                <a:gd name="T16" fmla="*/ 77 w 198"/>
                <a:gd name="T17" fmla="*/ 109 h 115"/>
                <a:gd name="T18" fmla="*/ 102 w 198"/>
                <a:gd name="T19" fmla="*/ 101 h 115"/>
                <a:gd name="T20" fmla="*/ 108 w 198"/>
                <a:gd name="T21" fmla="*/ 85 h 115"/>
                <a:gd name="T22" fmla="*/ 108 w 198"/>
                <a:gd name="T23" fmla="*/ 21 h 115"/>
                <a:gd name="T24" fmla="*/ 135 w 198"/>
                <a:gd name="T25" fmla="*/ 0 h 115"/>
                <a:gd name="T26" fmla="*/ 198 w 198"/>
                <a:gd name="T27" fmla="*/ 0 h 115"/>
                <a:gd name="T28" fmla="*/ 198 w 198"/>
                <a:gd name="T29" fmla="*/ 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8" h="115">
                  <a:moveTo>
                    <a:pt x="198" y="5"/>
                  </a:moveTo>
                  <a:cubicBezTo>
                    <a:pt x="135" y="5"/>
                    <a:pt x="135" y="5"/>
                    <a:pt x="135" y="5"/>
                  </a:cubicBezTo>
                  <a:cubicBezTo>
                    <a:pt x="115" y="5"/>
                    <a:pt x="114" y="21"/>
                    <a:pt x="114" y="2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4" y="93"/>
                    <a:pt x="111" y="100"/>
                    <a:pt x="106" y="105"/>
                  </a:cubicBezTo>
                  <a:cubicBezTo>
                    <a:pt x="95" y="115"/>
                    <a:pt x="78" y="115"/>
                    <a:pt x="77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7" y="109"/>
                    <a:pt x="93" y="110"/>
                    <a:pt x="102" y="101"/>
                  </a:cubicBezTo>
                  <a:cubicBezTo>
                    <a:pt x="106" y="97"/>
                    <a:pt x="108" y="92"/>
                    <a:pt x="108" y="85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21"/>
                    <a:pt x="110" y="0"/>
                    <a:pt x="135" y="0"/>
                  </a:cubicBezTo>
                  <a:cubicBezTo>
                    <a:pt x="198" y="0"/>
                    <a:pt x="198" y="0"/>
                    <a:pt x="198" y="0"/>
                  </a:cubicBezTo>
                  <a:lnTo>
                    <a:pt x="198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F8B0D03-5626-4D0A-8F23-23EEC03DD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2778126"/>
              <a:ext cx="655638" cy="436563"/>
            </a:xfrm>
            <a:custGeom>
              <a:avLst/>
              <a:gdLst>
                <a:gd name="T0" fmla="*/ 78 w 78"/>
                <a:gd name="T1" fmla="*/ 37 h 52"/>
                <a:gd name="T2" fmla="*/ 63 w 78"/>
                <a:gd name="T3" fmla="*/ 52 h 52"/>
                <a:gd name="T4" fmla="*/ 16 w 78"/>
                <a:gd name="T5" fmla="*/ 52 h 52"/>
                <a:gd name="T6" fmla="*/ 0 w 78"/>
                <a:gd name="T7" fmla="*/ 37 h 52"/>
                <a:gd name="T8" fmla="*/ 13 w 78"/>
                <a:gd name="T9" fmla="*/ 22 h 52"/>
                <a:gd name="T10" fmla="*/ 13 w 78"/>
                <a:gd name="T11" fmla="*/ 20 h 52"/>
                <a:gd name="T12" fmla="*/ 23 w 78"/>
                <a:gd name="T13" fmla="*/ 10 h 52"/>
                <a:gd name="T14" fmla="*/ 29 w 78"/>
                <a:gd name="T15" fmla="*/ 13 h 52"/>
                <a:gd name="T16" fmla="*/ 46 w 78"/>
                <a:gd name="T17" fmla="*/ 0 h 52"/>
                <a:gd name="T18" fmla="*/ 66 w 78"/>
                <a:gd name="T19" fmla="*/ 20 h 52"/>
                <a:gd name="T20" fmla="*/ 66 w 78"/>
                <a:gd name="T21" fmla="*/ 22 h 52"/>
                <a:gd name="T22" fmla="*/ 78 w 78"/>
                <a:gd name="T23" fmla="*/ 3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2">
                  <a:moveTo>
                    <a:pt x="78" y="37"/>
                  </a:moveTo>
                  <a:cubicBezTo>
                    <a:pt x="78" y="45"/>
                    <a:pt x="71" y="52"/>
                    <a:pt x="63" y="52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7" y="52"/>
                    <a:pt x="0" y="45"/>
                    <a:pt x="0" y="37"/>
                  </a:cubicBezTo>
                  <a:cubicBezTo>
                    <a:pt x="0" y="29"/>
                    <a:pt x="6" y="23"/>
                    <a:pt x="13" y="22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15"/>
                    <a:pt x="17" y="10"/>
                    <a:pt x="23" y="10"/>
                  </a:cubicBezTo>
                  <a:cubicBezTo>
                    <a:pt x="25" y="10"/>
                    <a:pt x="27" y="11"/>
                    <a:pt x="29" y="13"/>
                  </a:cubicBezTo>
                  <a:cubicBezTo>
                    <a:pt x="32" y="6"/>
                    <a:pt x="36" y="0"/>
                    <a:pt x="46" y="0"/>
                  </a:cubicBezTo>
                  <a:cubicBezTo>
                    <a:pt x="60" y="0"/>
                    <a:pt x="66" y="10"/>
                    <a:pt x="66" y="20"/>
                  </a:cubicBezTo>
                  <a:cubicBezTo>
                    <a:pt x="66" y="21"/>
                    <a:pt x="66" y="21"/>
                    <a:pt x="66" y="22"/>
                  </a:cubicBezTo>
                  <a:cubicBezTo>
                    <a:pt x="73" y="23"/>
                    <a:pt x="78" y="29"/>
                    <a:pt x="78" y="37"/>
                  </a:cubicBezTo>
                  <a:close/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085C9C8-78BB-47C7-AC71-616B0039A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938" y="2693988"/>
              <a:ext cx="974725" cy="385763"/>
            </a:xfrm>
            <a:custGeom>
              <a:avLst/>
              <a:gdLst>
                <a:gd name="T0" fmla="*/ 34 w 116"/>
                <a:gd name="T1" fmla="*/ 46 h 46"/>
                <a:gd name="T2" fmla="*/ 9 w 116"/>
                <a:gd name="T3" fmla="*/ 37 h 46"/>
                <a:gd name="T4" fmla="*/ 0 w 116"/>
                <a:gd name="T5" fmla="*/ 14 h 46"/>
                <a:gd name="T6" fmla="*/ 0 w 116"/>
                <a:gd name="T7" fmla="*/ 0 h 46"/>
                <a:gd name="T8" fmla="*/ 5 w 116"/>
                <a:gd name="T9" fmla="*/ 0 h 46"/>
                <a:gd name="T10" fmla="*/ 5 w 116"/>
                <a:gd name="T11" fmla="*/ 14 h 46"/>
                <a:gd name="T12" fmla="*/ 12 w 116"/>
                <a:gd name="T13" fmla="*/ 34 h 46"/>
                <a:gd name="T14" fmla="*/ 35 w 116"/>
                <a:gd name="T15" fmla="*/ 41 h 46"/>
                <a:gd name="T16" fmla="*/ 36 w 116"/>
                <a:gd name="T17" fmla="*/ 41 h 46"/>
                <a:gd name="T18" fmla="*/ 116 w 116"/>
                <a:gd name="T19" fmla="*/ 41 h 46"/>
                <a:gd name="T20" fmla="*/ 116 w 116"/>
                <a:gd name="T21" fmla="*/ 46 h 46"/>
                <a:gd name="T22" fmla="*/ 36 w 116"/>
                <a:gd name="T23" fmla="*/ 46 h 46"/>
                <a:gd name="T24" fmla="*/ 34 w 116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46">
                  <a:moveTo>
                    <a:pt x="34" y="46"/>
                  </a:moveTo>
                  <a:cubicBezTo>
                    <a:pt x="30" y="46"/>
                    <a:pt x="17" y="46"/>
                    <a:pt x="9" y="37"/>
                  </a:cubicBezTo>
                  <a:cubicBezTo>
                    <a:pt x="3" y="32"/>
                    <a:pt x="0" y="24"/>
                    <a:pt x="0" y="1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23"/>
                    <a:pt x="7" y="29"/>
                    <a:pt x="12" y="34"/>
                  </a:cubicBezTo>
                  <a:cubicBezTo>
                    <a:pt x="21" y="42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116" y="41"/>
                    <a:pt x="116" y="41"/>
                    <a:pt x="116" y="41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6"/>
                    <a:pt x="35" y="46"/>
                    <a:pt x="34" y="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1A0FF23-460B-4169-937B-99FF18BE2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0" y="1760538"/>
              <a:ext cx="2395538" cy="1446213"/>
            </a:xfrm>
            <a:custGeom>
              <a:avLst/>
              <a:gdLst>
                <a:gd name="T0" fmla="*/ 0 w 285"/>
                <a:gd name="T1" fmla="*/ 172 h 172"/>
                <a:gd name="T2" fmla="*/ 0 w 285"/>
                <a:gd name="T3" fmla="*/ 6 h 172"/>
                <a:gd name="T4" fmla="*/ 7 w 285"/>
                <a:gd name="T5" fmla="*/ 0 h 172"/>
                <a:gd name="T6" fmla="*/ 279 w 285"/>
                <a:gd name="T7" fmla="*/ 0 h 172"/>
                <a:gd name="T8" fmla="*/ 285 w 285"/>
                <a:gd name="T9" fmla="*/ 6 h 172"/>
                <a:gd name="T10" fmla="*/ 285 w 285"/>
                <a:gd name="T11" fmla="*/ 172 h 172"/>
                <a:gd name="T12" fmla="*/ 0 w 28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172">
                  <a:moveTo>
                    <a:pt x="0" y="17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82" y="0"/>
                    <a:pt x="285" y="3"/>
                    <a:pt x="285" y="6"/>
                  </a:cubicBezTo>
                  <a:cubicBezTo>
                    <a:pt x="285" y="172"/>
                    <a:pt x="285" y="172"/>
                    <a:pt x="285" y="172"/>
                  </a:cubicBezTo>
                  <a:lnTo>
                    <a:pt x="0" y="17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BDA6B8A-B0B4-4505-BDB5-7B85103C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200" y="3206751"/>
              <a:ext cx="2395538" cy="217488"/>
            </a:xfrm>
            <a:custGeom>
              <a:avLst/>
              <a:gdLst>
                <a:gd name="T0" fmla="*/ 279 w 285"/>
                <a:gd name="T1" fmla="*/ 26 h 26"/>
                <a:gd name="T2" fmla="*/ 7 w 285"/>
                <a:gd name="T3" fmla="*/ 26 h 26"/>
                <a:gd name="T4" fmla="*/ 0 w 285"/>
                <a:gd name="T5" fmla="*/ 19 h 26"/>
                <a:gd name="T6" fmla="*/ 0 w 285"/>
                <a:gd name="T7" fmla="*/ 0 h 26"/>
                <a:gd name="T8" fmla="*/ 285 w 285"/>
                <a:gd name="T9" fmla="*/ 0 h 26"/>
                <a:gd name="T10" fmla="*/ 285 w 285"/>
                <a:gd name="T11" fmla="*/ 19 h 26"/>
                <a:gd name="T12" fmla="*/ 279 w 285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5" h="26">
                  <a:moveTo>
                    <a:pt x="279" y="26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3" y="26"/>
                    <a:pt x="0" y="23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19"/>
                    <a:pt x="285" y="19"/>
                    <a:pt x="285" y="19"/>
                  </a:cubicBezTo>
                  <a:cubicBezTo>
                    <a:pt x="285" y="23"/>
                    <a:pt x="282" y="26"/>
                    <a:pt x="279" y="2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CCA56DE-9D77-45C9-96FC-2BC416510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3416301"/>
              <a:ext cx="806450" cy="285750"/>
            </a:xfrm>
            <a:custGeom>
              <a:avLst/>
              <a:gdLst>
                <a:gd name="T0" fmla="*/ 0 w 508"/>
                <a:gd name="T1" fmla="*/ 180 h 180"/>
                <a:gd name="T2" fmla="*/ 0 w 508"/>
                <a:gd name="T3" fmla="*/ 164 h 180"/>
                <a:gd name="T4" fmla="*/ 63 w 508"/>
                <a:gd name="T5" fmla="*/ 154 h 180"/>
                <a:gd name="T6" fmla="*/ 100 w 508"/>
                <a:gd name="T7" fmla="*/ 0 h 180"/>
                <a:gd name="T8" fmla="*/ 407 w 508"/>
                <a:gd name="T9" fmla="*/ 0 h 180"/>
                <a:gd name="T10" fmla="*/ 450 w 508"/>
                <a:gd name="T11" fmla="*/ 154 h 180"/>
                <a:gd name="T12" fmla="*/ 508 w 508"/>
                <a:gd name="T13" fmla="*/ 164 h 180"/>
                <a:gd name="T14" fmla="*/ 508 w 508"/>
                <a:gd name="T15" fmla="*/ 180 h 180"/>
                <a:gd name="T16" fmla="*/ 0 w 508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8" h="180">
                  <a:moveTo>
                    <a:pt x="0" y="180"/>
                  </a:moveTo>
                  <a:lnTo>
                    <a:pt x="0" y="164"/>
                  </a:lnTo>
                  <a:lnTo>
                    <a:pt x="63" y="154"/>
                  </a:lnTo>
                  <a:lnTo>
                    <a:pt x="100" y="0"/>
                  </a:lnTo>
                  <a:lnTo>
                    <a:pt x="407" y="0"/>
                  </a:lnTo>
                  <a:lnTo>
                    <a:pt x="450" y="154"/>
                  </a:lnTo>
                  <a:lnTo>
                    <a:pt x="508" y="164"/>
                  </a:lnTo>
                  <a:lnTo>
                    <a:pt x="508" y="180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3ECC1AD-922A-4105-AF26-7A8E5FD3D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3416301"/>
              <a:ext cx="806450" cy="285750"/>
            </a:xfrm>
            <a:custGeom>
              <a:avLst/>
              <a:gdLst>
                <a:gd name="T0" fmla="*/ 0 w 508"/>
                <a:gd name="T1" fmla="*/ 180 h 180"/>
                <a:gd name="T2" fmla="*/ 0 w 508"/>
                <a:gd name="T3" fmla="*/ 164 h 180"/>
                <a:gd name="T4" fmla="*/ 63 w 508"/>
                <a:gd name="T5" fmla="*/ 154 h 180"/>
                <a:gd name="T6" fmla="*/ 100 w 508"/>
                <a:gd name="T7" fmla="*/ 0 h 180"/>
                <a:gd name="T8" fmla="*/ 407 w 508"/>
                <a:gd name="T9" fmla="*/ 0 h 180"/>
                <a:gd name="T10" fmla="*/ 450 w 508"/>
                <a:gd name="T11" fmla="*/ 154 h 180"/>
                <a:gd name="T12" fmla="*/ 508 w 508"/>
                <a:gd name="T13" fmla="*/ 164 h 180"/>
                <a:gd name="T14" fmla="*/ 508 w 508"/>
                <a:gd name="T15" fmla="*/ 180 h 180"/>
                <a:gd name="T16" fmla="*/ 0 w 508"/>
                <a:gd name="T1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8" h="180">
                  <a:moveTo>
                    <a:pt x="0" y="180"/>
                  </a:moveTo>
                  <a:lnTo>
                    <a:pt x="0" y="164"/>
                  </a:lnTo>
                  <a:lnTo>
                    <a:pt x="63" y="154"/>
                  </a:lnTo>
                  <a:lnTo>
                    <a:pt x="100" y="0"/>
                  </a:lnTo>
                  <a:lnTo>
                    <a:pt x="407" y="0"/>
                  </a:lnTo>
                  <a:lnTo>
                    <a:pt x="450" y="154"/>
                  </a:lnTo>
                  <a:lnTo>
                    <a:pt x="508" y="164"/>
                  </a:lnTo>
                  <a:lnTo>
                    <a:pt x="508" y="180"/>
                  </a:lnTo>
                  <a:lnTo>
                    <a:pt x="0" y="1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5E3966B2-52AE-4D9E-86C3-405102F7F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4400" y="1852613"/>
              <a:ext cx="2243138" cy="12604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C77BC8A-BA9B-46D4-80C3-98539E77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3416301"/>
              <a:ext cx="504825" cy="41275"/>
            </a:xfrm>
            <a:custGeom>
              <a:avLst/>
              <a:gdLst>
                <a:gd name="T0" fmla="*/ 312 w 318"/>
                <a:gd name="T1" fmla="*/ 0 h 26"/>
                <a:gd name="T2" fmla="*/ 5 w 318"/>
                <a:gd name="T3" fmla="*/ 0 h 26"/>
                <a:gd name="T4" fmla="*/ 0 w 318"/>
                <a:gd name="T5" fmla="*/ 26 h 26"/>
                <a:gd name="T6" fmla="*/ 318 w 318"/>
                <a:gd name="T7" fmla="*/ 26 h 26"/>
                <a:gd name="T8" fmla="*/ 312 w 31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6">
                  <a:moveTo>
                    <a:pt x="312" y="0"/>
                  </a:moveTo>
                  <a:lnTo>
                    <a:pt x="5" y="0"/>
                  </a:lnTo>
                  <a:lnTo>
                    <a:pt x="0" y="26"/>
                  </a:lnTo>
                  <a:lnTo>
                    <a:pt x="318" y="26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0F0D52D9-3F50-4B23-B6D0-86E2F81A2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3416301"/>
              <a:ext cx="504825" cy="41275"/>
            </a:xfrm>
            <a:custGeom>
              <a:avLst/>
              <a:gdLst>
                <a:gd name="T0" fmla="*/ 312 w 318"/>
                <a:gd name="T1" fmla="*/ 0 h 26"/>
                <a:gd name="T2" fmla="*/ 5 w 318"/>
                <a:gd name="T3" fmla="*/ 0 h 26"/>
                <a:gd name="T4" fmla="*/ 0 w 318"/>
                <a:gd name="T5" fmla="*/ 26 h 26"/>
                <a:gd name="T6" fmla="*/ 318 w 318"/>
                <a:gd name="T7" fmla="*/ 26 h 26"/>
                <a:gd name="T8" fmla="*/ 312 w 31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8" h="26">
                  <a:moveTo>
                    <a:pt x="312" y="0"/>
                  </a:moveTo>
                  <a:lnTo>
                    <a:pt x="5" y="0"/>
                  </a:lnTo>
                  <a:lnTo>
                    <a:pt x="0" y="26"/>
                  </a:lnTo>
                  <a:lnTo>
                    <a:pt x="318" y="26"/>
                  </a:lnTo>
                  <a:lnTo>
                    <a:pt x="3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8959A078-137B-4952-87B5-36371308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588" y="1709738"/>
              <a:ext cx="561975" cy="984250"/>
            </a:xfrm>
            <a:custGeom>
              <a:avLst/>
              <a:gdLst>
                <a:gd name="T0" fmla="*/ 58 w 67"/>
                <a:gd name="T1" fmla="*/ 0 h 117"/>
                <a:gd name="T2" fmla="*/ 9 w 67"/>
                <a:gd name="T3" fmla="*/ 0 h 117"/>
                <a:gd name="T4" fmla="*/ 0 w 67"/>
                <a:gd name="T5" fmla="*/ 8 h 117"/>
                <a:gd name="T6" fmla="*/ 0 w 67"/>
                <a:gd name="T7" fmla="*/ 108 h 117"/>
                <a:gd name="T8" fmla="*/ 9 w 67"/>
                <a:gd name="T9" fmla="*/ 117 h 117"/>
                <a:gd name="T10" fmla="*/ 58 w 67"/>
                <a:gd name="T11" fmla="*/ 117 h 117"/>
                <a:gd name="T12" fmla="*/ 67 w 67"/>
                <a:gd name="T13" fmla="*/ 108 h 117"/>
                <a:gd name="T14" fmla="*/ 67 w 67"/>
                <a:gd name="T15" fmla="*/ 8 h 117"/>
                <a:gd name="T16" fmla="*/ 58 w 67"/>
                <a:gd name="T1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117">
                  <a:moveTo>
                    <a:pt x="5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3"/>
                    <a:pt x="4" y="117"/>
                    <a:pt x="9" y="11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17"/>
                    <a:pt x="67" y="113"/>
                    <a:pt x="67" y="10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3"/>
                    <a:pt x="63" y="0"/>
                    <a:pt x="5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0C0E7CC4-BF51-4E13-9619-ED47F2669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325" y="1827213"/>
              <a:ext cx="444500" cy="6810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8EAC159-7DF2-453A-BDC3-535B2DCB7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738" y="1760538"/>
              <a:ext cx="193675" cy="17463"/>
            </a:xfrm>
            <a:custGeom>
              <a:avLst/>
              <a:gdLst>
                <a:gd name="T0" fmla="*/ 122 w 122"/>
                <a:gd name="T1" fmla="*/ 11 h 11"/>
                <a:gd name="T2" fmla="*/ 0 w 122"/>
                <a:gd name="T3" fmla="*/ 11 h 11"/>
                <a:gd name="T4" fmla="*/ 0 w 122"/>
                <a:gd name="T5" fmla="*/ 0 h 11"/>
                <a:gd name="T6" fmla="*/ 122 w 122"/>
                <a:gd name="T7" fmla="*/ 0 h 11"/>
                <a:gd name="T8" fmla="*/ 122 w 122"/>
                <a:gd name="T9" fmla="*/ 11 h 11"/>
                <a:gd name="T10" fmla="*/ 122 w 122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1">
                  <a:moveTo>
                    <a:pt x="122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22" y="0"/>
                  </a:lnTo>
                  <a:lnTo>
                    <a:pt x="122" y="11"/>
                  </a:lnTo>
                  <a:lnTo>
                    <a:pt x="12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2">
              <a:extLst>
                <a:ext uri="{FF2B5EF4-FFF2-40B4-BE49-F238E27FC236}">
                  <a16:creationId xmlns:a16="http://schemas.microsoft.com/office/drawing/2014/main" id="{B436E47E-917A-48CA-88F3-D2F051882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688" y="1752601"/>
              <a:ext cx="42863" cy="333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C648710F-A6AB-49A8-A3EB-69D0CAA27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675" y="2559051"/>
              <a:ext cx="177800" cy="587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321FEFB6-DFC6-4042-918C-4F9BE12208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9338" y="1987551"/>
              <a:ext cx="244475" cy="387350"/>
            </a:xfrm>
            <a:custGeom>
              <a:avLst/>
              <a:gdLst>
                <a:gd name="T0" fmla="*/ 15 w 29"/>
                <a:gd name="T1" fmla="*/ 0 h 46"/>
                <a:gd name="T2" fmla="*/ 0 w 29"/>
                <a:gd name="T3" fmla="*/ 14 h 46"/>
                <a:gd name="T4" fmla="*/ 1 w 29"/>
                <a:gd name="T5" fmla="*/ 20 h 46"/>
                <a:gd name="T6" fmla="*/ 12 w 29"/>
                <a:gd name="T7" fmla="*/ 44 h 46"/>
                <a:gd name="T8" fmla="*/ 14 w 29"/>
                <a:gd name="T9" fmla="*/ 46 h 46"/>
                <a:gd name="T10" fmla="*/ 16 w 29"/>
                <a:gd name="T11" fmla="*/ 44 h 46"/>
                <a:gd name="T12" fmla="*/ 28 w 29"/>
                <a:gd name="T13" fmla="*/ 20 h 46"/>
                <a:gd name="T14" fmla="*/ 29 w 29"/>
                <a:gd name="T15" fmla="*/ 14 h 46"/>
                <a:gd name="T16" fmla="*/ 15 w 29"/>
                <a:gd name="T17" fmla="*/ 0 h 46"/>
                <a:gd name="T18" fmla="*/ 14 w 29"/>
                <a:gd name="T19" fmla="*/ 23 h 46"/>
                <a:gd name="T20" fmla="*/ 6 w 29"/>
                <a:gd name="T21" fmla="*/ 14 h 46"/>
                <a:gd name="T22" fmla="*/ 14 w 29"/>
                <a:gd name="T23" fmla="*/ 5 h 46"/>
                <a:gd name="T24" fmla="*/ 23 w 29"/>
                <a:gd name="T25" fmla="*/ 14 h 46"/>
                <a:gd name="T26" fmla="*/ 14 w 29"/>
                <a:gd name="T2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6">
                  <a:moveTo>
                    <a:pt x="15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16"/>
                    <a:pt x="0" y="18"/>
                    <a:pt x="1" y="2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6"/>
                    <a:pt x="13" y="46"/>
                    <a:pt x="14" y="46"/>
                  </a:cubicBezTo>
                  <a:cubicBezTo>
                    <a:pt x="15" y="46"/>
                    <a:pt x="16" y="46"/>
                    <a:pt x="16" y="44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19"/>
                    <a:pt x="29" y="17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  <a:close/>
                  <a:moveTo>
                    <a:pt x="14" y="23"/>
                  </a:moveTo>
                  <a:cubicBezTo>
                    <a:pt x="9" y="23"/>
                    <a:pt x="6" y="19"/>
                    <a:pt x="6" y="14"/>
                  </a:cubicBezTo>
                  <a:cubicBezTo>
                    <a:pt x="6" y="9"/>
                    <a:pt x="10" y="5"/>
                    <a:pt x="14" y="5"/>
                  </a:cubicBezTo>
                  <a:cubicBezTo>
                    <a:pt x="19" y="6"/>
                    <a:pt x="23" y="9"/>
                    <a:pt x="23" y="14"/>
                  </a:cubicBezTo>
                  <a:cubicBezTo>
                    <a:pt x="23" y="19"/>
                    <a:pt x="19" y="23"/>
                    <a:pt x="14" y="23"/>
                  </a:cubicBezTo>
                  <a:close/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6618C4C1-8278-42C1-A397-CC14B66A8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0" y="1928813"/>
              <a:ext cx="1438275" cy="908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AB81E452-AD5D-462A-B8F1-60E8319C7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1903413"/>
              <a:ext cx="1471613" cy="941388"/>
            </a:xfrm>
            <a:custGeom>
              <a:avLst/>
              <a:gdLst>
                <a:gd name="T0" fmla="*/ 916 w 927"/>
                <a:gd name="T1" fmla="*/ 582 h 593"/>
                <a:gd name="T2" fmla="*/ 916 w 927"/>
                <a:gd name="T3" fmla="*/ 572 h 593"/>
                <a:gd name="T4" fmla="*/ 22 w 927"/>
                <a:gd name="T5" fmla="*/ 572 h 593"/>
                <a:gd name="T6" fmla="*/ 22 w 927"/>
                <a:gd name="T7" fmla="*/ 21 h 593"/>
                <a:gd name="T8" fmla="*/ 906 w 927"/>
                <a:gd name="T9" fmla="*/ 21 h 593"/>
                <a:gd name="T10" fmla="*/ 906 w 927"/>
                <a:gd name="T11" fmla="*/ 582 h 593"/>
                <a:gd name="T12" fmla="*/ 916 w 927"/>
                <a:gd name="T13" fmla="*/ 582 h 593"/>
                <a:gd name="T14" fmla="*/ 916 w 927"/>
                <a:gd name="T15" fmla="*/ 572 h 593"/>
                <a:gd name="T16" fmla="*/ 916 w 927"/>
                <a:gd name="T17" fmla="*/ 582 h 593"/>
                <a:gd name="T18" fmla="*/ 927 w 927"/>
                <a:gd name="T19" fmla="*/ 582 h 593"/>
                <a:gd name="T20" fmla="*/ 927 w 927"/>
                <a:gd name="T21" fmla="*/ 0 h 593"/>
                <a:gd name="T22" fmla="*/ 0 w 927"/>
                <a:gd name="T23" fmla="*/ 0 h 593"/>
                <a:gd name="T24" fmla="*/ 0 w 927"/>
                <a:gd name="T25" fmla="*/ 593 h 593"/>
                <a:gd name="T26" fmla="*/ 927 w 927"/>
                <a:gd name="T27" fmla="*/ 593 h 593"/>
                <a:gd name="T28" fmla="*/ 927 w 927"/>
                <a:gd name="T29" fmla="*/ 582 h 593"/>
                <a:gd name="T30" fmla="*/ 916 w 927"/>
                <a:gd name="T31" fmla="*/ 582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7" h="593">
                  <a:moveTo>
                    <a:pt x="916" y="582"/>
                  </a:moveTo>
                  <a:lnTo>
                    <a:pt x="916" y="572"/>
                  </a:lnTo>
                  <a:lnTo>
                    <a:pt x="22" y="572"/>
                  </a:lnTo>
                  <a:lnTo>
                    <a:pt x="22" y="21"/>
                  </a:lnTo>
                  <a:lnTo>
                    <a:pt x="906" y="21"/>
                  </a:lnTo>
                  <a:lnTo>
                    <a:pt x="906" y="582"/>
                  </a:lnTo>
                  <a:lnTo>
                    <a:pt x="916" y="582"/>
                  </a:lnTo>
                  <a:lnTo>
                    <a:pt x="916" y="572"/>
                  </a:lnTo>
                  <a:lnTo>
                    <a:pt x="916" y="582"/>
                  </a:lnTo>
                  <a:lnTo>
                    <a:pt x="927" y="582"/>
                  </a:lnTo>
                  <a:lnTo>
                    <a:pt x="927" y="0"/>
                  </a:lnTo>
                  <a:lnTo>
                    <a:pt x="0" y="0"/>
                  </a:lnTo>
                  <a:lnTo>
                    <a:pt x="0" y="593"/>
                  </a:lnTo>
                  <a:lnTo>
                    <a:pt x="927" y="593"/>
                  </a:lnTo>
                  <a:lnTo>
                    <a:pt x="927" y="582"/>
                  </a:lnTo>
                  <a:lnTo>
                    <a:pt x="916" y="582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24BA194-9009-4C8D-939B-8EECDC9CA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1550" y="1928813"/>
              <a:ext cx="1438275" cy="13493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28">
              <a:extLst>
                <a:ext uri="{FF2B5EF4-FFF2-40B4-BE49-F238E27FC236}">
                  <a16:creationId xmlns:a16="http://schemas.microsoft.com/office/drawing/2014/main" id="{73D8DDB9-207F-445A-8FF4-3C9BCB6F5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0287" y="1970088"/>
              <a:ext cx="50800" cy="50800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14245CC2-AA6B-4200-8813-8B562BDB4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7" y="1970088"/>
              <a:ext cx="50800" cy="50800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0">
              <a:extLst>
                <a:ext uri="{FF2B5EF4-FFF2-40B4-BE49-F238E27FC236}">
                  <a16:creationId xmlns:a16="http://schemas.microsoft.com/office/drawing/2014/main" id="{9B2A1A31-8654-46C7-93AD-38ACC09FC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688" y="1970088"/>
              <a:ext cx="49213" cy="50800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076CAEA0-DA09-49C8-BEB4-4483A835C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4763" y="1970088"/>
              <a:ext cx="747713" cy="5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14B17F92-52CE-4F5C-A582-67978F147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5813" y="1970088"/>
              <a:ext cx="319088" cy="5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A3D43852-F2AF-4D24-9AF8-30FD4C1B9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0625" y="2206626"/>
              <a:ext cx="336550" cy="469900"/>
            </a:xfrm>
            <a:custGeom>
              <a:avLst/>
              <a:gdLst>
                <a:gd name="T0" fmla="*/ 26 w 40"/>
                <a:gd name="T1" fmla="*/ 29 h 56"/>
                <a:gd name="T2" fmla="*/ 40 w 40"/>
                <a:gd name="T3" fmla="*/ 53 h 56"/>
                <a:gd name="T4" fmla="*/ 28 w 40"/>
                <a:gd name="T5" fmla="*/ 56 h 56"/>
                <a:gd name="T6" fmla="*/ 0 w 40"/>
                <a:gd name="T7" fmla="*/ 28 h 56"/>
                <a:gd name="T8" fmla="*/ 26 w 40"/>
                <a:gd name="T9" fmla="*/ 0 h 56"/>
                <a:gd name="T10" fmla="*/ 26 w 40"/>
                <a:gd name="T11" fmla="*/ 28 h 56"/>
                <a:gd name="T12" fmla="*/ 26 w 40"/>
                <a:gd name="T13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56">
                  <a:moveTo>
                    <a:pt x="26" y="29"/>
                  </a:moveTo>
                  <a:cubicBezTo>
                    <a:pt x="40" y="53"/>
                    <a:pt x="40" y="53"/>
                    <a:pt x="40" y="53"/>
                  </a:cubicBezTo>
                  <a:cubicBezTo>
                    <a:pt x="37" y="55"/>
                    <a:pt x="32" y="56"/>
                    <a:pt x="28" y="56"/>
                  </a:cubicBezTo>
                  <a:cubicBezTo>
                    <a:pt x="12" y="56"/>
                    <a:pt x="0" y="43"/>
                    <a:pt x="0" y="28"/>
                  </a:cubicBezTo>
                  <a:cubicBezTo>
                    <a:pt x="0" y="13"/>
                    <a:pt x="11" y="1"/>
                    <a:pt x="26" y="0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1509208F-5BB3-4CAE-9227-4AB30EA8A4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5100" y="2206626"/>
              <a:ext cx="225425" cy="217488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26 h 26"/>
                <a:gd name="T6" fmla="*/ 0 w 27"/>
                <a:gd name="T7" fmla="*/ 0 h 26"/>
                <a:gd name="T8" fmla="*/ 4 w 27"/>
                <a:gd name="T9" fmla="*/ 4 h 26"/>
                <a:gd name="T10" fmla="*/ 23 w 27"/>
                <a:gd name="T11" fmla="*/ 22 h 26"/>
                <a:gd name="T12" fmla="*/ 4 w 27"/>
                <a:gd name="T13" fmla="*/ 22 h 26"/>
                <a:gd name="T14" fmla="*/ 4 w 27"/>
                <a:gd name="T15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12"/>
                    <a:pt x="15" y="1"/>
                    <a:pt x="0" y="0"/>
                  </a:cubicBezTo>
                  <a:close/>
                  <a:moveTo>
                    <a:pt x="4" y="4"/>
                  </a:moveTo>
                  <a:cubicBezTo>
                    <a:pt x="14" y="6"/>
                    <a:pt x="21" y="13"/>
                    <a:pt x="23" y="22"/>
                  </a:cubicBezTo>
                  <a:cubicBezTo>
                    <a:pt x="4" y="22"/>
                    <a:pt x="4" y="22"/>
                    <a:pt x="4" y="22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0195BFBA-E833-4367-A850-461F9F9EE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975" y="2457451"/>
              <a:ext cx="209550" cy="177800"/>
            </a:xfrm>
            <a:custGeom>
              <a:avLst/>
              <a:gdLst>
                <a:gd name="T0" fmla="*/ 12 w 25"/>
                <a:gd name="T1" fmla="*/ 21 h 21"/>
                <a:gd name="T2" fmla="*/ 25 w 25"/>
                <a:gd name="T3" fmla="*/ 0 h 21"/>
                <a:gd name="T4" fmla="*/ 0 w 25"/>
                <a:gd name="T5" fmla="*/ 0 h 21"/>
                <a:gd name="T6" fmla="*/ 12 w 25"/>
                <a:gd name="T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1">
                  <a:moveTo>
                    <a:pt x="12" y="21"/>
                  </a:moveTo>
                  <a:cubicBezTo>
                    <a:pt x="19" y="16"/>
                    <a:pt x="24" y="9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21"/>
                  </a:lnTo>
                  <a:close/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C0E160AB-6751-4220-B2AE-131A86B4BC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5" y="1592263"/>
              <a:ext cx="965200" cy="614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C348175B-3F84-4230-A210-0E2DDCAC0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1566863"/>
              <a:ext cx="1008063" cy="655638"/>
            </a:xfrm>
            <a:custGeom>
              <a:avLst/>
              <a:gdLst>
                <a:gd name="T0" fmla="*/ 624 w 635"/>
                <a:gd name="T1" fmla="*/ 403 h 413"/>
                <a:gd name="T2" fmla="*/ 624 w 635"/>
                <a:gd name="T3" fmla="*/ 392 h 413"/>
                <a:gd name="T4" fmla="*/ 21 w 635"/>
                <a:gd name="T5" fmla="*/ 392 h 413"/>
                <a:gd name="T6" fmla="*/ 21 w 635"/>
                <a:gd name="T7" fmla="*/ 21 h 413"/>
                <a:gd name="T8" fmla="*/ 614 w 635"/>
                <a:gd name="T9" fmla="*/ 21 h 413"/>
                <a:gd name="T10" fmla="*/ 614 w 635"/>
                <a:gd name="T11" fmla="*/ 403 h 413"/>
                <a:gd name="T12" fmla="*/ 624 w 635"/>
                <a:gd name="T13" fmla="*/ 403 h 413"/>
                <a:gd name="T14" fmla="*/ 624 w 635"/>
                <a:gd name="T15" fmla="*/ 392 h 413"/>
                <a:gd name="T16" fmla="*/ 624 w 635"/>
                <a:gd name="T17" fmla="*/ 403 h 413"/>
                <a:gd name="T18" fmla="*/ 635 w 635"/>
                <a:gd name="T19" fmla="*/ 403 h 413"/>
                <a:gd name="T20" fmla="*/ 635 w 635"/>
                <a:gd name="T21" fmla="*/ 0 h 413"/>
                <a:gd name="T22" fmla="*/ 0 w 635"/>
                <a:gd name="T23" fmla="*/ 0 h 413"/>
                <a:gd name="T24" fmla="*/ 0 w 635"/>
                <a:gd name="T25" fmla="*/ 413 h 413"/>
                <a:gd name="T26" fmla="*/ 635 w 635"/>
                <a:gd name="T27" fmla="*/ 413 h 413"/>
                <a:gd name="T28" fmla="*/ 635 w 635"/>
                <a:gd name="T29" fmla="*/ 403 h 413"/>
                <a:gd name="T30" fmla="*/ 624 w 635"/>
                <a:gd name="T31" fmla="*/ 403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5" h="413">
                  <a:moveTo>
                    <a:pt x="624" y="403"/>
                  </a:moveTo>
                  <a:lnTo>
                    <a:pt x="624" y="392"/>
                  </a:lnTo>
                  <a:lnTo>
                    <a:pt x="21" y="392"/>
                  </a:lnTo>
                  <a:lnTo>
                    <a:pt x="21" y="21"/>
                  </a:lnTo>
                  <a:lnTo>
                    <a:pt x="614" y="21"/>
                  </a:lnTo>
                  <a:lnTo>
                    <a:pt x="614" y="403"/>
                  </a:lnTo>
                  <a:lnTo>
                    <a:pt x="624" y="403"/>
                  </a:lnTo>
                  <a:lnTo>
                    <a:pt x="624" y="392"/>
                  </a:lnTo>
                  <a:lnTo>
                    <a:pt x="624" y="403"/>
                  </a:lnTo>
                  <a:lnTo>
                    <a:pt x="635" y="403"/>
                  </a:lnTo>
                  <a:lnTo>
                    <a:pt x="635" y="0"/>
                  </a:lnTo>
                  <a:lnTo>
                    <a:pt x="0" y="0"/>
                  </a:lnTo>
                  <a:lnTo>
                    <a:pt x="0" y="413"/>
                  </a:lnTo>
                  <a:lnTo>
                    <a:pt x="635" y="413"/>
                  </a:lnTo>
                  <a:lnTo>
                    <a:pt x="635" y="403"/>
                  </a:lnTo>
                  <a:lnTo>
                    <a:pt x="624" y="40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AE560129-497F-4EB9-B4D3-435E93DF7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75" y="1592263"/>
              <a:ext cx="965200" cy="920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49">
              <a:extLst>
                <a:ext uri="{FF2B5EF4-FFF2-40B4-BE49-F238E27FC236}">
                  <a16:creationId xmlns:a16="http://schemas.microsoft.com/office/drawing/2014/main" id="{2B247181-D212-4083-A3A6-F1DB5E4F5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3250" y="1617663"/>
              <a:ext cx="33338" cy="33338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50">
              <a:extLst>
                <a:ext uri="{FF2B5EF4-FFF2-40B4-BE49-F238E27FC236}">
                  <a16:creationId xmlns:a16="http://schemas.microsoft.com/office/drawing/2014/main" id="{CA1A6B0A-595D-42CE-A611-15B2D30FD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050" y="1617663"/>
              <a:ext cx="33338" cy="33338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51">
              <a:extLst>
                <a:ext uri="{FF2B5EF4-FFF2-40B4-BE49-F238E27FC236}">
                  <a16:creationId xmlns:a16="http://schemas.microsoft.com/office/drawing/2014/main" id="{32F0E591-8D69-49A2-A004-40B14C443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850" y="1617663"/>
              <a:ext cx="33338" cy="33338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id="{85F0210A-65AA-43A4-8D28-CBE6F7FA6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3588" y="1625601"/>
              <a:ext cx="50323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3E79210A-4251-4C2C-8F4A-F1209710B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1625601"/>
              <a:ext cx="201613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64">
              <a:extLst>
                <a:ext uri="{FF2B5EF4-FFF2-40B4-BE49-F238E27FC236}">
                  <a16:creationId xmlns:a16="http://schemas.microsoft.com/office/drawing/2014/main" id="{E729BC36-4856-44C5-BA98-A01C60A98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6688" y="2870201"/>
              <a:ext cx="385763" cy="3778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65">
              <a:extLst>
                <a:ext uri="{FF2B5EF4-FFF2-40B4-BE49-F238E27FC236}">
                  <a16:creationId xmlns:a16="http://schemas.microsoft.com/office/drawing/2014/main" id="{594A8EEE-4189-4BBA-AA71-761470B06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32100" y="2962276"/>
              <a:ext cx="134938" cy="185738"/>
            </a:xfrm>
            <a:custGeom>
              <a:avLst/>
              <a:gdLst>
                <a:gd name="T0" fmla="*/ 15 w 16"/>
                <a:gd name="T1" fmla="*/ 9 h 22"/>
                <a:gd name="T2" fmla="*/ 14 w 16"/>
                <a:gd name="T3" fmla="*/ 9 h 22"/>
                <a:gd name="T4" fmla="*/ 14 w 16"/>
                <a:gd name="T5" fmla="*/ 6 h 22"/>
                <a:gd name="T6" fmla="*/ 8 w 16"/>
                <a:gd name="T7" fmla="*/ 0 h 22"/>
                <a:gd name="T8" fmla="*/ 3 w 16"/>
                <a:gd name="T9" fmla="*/ 6 h 22"/>
                <a:gd name="T10" fmla="*/ 3 w 16"/>
                <a:gd name="T11" fmla="*/ 9 h 22"/>
                <a:gd name="T12" fmla="*/ 2 w 16"/>
                <a:gd name="T13" fmla="*/ 9 h 22"/>
                <a:gd name="T14" fmla="*/ 0 w 16"/>
                <a:gd name="T15" fmla="*/ 10 h 22"/>
                <a:gd name="T16" fmla="*/ 0 w 16"/>
                <a:gd name="T17" fmla="*/ 21 h 22"/>
                <a:gd name="T18" fmla="*/ 2 w 16"/>
                <a:gd name="T19" fmla="*/ 22 h 22"/>
                <a:gd name="T20" fmla="*/ 15 w 16"/>
                <a:gd name="T21" fmla="*/ 22 h 22"/>
                <a:gd name="T22" fmla="*/ 16 w 16"/>
                <a:gd name="T23" fmla="*/ 21 h 22"/>
                <a:gd name="T24" fmla="*/ 16 w 16"/>
                <a:gd name="T25" fmla="*/ 10 h 22"/>
                <a:gd name="T26" fmla="*/ 15 w 16"/>
                <a:gd name="T27" fmla="*/ 9 h 22"/>
                <a:gd name="T28" fmla="*/ 12 w 16"/>
                <a:gd name="T29" fmla="*/ 9 h 22"/>
                <a:gd name="T30" fmla="*/ 5 w 16"/>
                <a:gd name="T31" fmla="*/ 9 h 22"/>
                <a:gd name="T32" fmla="*/ 5 w 16"/>
                <a:gd name="T33" fmla="*/ 6 h 22"/>
                <a:gd name="T34" fmla="*/ 8 w 16"/>
                <a:gd name="T35" fmla="*/ 2 h 22"/>
                <a:gd name="T36" fmla="*/ 12 w 16"/>
                <a:gd name="T37" fmla="*/ 6 h 22"/>
                <a:gd name="T38" fmla="*/ 12 w 16"/>
                <a:gd name="T39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2">
                  <a:moveTo>
                    <a:pt x="15" y="9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3"/>
                    <a:pt x="12" y="0"/>
                    <a:pt x="8" y="0"/>
                  </a:cubicBezTo>
                  <a:cubicBezTo>
                    <a:pt x="5" y="0"/>
                    <a:pt x="3" y="3"/>
                    <a:pt x="3" y="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2"/>
                    <a:pt x="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6" y="22"/>
                    <a:pt x="16" y="2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5" y="9"/>
                    <a:pt x="15" y="9"/>
                  </a:cubicBezTo>
                  <a:close/>
                  <a:moveTo>
                    <a:pt x="1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6" y="2"/>
                    <a:pt x="8" y="2"/>
                  </a:cubicBezTo>
                  <a:cubicBezTo>
                    <a:pt x="10" y="2"/>
                    <a:pt x="12" y="4"/>
                    <a:pt x="12" y="6"/>
                  </a:cubicBezTo>
                  <a:lnTo>
                    <a:pt x="12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41BE37C9-39CE-4039-AB34-8CEDDFEB8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1785938"/>
              <a:ext cx="1420813" cy="1000125"/>
            </a:xfrm>
            <a:custGeom>
              <a:avLst/>
              <a:gdLst>
                <a:gd name="T0" fmla="*/ 165 w 169"/>
                <a:gd name="T1" fmla="*/ 0 h 119"/>
                <a:gd name="T2" fmla="*/ 4 w 169"/>
                <a:gd name="T3" fmla="*/ 0 h 119"/>
                <a:gd name="T4" fmla="*/ 0 w 169"/>
                <a:gd name="T5" fmla="*/ 4 h 119"/>
                <a:gd name="T6" fmla="*/ 0 w 169"/>
                <a:gd name="T7" fmla="*/ 115 h 119"/>
                <a:gd name="T8" fmla="*/ 4 w 169"/>
                <a:gd name="T9" fmla="*/ 119 h 119"/>
                <a:gd name="T10" fmla="*/ 165 w 169"/>
                <a:gd name="T11" fmla="*/ 119 h 119"/>
                <a:gd name="T12" fmla="*/ 169 w 169"/>
                <a:gd name="T13" fmla="*/ 115 h 119"/>
                <a:gd name="T14" fmla="*/ 169 w 169"/>
                <a:gd name="T15" fmla="*/ 4 h 119"/>
                <a:gd name="T16" fmla="*/ 165 w 169"/>
                <a:gd name="T1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19">
                  <a:moveTo>
                    <a:pt x="16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7"/>
                    <a:pt x="2" y="119"/>
                    <a:pt x="4" y="119"/>
                  </a:cubicBezTo>
                  <a:cubicBezTo>
                    <a:pt x="165" y="119"/>
                    <a:pt x="165" y="119"/>
                    <a:pt x="165" y="119"/>
                  </a:cubicBezTo>
                  <a:cubicBezTo>
                    <a:pt x="167" y="119"/>
                    <a:pt x="169" y="117"/>
                    <a:pt x="169" y="115"/>
                  </a:cubicBezTo>
                  <a:cubicBezTo>
                    <a:pt x="169" y="4"/>
                    <a:pt x="169" y="4"/>
                    <a:pt x="169" y="4"/>
                  </a:cubicBezTo>
                  <a:cubicBezTo>
                    <a:pt x="169" y="2"/>
                    <a:pt x="167" y="0"/>
                    <a:pt x="16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C4933BB9-7A5B-428D-84F4-56BBE368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1225" y="1862138"/>
              <a:ext cx="1260475" cy="839788"/>
            </a:xfrm>
            <a:custGeom>
              <a:avLst/>
              <a:gdLst>
                <a:gd name="T0" fmla="*/ 149 w 150"/>
                <a:gd name="T1" fmla="*/ 96 h 100"/>
                <a:gd name="T2" fmla="*/ 147 w 150"/>
                <a:gd name="T3" fmla="*/ 100 h 100"/>
                <a:gd name="T4" fmla="*/ 4 w 150"/>
                <a:gd name="T5" fmla="*/ 100 h 100"/>
                <a:gd name="T6" fmla="*/ 0 w 150"/>
                <a:gd name="T7" fmla="*/ 96 h 100"/>
                <a:gd name="T8" fmla="*/ 0 w 150"/>
                <a:gd name="T9" fmla="*/ 4 h 100"/>
                <a:gd name="T10" fmla="*/ 4 w 150"/>
                <a:gd name="T11" fmla="*/ 0 h 100"/>
                <a:gd name="T12" fmla="*/ 147 w 150"/>
                <a:gd name="T13" fmla="*/ 0 h 100"/>
                <a:gd name="T14" fmla="*/ 149 w 150"/>
                <a:gd name="T15" fmla="*/ 4 h 100"/>
                <a:gd name="T16" fmla="*/ 149 w 150"/>
                <a:gd name="T17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100">
                  <a:moveTo>
                    <a:pt x="149" y="96"/>
                  </a:moveTo>
                  <a:cubicBezTo>
                    <a:pt x="149" y="99"/>
                    <a:pt x="150" y="100"/>
                    <a:pt x="147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0"/>
                    <a:pt x="0" y="99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0" y="0"/>
                    <a:pt x="149" y="2"/>
                    <a:pt x="149" y="4"/>
                  </a:cubicBezTo>
                  <a:lnTo>
                    <a:pt x="149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8">
              <a:extLst>
                <a:ext uri="{FF2B5EF4-FFF2-40B4-BE49-F238E27FC236}">
                  <a16:creationId xmlns:a16="http://schemas.microsoft.com/office/drawing/2014/main" id="{1429464A-13D5-45DC-96A8-1A59805EE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9613" y="2811463"/>
              <a:ext cx="1655763" cy="84138"/>
            </a:xfrm>
            <a:custGeom>
              <a:avLst/>
              <a:gdLst>
                <a:gd name="T0" fmla="*/ 197 w 197"/>
                <a:gd name="T1" fmla="*/ 8 h 10"/>
                <a:gd name="T2" fmla="*/ 195 w 197"/>
                <a:gd name="T3" fmla="*/ 10 h 10"/>
                <a:gd name="T4" fmla="*/ 1 w 197"/>
                <a:gd name="T5" fmla="*/ 10 h 10"/>
                <a:gd name="T6" fmla="*/ 0 w 197"/>
                <a:gd name="T7" fmla="*/ 8 h 10"/>
                <a:gd name="T8" fmla="*/ 0 w 197"/>
                <a:gd name="T9" fmla="*/ 2 h 10"/>
                <a:gd name="T10" fmla="*/ 1 w 197"/>
                <a:gd name="T11" fmla="*/ 0 h 10"/>
                <a:gd name="T12" fmla="*/ 195 w 197"/>
                <a:gd name="T13" fmla="*/ 0 h 10"/>
                <a:gd name="T14" fmla="*/ 197 w 197"/>
                <a:gd name="T15" fmla="*/ 2 h 10"/>
                <a:gd name="T16" fmla="*/ 197 w 19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10">
                  <a:moveTo>
                    <a:pt x="197" y="8"/>
                  </a:moveTo>
                  <a:cubicBezTo>
                    <a:pt x="197" y="9"/>
                    <a:pt x="196" y="10"/>
                    <a:pt x="195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6" y="0"/>
                    <a:pt x="197" y="1"/>
                    <a:pt x="197" y="2"/>
                  </a:cubicBezTo>
                  <a:lnTo>
                    <a:pt x="197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Rectangle 69">
              <a:extLst>
                <a:ext uri="{FF2B5EF4-FFF2-40B4-BE49-F238E27FC236}">
                  <a16:creationId xmlns:a16="http://schemas.microsoft.com/office/drawing/2014/main" id="{073F5E48-450A-4BA3-B92C-46ABFBD41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0" y="2005013"/>
              <a:ext cx="1119188" cy="1333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Rectangle 70">
              <a:extLst>
                <a:ext uri="{FF2B5EF4-FFF2-40B4-BE49-F238E27FC236}">
                  <a16:creationId xmlns:a16="http://schemas.microsoft.com/office/drawing/2014/main" id="{73220E12-212C-4C42-A87A-CFA5BCB04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7901" y="2171701"/>
              <a:ext cx="1119188" cy="68263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125">
              <a:extLst>
                <a:ext uri="{FF2B5EF4-FFF2-40B4-BE49-F238E27FC236}">
                  <a16:creationId xmlns:a16="http://schemas.microsoft.com/office/drawing/2014/main" id="{90CB43D1-B3A4-4D15-AA4C-83774396A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3054351"/>
              <a:ext cx="109538" cy="109538"/>
            </a:xfrm>
            <a:custGeom>
              <a:avLst/>
              <a:gdLst>
                <a:gd name="T0" fmla="*/ 6 w 13"/>
                <a:gd name="T1" fmla="*/ 12 h 13"/>
                <a:gd name="T2" fmla="*/ 13 w 13"/>
                <a:gd name="T3" fmla="*/ 5 h 13"/>
                <a:gd name="T4" fmla="*/ 9 w 13"/>
                <a:gd name="T5" fmla="*/ 0 h 13"/>
                <a:gd name="T6" fmla="*/ 1 w 13"/>
                <a:gd name="T7" fmla="*/ 8 h 13"/>
                <a:gd name="T8" fmla="*/ 1 w 13"/>
                <a:gd name="T9" fmla="*/ 12 h 13"/>
                <a:gd name="T10" fmla="*/ 6 w 13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6" y="12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0" y="2"/>
                    <a:pt x="9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1"/>
                    <a:pt x="1" y="12"/>
                  </a:cubicBezTo>
                  <a:cubicBezTo>
                    <a:pt x="2" y="13"/>
                    <a:pt x="4" y="13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126">
              <a:extLst>
                <a:ext uri="{FF2B5EF4-FFF2-40B4-BE49-F238E27FC236}">
                  <a16:creationId xmlns:a16="http://schemas.microsoft.com/office/drawing/2014/main" id="{8FB1303C-DF7B-4539-874F-EC9E121C76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0175" y="2886076"/>
              <a:ext cx="209550" cy="219075"/>
            </a:xfrm>
            <a:custGeom>
              <a:avLst/>
              <a:gdLst>
                <a:gd name="T0" fmla="*/ 12 w 25"/>
                <a:gd name="T1" fmla="*/ 25 h 26"/>
                <a:gd name="T2" fmla="*/ 25 w 25"/>
                <a:gd name="T3" fmla="*/ 13 h 26"/>
                <a:gd name="T4" fmla="*/ 13 w 25"/>
                <a:gd name="T5" fmla="*/ 1 h 26"/>
                <a:gd name="T6" fmla="*/ 0 w 25"/>
                <a:gd name="T7" fmla="*/ 13 h 26"/>
                <a:gd name="T8" fmla="*/ 12 w 25"/>
                <a:gd name="T9" fmla="*/ 25 h 26"/>
                <a:gd name="T10" fmla="*/ 3 w 25"/>
                <a:gd name="T11" fmla="*/ 13 h 26"/>
                <a:gd name="T12" fmla="*/ 13 w 25"/>
                <a:gd name="T13" fmla="*/ 4 h 26"/>
                <a:gd name="T14" fmla="*/ 22 w 25"/>
                <a:gd name="T15" fmla="*/ 13 h 26"/>
                <a:gd name="T16" fmla="*/ 12 w 25"/>
                <a:gd name="T17" fmla="*/ 22 h 26"/>
                <a:gd name="T18" fmla="*/ 3 w 25"/>
                <a:gd name="T1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26">
                  <a:moveTo>
                    <a:pt x="12" y="25"/>
                  </a:moveTo>
                  <a:cubicBezTo>
                    <a:pt x="19" y="26"/>
                    <a:pt x="25" y="20"/>
                    <a:pt x="25" y="13"/>
                  </a:cubicBezTo>
                  <a:cubicBezTo>
                    <a:pt x="25" y="7"/>
                    <a:pt x="20" y="1"/>
                    <a:pt x="13" y="1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9"/>
                    <a:pt x="5" y="25"/>
                    <a:pt x="12" y="25"/>
                  </a:cubicBezTo>
                  <a:close/>
                  <a:moveTo>
                    <a:pt x="3" y="13"/>
                  </a:moveTo>
                  <a:cubicBezTo>
                    <a:pt x="3" y="8"/>
                    <a:pt x="8" y="4"/>
                    <a:pt x="13" y="4"/>
                  </a:cubicBezTo>
                  <a:cubicBezTo>
                    <a:pt x="18" y="4"/>
                    <a:pt x="22" y="8"/>
                    <a:pt x="22" y="13"/>
                  </a:cubicBezTo>
                  <a:cubicBezTo>
                    <a:pt x="22" y="18"/>
                    <a:pt x="17" y="22"/>
                    <a:pt x="12" y="22"/>
                  </a:cubicBezTo>
                  <a:cubicBezTo>
                    <a:pt x="7" y="22"/>
                    <a:pt x="3" y="18"/>
                    <a:pt x="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127">
              <a:extLst>
                <a:ext uri="{FF2B5EF4-FFF2-40B4-BE49-F238E27FC236}">
                  <a16:creationId xmlns:a16="http://schemas.microsoft.com/office/drawing/2014/main" id="{48804FEE-5AE2-4AAF-B375-52FEA2239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9713" y="2936876"/>
              <a:ext cx="58738" cy="58738"/>
            </a:xfrm>
            <a:custGeom>
              <a:avLst/>
              <a:gdLst>
                <a:gd name="T0" fmla="*/ 0 w 7"/>
                <a:gd name="T1" fmla="*/ 0 h 7"/>
                <a:gd name="T2" fmla="*/ 0 w 7"/>
                <a:gd name="T3" fmla="*/ 2 h 7"/>
                <a:gd name="T4" fmla="*/ 5 w 7"/>
                <a:gd name="T5" fmla="*/ 7 h 7"/>
                <a:gd name="T6" fmla="*/ 7 w 7"/>
                <a:gd name="T7" fmla="*/ 7 h 7"/>
                <a:gd name="T8" fmla="*/ 0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4"/>
                    <a:pt x="5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31">
              <a:extLst>
                <a:ext uri="{FF2B5EF4-FFF2-40B4-BE49-F238E27FC236}">
                  <a16:creationId xmlns:a16="http://schemas.microsoft.com/office/drawing/2014/main" id="{73CA56BA-F5E4-4DA3-A99F-F60B75797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75" y="1768476"/>
              <a:ext cx="252413" cy="311150"/>
            </a:xfrm>
            <a:custGeom>
              <a:avLst/>
              <a:gdLst>
                <a:gd name="T0" fmla="*/ 19 w 30"/>
                <a:gd name="T1" fmla="*/ 0 h 37"/>
                <a:gd name="T2" fmla="*/ 14 w 30"/>
                <a:gd name="T3" fmla="*/ 2 h 37"/>
                <a:gd name="T4" fmla="*/ 3 w 30"/>
                <a:gd name="T5" fmla="*/ 23 h 37"/>
                <a:gd name="T6" fmla="*/ 25 w 30"/>
                <a:gd name="T7" fmla="*/ 34 h 37"/>
                <a:gd name="T8" fmla="*/ 30 w 30"/>
                <a:gd name="T9" fmla="*/ 32 h 37"/>
                <a:gd name="T10" fmla="*/ 19 w 30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7">
                  <a:moveTo>
                    <a:pt x="19" y="0"/>
                  </a:moveTo>
                  <a:cubicBezTo>
                    <a:pt x="14" y="2"/>
                    <a:pt x="14" y="2"/>
                    <a:pt x="14" y="2"/>
                  </a:cubicBezTo>
                  <a:cubicBezTo>
                    <a:pt x="5" y="5"/>
                    <a:pt x="0" y="14"/>
                    <a:pt x="3" y="23"/>
                  </a:cubicBezTo>
                  <a:cubicBezTo>
                    <a:pt x="6" y="33"/>
                    <a:pt x="16" y="37"/>
                    <a:pt x="25" y="34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132">
              <a:extLst>
                <a:ext uri="{FF2B5EF4-FFF2-40B4-BE49-F238E27FC236}">
                  <a16:creationId xmlns:a16="http://schemas.microsoft.com/office/drawing/2014/main" id="{49B000DF-47DD-4FAB-B20A-A6B26BAB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" y="1719263"/>
              <a:ext cx="201613" cy="158750"/>
            </a:xfrm>
            <a:custGeom>
              <a:avLst/>
              <a:gdLst>
                <a:gd name="T0" fmla="*/ 11 w 24"/>
                <a:gd name="T1" fmla="*/ 13 h 19"/>
                <a:gd name="T2" fmla="*/ 15 w 24"/>
                <a:gd name="T3" fmla="*/ 12 h 19"/>
                <a:gd name="T4" fmla="*/ 20 w 24"/>
                <a:gd name="T5" fmla="*/ 13 h 19"/>
                <a:gd name="T6" fmla="*/ 24 w 24"/>
                <a:gd name="T7" fmla="*/ 12 h 19"/>
                <a:gd name="T8" fmla="*/ 3 w 24"/>
                <a:gd name="T9" fmla="*/ 3 h 19"/>
                <a:gd name="T10" fmla="*/ 0 w 24"/>
                <a:gd name="T11" fmla="*/ 5 h 19"/>
                <a:gd name="T12" fmla="*/ 5 w 24"/>
                <a:gd name="T13" fmla="*/ 19 h 19"/>
                <a:gd name="T14" fmla="*/ 8 w 24"/>
                <a:gd name="T15" fmla="*/ 18 h 19"/>
                <a:gd name="T16" fmla="*/ 11 w 24"/>
                <a:gd name="T17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9">
                  <a:moveTo>
                    <a:pt x="11" y="13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7" y="11"/>
                    <a:pt x="19" y="12"/>
                    <a:pt x="20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1" y="4"/>
                    <a:pt x="12" y="0"/>
                    <a:pt x="3" y="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10" y="14"/>
                    <a:pt x="11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133">
              <a:extLst>
                <a:ext uri="{FF2B5EF4-FFF2-40B4-BE49-F238E27FC236}">
                  <a16:creationId xmlns:a16="http://schemas.microsoft.com/office/drawing/2014/main" id="{3AC241C6-BFFA-4359-920C-AAEF4F13E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2663" y="1852613"/>
              <a:ext cx="185738" cy="176213"/>
            </a:xfrm>
            <a:custGeom>
              <a:avLst/>
              <a:gdLst>
                <a:gd name="T0" fmla="*/ 20 w 22"/>
                <a:gd name="T1" fmla="*/ 0 h 21"/>
                <a:gd name="T2" fmla="*/ 16 w 22"/>
                <a:gd name="T3" fmla="*/ 2 h 21"/>
                <a:gd name="T4" fmla="*/ 13 w 22"/>
                <a:gd name="T5" fmla="*/ 5 h 21"/>
                <a:gd name="T6" fmla="*/ 9 w 22"/>
                <a:gd name="T7" fmla="*/ 7 h 21"/>
                <a:gd name="T8" fmla="*/ 4 w 22"/>
                <a:gd name="T9" fmla="*/ 6 h 21"/>
                <a:gd name="T10" fmla="*/ 0 w 22"/>
                <a:gd name="T11" fmla="*/ 7 h 21"/>
                <a:gd name="T12" fmla="*/ 5 w 22"/>
                <a:gd name="T13" fmla="*/ 21 h 21"/>
                <a:gd name="T14" fmla="*/ 9 w 22"/>
                <a:gd name="T15" fmla="*/ 20 h 21"/>
                <a:gd name="T16" fmla="*/ 20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20" y="0"/>
                  </a:moveTo>
                  <a:cubicBezTo>
                    <a:pt x="16" y="2"/>
                    <a:pt x="16" y="2"/>
                    <a:pt x="16" y="2"/>
                  </a:cubicBezTo>
                  <a:cubicBezTo>
                    <a:pt x="15" y="3"/>
                    <a:pt x="14" y="5"/>
                    <a:pt x="13" y="5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7"/>
                    <a:pt x="5" y="7"/>
                    <a:pt x="4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7" y="17"/>
                    <a:pt x="22" y="9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134">
              <a:extLst>
                <a:ext uri="{FF2B5EF4-FFF2-40B4-BE49-F238E27FC236}">
                  <a16:creationId xmlns:a16="http://schemas.microsoft.com/office/drawing/2014/main" id="{CFE5B993-6BCD-4EEA-9968-BD1A61953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525" y="1836738"/>
              <a:ext cx="66675" cy="49213"/>
            </a:xfrm>
            <a:custGeom>
              <a:avLst/>
              <a:gdLst>
                <a:gd name="T0" fmla="*/ 7 w 8"/>
                <a:gd name="T1" fmla="*/ 5 h 6"/>
                <a:gd name="T2" fmla="*/ 3 w 8"/>
                <a:gd name="T3" fmla="*/ 6 h 6"/>
                <a:gd name="T4" fmla="*/ 1 w 8"/>
                <a:gd name="T5" fmla="*/ 6 h 6"/>
                <a:gd name="T6" fmla="*/ 0 w 8"/>
                <a:gd name="T7" fmla="*/ 5 h 6"/>
                <a:gd name="T8" fmla="*/ 0 w 8"/>
                <a:gd name="T9" fmla="*/ 4 h 6"/>
                <a:gd name="T10" fmla="*/ 1 w 8"/>
                <a:gd name="T11" fmla="*/ 2 h 6"/>
                <a:gd name="T12" fmla="*/ 5 w 8"/>
                <a:gd name="T13" fmla="*/ 0 h 6"/>
                <a:gd name="T14" fmla="*/ 7 w 8"/>
                <a:gd name="T15" fmla="*/ 0 h 6"/>
                <a:gd name="T16" fmla="*/ 8 w 8"/>
                <a:gd name="T17" fmla="*/ 2 h 6"/>
                <a:gd name="T18" fmla="*/ 8 w 8"/>
                <a:gd name="T19" fmla="*/ 3 h 6"/>
                <a:gd name="T20" fmla="*/ 8 w 8"/>
                <a:gd name="T21" fmla="*/ 4 h 6"/>
                <a:gd name="T22" fmla="*/ 7 w 8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7" y="5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1" y="6"/>
                  </a:cubicBezTo>
                  <a:cubicBezTo>
                    <a:pt x="1" y="6"/>
                    <a:pt x="1" y="6"/>
                    <a:pt x="0" y="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1"/>
                    <a:pt x="7" y="1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136">
              <a:extLst>
                <a:ext uri="{FF2B5EF4-FFF2-40B4-BE49-F238E27FC236}">
                  <a16:creationId xmlns:a16="http://schemas.microsoft.com/office/drawing/2014/main" id="{472F3B21-195B-4E9A-B577-952BAF0FF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63" y="2895601"/>
              <a:ext cx="1285875" cy="941388"/>
            </a:xfrm>
            <a:custGeom>
              <a:avLst/>
              <a:gdLst>
                <a:gd name="T0" fmla="*/ 0 w 153"/>
                <a:gd name="T1" fmla="*/ 10 h 112"/>
                <a:gd name="T2" fmla="*/ 0 w 153"/>
                <a:gd name="T3" fmla="*/ 102 h 112"/>
                <a:gd name="T4" fmla="*/ 10 w 153"/>
                <a:gd name="T5" fmla="*/ 112 h 112"/>
                <a:gd name="T6" fmla="*/ 143 w 153"/>
                <a:gd name="T7" fmla="*/ 112 h 112"/>
                <a:gd name="T8" fmla="*/ 153 w 153"/>
                <a:gd name="T9" fmla="*/ 102 h 112"/>
                <a:gd name="T10" fmla="*/ 153 w 153"/>
                <a:gd name="T11" fmla="*/ 10 h 112"/>
                <a:gd name="T12" fmla="*/ 143 w 153"/>
                <a:gd name="T13" fmla="*/ 0 h 112"/>
                <a:gd name="T14" fmla="*/ 10 w 153"/>
                <a:gd name="T15" fmla="*/ 0 h 112"/>
                <a:gd name="T16" fmla="*/ 0 w 153"/>
                <a:gd name="T17" fmla="*/ 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3" h="112">
                  <a:moveTo>
                    <a:pt x="0" y="1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0" y="107"/>
                    <a:pt x="5" y="112"/>
                    <a:pt x="10" y="112"/>
                  </a:cubicBezTo>
                  <a:cubicBezTo>
                    <a:pt x="143" y="112"/>
                    <a:pt x="143" y="112"/>
                    <a:pt x="143" y="112"/>
                  </a:cubicBezTo>
                  <a:cubicBezTo>
                    <a:pt x="149" y="112"/>
                    <a:pt x="153" y="108"/>
                    <a:pt x="153" y="102"/>
                  </a:cubicBezTo>
                  <a:cubicBezTo>
                    <a:pt x="153" y="10"/>
                    <a:pt x="153" y="10"/>
                    <a:pt x="153" y="10"/>
                  </a:cubicBezTo>
                  <a:cubicBezTo>
                    <a:pt x="153" y="5"/>
                    <a:pt x="149" y="0"/>
                    <a:pt x="14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Oval 137">
              <a:extLst>
                <a:ext uri="{FF2B5EF4-FFF2-40B4-BE49-F238E27FC236}">
                  <a16:creationId xmlns:a16="http://schemas.microsoft.com/office/drawing/2014/main" id="{67C5BAFA-C66C-40A6-8A7B-0796F80E6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700" y="3314701"/>
              <a:ext cx="101600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38">
              <a:extLst>
                <a:ext uri="{FF2B5EF4-FFF2-40B4-BE49-F238E27FC236}">
                  <a16:creationId xmlns:a16="http://schemas.microsoft.com/office/drawing/2014/main" id="{A0B8D635-42BC-4A5B-A7F1-56A6CCA8B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75" y="2979738"/>
              <a:ext cx="1009650" cy="773113"/>
            </a:xfrm>
            <a:custGeom>
              <a:avLst/>
              <a:gdLst>
                <a:gd name="T0" fmla="*/ 636 w 636"/>
                <a:gd name="T1" fmla="*/ 5 h 487"/>
                <a:gd name="T2" fmla="*/ 636 w 636"/>
                <a:gd name="T3" fmla="*/ 487 h 487"/>
                <a:gd name="T4" fmla="*/ 0 w 636"/>
                <a:gd name="T5" fmla="*/ 487 h 487"/>
                <a:gd name="T6" fmla="*/ 6 w 636"/>
                <a:gd name="T7" fmla="*/ 0 h 487"/>
                <a:gd name="T8" fmla="*/ 636 w 636"/>
                <a:gd name="T9" fmla="*/ 5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6" h="487">
                  <a:moveTo>
                    <a:pt x="636" y="5"/>
                  </a:moveTo>
                  <a:lnTo>
                    <a:pt x="636" y="487"/>
                  </a:lnTo>
                  <a:lnTo>
                    <a:pt x="0" y="487"/>
                  </a:lnTo>
                  <a:lnTo>
                    <a:pt x="6" y="0"/>
                  </a:lnTo>
                  <a:lnTo>
                    <a:pt x="636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Rectangle 139">
              <a:extLst>
                <a:ext uri="{FF2B5EF4-FFF2-40B4-BE49-F238E27FC236}">
                  <a16:creationId xmlns:a16="http://schemas.microsoft.com/office/drawing/2014/main" id="{33F96C8D-086B-4225-83CC-97F689D4E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" y="3567113"/>
              <a:ext cx="881063" cy="76200"/>
            </a:xfrm>
            <a:prstGeom prst="rect">
              <a:avLst/>
            </a:pr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140">
              <a:extLst>
                <a:ext uri="{FF2B5EF4-FFF2-40B4-BE49-F238E27FC236}">
                  <a16:creationId xmlns:a16="http://schemas.microsoft.com/office/drawing/2014/main" id="{0F1BB655-D38A-4A6A-B9FA-98C5DF425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00" y="3063876"/>
              <a:ext cx="890588" cy="1333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195">
              <a:extLst>
                <a:ext uri="{FF2B5EF4-FFF2-40B4-BE49-F238E27FC236}">
                  <a16:creationId xmlns:a16="http://schemas.microsoft.com/office/drawing/2014/main" id="{582DACD3-10C4-4A37-B54C-2E83C48D0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332163"/>
              <a:ext cx="655638" cy="446088"/>
            </a:xfrm>
            <a:custGeom>
              <a:avLst/>
              <a:gdLst>
                <a:gd name="T0" fmla="*/ 0 w 78"/>
                <a:gd name="T1" fmla="*/ 37 h 53"/>
                <a:gd name="T2" fmla="*/ 15 w 78"/>
                <a:gd name="T3" fmla="*/ 53 h 53"/>
                <a:gd name="T4" fmla="*/ 62 w 78"/>
                <a:gd name="T5" fmla="*/ 53 h 53"/>
                <a:gd name="T6" fmla="*/ 78 w 78"/>
                <a:gd name="T7" fmla="*/ 37 h 53"/>
                <a:gd name="T8" fmla="*/ 65 w 78"/>
                <a:gd name="T9" fmla="*/ 22 h 53"/>
                <a:gd name="T10" fmla="*/ 65 w 78"/>
                <a:gd name="T11" fmla="*/ 21 h 53"/>
                <a:gd name="T12" fmla="*/ 55 w 78"/>
                <a:gd name="T13" fmla="*/ 11 h 53"/>
                <a:gd name="T14" fmla="*/ 49 w 78"/>
                <a:gd name="T15" fmla="*/ 13 h 53"/>
                <a:gd name="T16" fmla="*/ 32 w 78"/>
                <a:gd name="T17" fmla="*/ 0 h 53"/>
                <a:gd name="T18" fmla="*/ 12 w 78"/>
                <a:gd name="T19" fmla="*/ 21 h 53"/>
                <a:gd name="T20" fmla="*/ 12 w 78"/>
                <a:gd name="T21" fmla="*/ 22 h 53"/>
                <a:gd name="T22" fmla="*/ 0 w 78"/>
                <a:gd name="T23" fmla="*/ 3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53">
                  <a:moveTo>
                    <a:pt x="0" y="37"/>
                  </a:moveTo>
                  <a:cubicBezTo>
                    <a:pt x="0" y="46"/>
                    <a:pt x="7" y="53"/>
                    <a:pt x="15" y="53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1" y="53"/>
                    <a:pt x="78" y="46"/>
                    <a:pt x="78" y="37"/>
                  </a:cubicBezTo>
                  <a:cubicBezTo>
                    <a:pt x="78" y="30"/>
                    <a:pt x="72" y="23"/>
                    <a:pt x="65" y="22"/>
                  </a:cubicBezTo>
                  <a:cubicBezTo>
                    <a:pt x="65" y="22"/>
                    <a:pt x="65" y="21"/>
                    <a:pt x="65" y="21"/>
                  </a:cubicBezTo>
                  <a:cubicBezTo>
                    <a:pt x="65" y="15"/>
                    <a:pt x="61" y="11"/>
                    <a:pt x="55" y="11"/>
                  </a:cubicBezTo>
                  <a:cubicBezTo>
                    <a:pt x="53" y="11"/>
                    <a:pt x="51" y="12"/>
                    <a:pt x="49" y="13"/>
                  </a:cubicBezTo>
                  <a:cubicBezTo>
                    <a:pt x="46" y="6"/>
                    <a:pt x="42" y="0"/>
                    <a:pt x="32" y="0"/>
                  </a:cubicBezTo>
                  <a:cubicBezTo>
                    <a:pt x="18" y="0"/>
                    <a:pt x="12" y="10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5" y="24"/>
                    <a:pt x="0" y="30"/>
                    <a:pt x="0" y="37"/>
                  </a:cubicBezTo>
                  <a:close/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196">
              <a:extLst>
                <a:ext uri="{FF2B5EF4-FFF2-40B4-BE49-F238E27FC236}">
                  <a16:creationId xmlns:a16="http://schemas.microsoft.com/office/drawing/2014/main" id="{FA7AD703-B0CF-487D-92D8-A311BD5ADF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3938" y="3508376"/>
              <a:ext cx="227013" cy="234950"/>
            </a:xfrm>
            <a:custGeom>
              <a:avLst/>
              <a:gdLst>
                <a:gd name="T0" fmla="*/ 10 w 27"/>
                <a:gd name="T1" fmla="*/ 27 h 28"/>
                <a:gd name="T2" fmla="*/ 13 w 27"/>
                <a:gd name="T3" fmla="*/ 25 h 28"/>
                <a:gd name="T4" fmla="*/ 15 w 27"/>
                <a:gd name="T5" fmla="*/ 24 h 28"/>
                <a:gd name="T6" fmla="*/ 16 w 27"/>
                <a:gd name="T7" fmla="*/ 26 h 28"/>
                <a:gd name="T8" fmla="*/ 21 w 27"/>
                <a:gd name="T9" fmla="*/ 26 h 28"/>
                <a:gd name="T10" fmla="*/ 21 w 27"/>
                <a:gd name="T11" fmla="*/ 24 h 28"/>
                <a:gd name="T12" fmla="*/ 21 w 27"/>
                <a:gd name="T13" fmla="*/ 22 h 28"/>
                <a:gd name="T14" fmla="*/ 22 w 27"/>
                <a:gd name="T15" fmla="*/ 20 h 28"/>
                <a:gd name="T16" fmla="*/ 24 w 27"/>
                <a:gd name="T17" fmla="*/ 21 h 28"/>
                <a:gd name="T18" fmla="*/ 27 w 27"/>
                <a:gd name="T19" fmla="*/ 17 h 28"/>
                <a:gd name="T20" fmla="*/ 25 w 27"/>
                <a:gd name="T21" fmla="*/ 15 h 28"/>
                <a:gd name="T22" fmla="*/ 24 w 27"/>
                <a:gd name="T23" fmla="*/ 13 h 28"/>
                <a:gd name="T24" fmla="*/ 25 w 27"/>
                <a:gd name="T25" fmla="*/ 12 h 28"/>
                <a:gd name="T26" fmla="*/ 27 w 27"/>
                <a:gd name="T27" fmla="*/ 10 h 28"/>
                <a:gd name="T28" fmla="*/ 26 w 27"/>
                <a:gd name="T29" fmla="*/ 7 h 28"/>
                <a:gd name="T30" fmla="*/ 22 w 27"/>
                <a:gd name="T31" fmla="*/ 7 h 28"/>
                <a:gd name="T32" fmla="*/ 20 w 27"/>
                <a:gd name="T33" fmla="*/ 6 h 28"/>
                <a:gd name="T34" fmla="*/ 20 w 27"/>
                <a:gd name="T35" fmla="*/ 3 h 28"/>
                <a:gd name="T36" fmla="*/ 17 w 27"/>
                <a:gd name="T37" fmla="*/ 0 h 28"/>
                <a:gd name="T38" fmla="*/ 14 w 27"/>
                <a:gd name="T39" fmla="*/ 3 h 28"/>
                <a:gd name="T40" fmla="*/ 12 w 27"/>
                <a:gd name="T41" fmla="*/ 4 h 28"/>
                <a:gd name="T42" fmla="*/ 11 w 27"/>
                <a:gd name="T43" fmla="*/ 2 h 28"/>
                <a:gd name="T44" fmla="*/ 8 w 27"/>
                <a:gd name="T45" fmla="*/ 1 h 28"/>
                <a:gd name="T46" fmla="*/ 6 w 27"/>
                <a:gd name="T47" fmla="*/ 3 h 28"/>
                <a:gd name="T48" fmla="*/ 6 w 27"/>
                <a:gd name="T49" fmla="*/ 5 h 28"/>
                <a:gd name="T50" fmla="*/ 6 w 27"/>
                <a:gd name="T51" fmla="*/ 7 h 28"/>
                <a:gd name="T52" fmla="*/ 4 w 27"/>
                <a:gd name="T53" fmla="*/ 8 h 28"/>
                <a:gd name="T54" fmla="*/ 1 w 27"/>
                <a:gd name="T55" fmla="*/ 8 h 28"/>
                <a:gd name="T56" fmla="*/ 1 w 27"/>
                <a:gd name="T57" fmla="*/ 13 h 28"/>
                <a:gd name="T58" fmla="*/ 3 w 27"/>
                <a:gd name="T59" fmla="*/ 14 h 28"/>
                <a:gd name="T60" fmla="*/ 3 w 27"/>
                <a:gd name="T61" fmla="*/ 16 h 28"/>
                <a:gd name="T62" fmla="*/ 1 w 27"/>
                <a:gd name="T63" fmla="*/ 17 h 28"/>
                <a:gd name="T64" fmla="*/ 1 w 27"/>
                <a:gd name="T65" fmla="*/ 19 h 28"/>
                <a:gd name="T66" fmla="*/ 4 w 27"/>
                <a:gd name="T67" fmla="*/ 22 h 28"/>
                <a:gd name="T68" fmla="*/ 6 w 27"/>
                <a:gd name="T69" fmla="*/ 21 h 28"/>
                <a:gd name="T70" fmla="*/ 7 w 27"/>
                <a:gd name="T71" fmla="*/ 23 h 28"/>
                <a:gd name="T72" fmla="*/ 8 w 27"/>
                <a:gd name="T73" fmla="*/ 27 h 28"/>
                <a:gd name="T74" fmla="*/ 15 w 27"/>
                <a:gd name="T75" fmla="*/ 9 h 28"/>
                <a:gd name="T76" fmla="*/ 12 w 27"/>
                <a:gd name="T7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28">
                  <a:moveTo>
                    <a:pt x="8" y="27"/>
                  </a:moveTo>
                  <a:cubicBezTo>
                    <a:pt x="10" y="27"/>
                    <a:pt x="10" y="27"/>
                    <a:pt x="10" y="27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4"/>
                    <a:pt x="14" y="24"/>
                  </a:cubicBezTo>
                  <a:cubicBezTo>
                    <a:pt x="14" y="24"/>
                    <a:pt x="14" y="24"/>
                    <a:pt x="15" y="24"/>
                  </a:cubicBezTo>
                  <a:cubicBezTo>
                    <a:pt x="15" y="24"/>
                    <a:pt x="16" y="25"/>
                    <a:pt x="16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7"/>
                    <a:pt x="18" y="27"/>
                    <a:pt x="19" y="27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1" y="26"/>
                    <a:pt x="21" y="25"/>
                    <a:pt x="22" y="25"/>
                  </a:cubicBezTo>
                  <a:cubicBezTo>
                    <a:pt x="22" y="25"/>
                    <a:pt x="22" y="24"/>
                    <a:pt x="21" y="24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1"/>
                    <a:pt x="21" y="21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3" y="20"/>
                    <a:pt x="23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6" y="20"/>
                    <a:pt x="26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6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5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4" y="6"/>
                    <a:pt x="23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1" y="7"/>
                    <a:pt x="21" y="6"/>
                  </a:cubicBezTo>
                  <a:cubicBezTo>
                    <a:pt x="21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1"/>
                    <a:pt x="19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3" y="3"/>
                    <a:pt x="13" y="3"/>
                    <a:pt x="12" y="4"/>
                  </a:cubicBezTo>
                  <a:cubicBezTo>
                    <a:pt x="12" y="4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4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3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8" y="23"/>
                    <a:pt x="7" y="23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6"/>
                    <a:pt x="8" y="27"/>
                  </a:cubicBezTo>
                  <a:close/>
                  <a:moveTo>
                    <a:pt x="9" y="12"/>
                  </a:moveTo>
                  <a:cubicBezTo>
                    <a:pt x="10" y="10"/>
                    <a:pt x="13" y="8"/>
                    <a:pt x="15" y="9"/>
                  </a:cubicBezTo>
                  <a:cubicBezTo>
                    <a:pt x="18" y="10"/>
                    <a:pt x="19" y="13"/>
                    <a:pt x="18" y="16"/>
                  </a:cubicBezTo>
                  <a:cubicBezTo>
                    <a:pt x="17" y="18"/>
                    <a:pt x="15" y="20"/>
                    <a:pt x="12" y="19"/>
                  </a:cubicBezTo>
                  <a:cubicBezTo>
                    <a:pt x="9" y="18"/>
                    <a:pt x="8" y="15"/>
                    <a:pt x="9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197">
              <a:extLst>
                <a:ext uri="{FF2B5EF4-FFF2-40B4-BE49-F238E27FC236}">
                  <a16:creationId xmlns:a16="http://schemas.microsoft.com/office/drawing/2014/main" id="{800882FA-C2E6-4F02-A4AD-8A4FF5163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8538" y="3398838"/>
              <a:ext cx="119063" cy="119063"/>
            </a:xfrm>
            <a:custGeom>
              <a:avLst/>
              <a:gdLst>
                <a:gd name="T0" fmla="*/ 8 w 14"/>
                <a:gd name="T1" fmla="*/ 13 h 14"/>
                <a:gd name="T2" fmla="*/ 10 w 14"/>
                <a:gd name="T3" fmla="*/ 14 h 14"/>
                <a:gd name="T4" fmla="*/ 11 w 14"/>
                <a:gd name="T5" fmla="*/ 13 h 14"/>
                <a:gd name="T6" fmla="*/ 11 w 14"/>
                <a:gd name="T7" fmla="*/ 11 h 14"/>
                <a:gd name="T8" fmla="*/ 11 w 14"/>
                <a:gd name="T9" fmla="*/ 11 h 14"/>
                <a:gd name="T10" fmla="*/ 12 w 14"/>
                <a:gd name="T11" fmla="*/ 11 h 14"/>
                <a:gd name="T12" fmla="*/ 14 w 14"/>
                <a:gd name="T13" fmla="*/ 10 h 14"/>
                <a:gd name="T14" fmla="*/ 13 w 14"/>
                <a:gd name="T15" fmla="*/ 8 h 14"/>
                <a:gd name="T16" fmla="*/ 12 w 14"/>
                <a:gd name="T17" fmla="*/ 7 h 14"/>
                <a:gd name="T18" fmla="*/ 12 w 14"/>
                <a:gd name="T19" fmla="*/ 6 h 14"/>
                <a:gd name="T20" fmla="*/ 13 w 14"/>
                <a:gd name="T21" fmla="*/ 6 h 14"/>
                <a:gd name="T22" fmla="*/ 14 w 14"/>
                <a:gd name="T23" fmla="*/ 5 h 14"/>
                <a:gd name="T24" fmla="*/ 12 w 14"/>
                <a:gd name="T25" fmla="*/ 3 h 14"/>
                <a:gd name="T26" fmla="*/ 11 w 14"/>
                <a:gd name="T27" fmla="*/ 3 h 14"/>
                <a:gd name="T28" fmla="*/ 10 w 14"/>
                <a:gd name="T29" fmla="*/ 3 h 14"/>
                <a:gd name="T30" fmla="*/ 10 w 14"/>
                <a:gd name="T31" fmla="*/ 2 h 14"/>
                <a:gd name="T32" fmla="*/ 9 w 14"/>
                <a:gd name="T33" fmla="*/ 0 h 14"/>
                <a:gd name="T34" fmla="*/ 7 w 14"/>
                <a:gd name="T35" fmla="*/ 2 h 14"/>
                <a:gd name="T36" fmla="*/ 6 w 14"/>
                <a:gd name="T37" fmla="*/ 2 h 14"/>
                <a:gd name="T38" fmla="*/ 6 w 14"/>
                <a:gd name="T39" fmla="*/ 1 h 14"/>
                <a:gd name="T40" fmla="*/ 3 w 14"/>
                <a:gd name="T41" fmla="*/ 1 h 14"/>
                <a:gd name="T42" fmla="*/ 3 w 14"/>
                <a:gd name="T43" fmla="*/ 3 h 14"/>
                <a:gd name="T44" fmla="*/ 3 w 14"/>
                <a:gd name="T45" fmla="*/ 3 h 14"/>
                <a:gd name="T46" fmla="*/ 3 w 14"/>
                <a:gd name="T47" fmla="*/ 4 h 14"/>
                <a:gd name="T48" fmla="*/ 2 w 14"/>
                <a:gd name="T49" fmla="*/ 4 h 14"/>
                <a:gd name="T50" fmla="*/ 0 w 14"/>
                <a:gd name="T51" fmla="*/ 5 h 14"/>
                <a:gd name="T52" fmla="*/ 1 w 14"/>
                <a:gd name="T53" fmla="*/ 7 h 14"/>
                <a:gd name="T54" fmla="*/ 1 w 14"/>
                <a:gd name="T55" fmla="*/ 8 h 14"/>
                <a:gd name="T56" fmla="*/ 1 w 14"/>
                <a:gd name="T57" fmla="*/ 8 h 14"/>
                <a:gd name="T58" fmla="*/ 0 w 14"/>
                <a:gd name="T59" fmla="*/ 9 h 14"/>
                <a:gd name="T60" fmla="*/ 1 w 14"/>
                <a:gd name="T61" fmla="*/ 11 h 14"/>
                <a:gd name="T62" fmla="*/ 3 w 14"/>
                <a:gd name="T63" fmla="*/ 11 h 14"/>
                <a:gd name="T64" fmla="*/ 3 w 14"/>
                <a:gd name="T65" fmla="*/ 12 h 14"/>
                <a:gd name="T66" fmla="*/ 3 w 14"/>
                <a:gd name="T67" fmla="*/ 12 h 14"/>
                <a:gd name="T68" fmla="*/ 5 w 14"/>
                <a:gd name="T69" fmla="*/ 14 h 14"/>
                <a:gd name="T70" fmla="*/ 7 w 14"/>
                <a:gd name="T71" fmla="*/ 13 h 14"/>
                <a:gd name="T72" fmla="*/ 8 w 14"/>
                <a:gd name="T73" fmla="*/ 13 h 14"/>
                <a:gd name="T74" fmla="*/ 8 w 14"/>
                <a:gd name="T75" fmla="*/ 5 h 14"/>
                <a:gd name="T76" fmla="*/ 6 w 14"/>
                <a:gd name="T7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" h="14"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2" y="12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8" y="13"/>
                  </a:cubicBezTo>
                  <a:close/>
                  <a:moveTo>
                    <a:pt x="5" y="7"/>
                  </a:moveTo>
                  <a:cubicBezTo>
                    <a:pt x="5" y="5"/>
                    <a:pt x="6" y="5"/>
                    <a:pt x="8" y="5"/>
                  </a:cubicBezTo>
                  <a:cubicBezTo>
                    <a:pt x="9" y="6"/>
                    <a:pt x="9" y="7"/>
                    <a:pt x="9" y="8"/>
                  </a:cubicBezTo>
                  <a:cubicBezTo>
                    <a:pt x="9" y="9"/>
                    <a:pt x="7" y="10"/>
                    <a:pt x="6" y="9"/>
                  </a:cubicBezTo>
                  <a:cubicBezTo>
                    <a:pt x="5" y="9"/>
                    <a:pt x="4" y="8"/>
                    <a:pt x="5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199">
              <a:extLst>
                <a:ext uri="{FF2B5EF4-FFF2-40B4-BE49-F238E27FC236}">
                  <a16:creationId xmlns:a16="http://schemas.microsoft.com/office/drawing/2014/main" id="{D560FC4C-753E-40BB-B682-AF0841D40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625851"/>
              <a:ext cx="581025" cy="193675"/>
            </a:xfrm>
            <a:custGeom>
              <a:avLst/>
              <a:gdLst>
                <a:gd name="T0" fmla="*/ 34 w 69"/>
                <a:gd name="T1" fmla="*/ 8 h 23"/>
                <a:gd name="T2" fmla="*/ 26 w 69"/>
                <a:gd name="T3" fmla="*/ 0 h 23"/>
                <a:gd name="T4" fmla="*/ 0 w 69"/>
                <a:gd name="T5" fmla="*/ 22 h 23"/>
                <a:gd name="T6" fmla="*/ 4 w 69"/>
                <a:gd name="T7" fmla="*/ 23 h 23"/>
                <a:gd name="T8" fmla="*/ 65 w 69"/>
                <a:gd name="T9" fmla="*/ 23 h 23"/>
                <a:gd name="T10" fmla="*/ 69 w 69"/>
                <a:gd name="T11" fmla="*/ 22 h 23"/>
                <a:gd name="T12" fmla="*/ 43 w 69"/>
                <a:gd name="T13" fmla="*/ 0 h 23"/>
                <a:gd name="T14" fmla="*/ 34 w 69"/>
                <a:gd name="T1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23">
                  <a:moveTo>
                    <a:pt x="34" y="8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2"/>
                    <a:pt x="3" y="23"/>
                    <a:pt x="4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3"/>
                    <a:pt x="68" y="22"/>
                    <a:pt x="69" y="22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34" y="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00">
              <a:extLst>
                <a:ext uri="{FF2B5EF4-FFF2-40B4-BE49-F238E27FC236}">
                  <a16:creationId xmlns:a16="http://schemas.microsoft.com/office/drawing/2014/main" id="{BD8E64F1-BFDA-40F4-836C-93750702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390901"/>
              <a:ext cx="581025" cy="260350"/>
            </a:xfrm>
            <a:custGeom>
              <a:avLst/>
              <a:gdLst>
                <a:gd name="T0" fmla="*/ 69 w 69"/>
                <a:gd name="T1" fmla="*/ 1 h 31"/>
                <a:gd name="T2" fmla="*/ 65 w 69"/>
                <a:gd name="T3" fmla="*/ 0 h 31"/>
                <a:gd name="T4" fmla="*/ 4 w 69"/>
                <a:gd name="T5" fmla="*/ 0 h 31"/>
                <a:gd name="T6" fmla="*/ 0 w 69"/>
                <a:gd name="T7" fmla="*/ 1 h 31"/>
                <a:gd name="T8" fmla="*/ 34 w 69"/>
                <a:gd name="T9" fmla="*/ 31 h 31"/>
                <a:gd name="T10" fmla="*/ 69 w 69"/>
                <a:gd name="T1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31">
                  <a:moveTo>
                    <a:pt x="69" y="1"/>
                  </a:moveTo>
                  <a:cubicBezTo>
                    <a:pt x="68" y="0"/>
                    <a:pt x="66" y="0"/>
                    <a:pt x="6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34" y="31"/>
                    <a:pt x="34" y="31"/>
                    <a:pt x="34" y="3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01">
              <a:extLst>
                <a:ext uri="{FF2B5EF4-FFF2-40B4-BE49-F238E27FC236}">
                  <a16:creationId xmlns:a16="http://schemas.microsoft.com/office/drawing/2014/main" id="{EE4A410A-954E-421E-A1C1-9746470C1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6625" y="3424238"/>
              <a:ext cx="201613" cy="361950"/>
            </a:xfrm>
            <a:custGeom>
              <a:avLst/>
              <a:gdLst>
                <a:gd name="T0" fmla="*/ 0 w 127"/>
                <a:gd name="T1" fmla="*/ 0 h 228"/>
                <a:gd name="T2" fmla="*/ 0 w 127"/>
                <a:gd name="T3" fmla="*/ 228 h 228"/>
                <a:gd name="T4" fmla="*/ 127 w 127"/>
                <a:gd name="T5" fmla="*/ 117 h 228"/>
                <a:gd name="T6" fmla="*/ 0 w 127"/>
                <a:gd name="T7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28">
                  <a:moveTo>
                    <a:pt x="0" y="0"/>
                  </a:moveTo>
                  <a:lnTo>
                    <a:pt x="0" y="228"/>
                  </a:lnTo>
                  <a:lnTo>
                    <a:pt x="127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02">
              <a:extLst>
                <a:ext uri="{FF2B5EF4-FFF2-40B4-BE49-F238E27FC236}">
                  <a16:creationId xmlns:a16="http://schemas.microsoft.com/office/drawing/2014/main" id="{761879AA-1C5D-404B-AF26-605006695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913" y="3424238"/>
              <a:ext cx="201613" cy="361950"/>
            </a:xfrm>
            <a:custGeom>
              <a:avLst/>
              <a:gdLst>
                <a:gd name="T0" fmla="*/ 0 w 127"/>
                <a:gd name="T1" fmla="*/ 117 h 228"/>
                <a:gd name="T2" fmla="*/ 127 w 127"/>
                <a:gd name="T3" fmla="*/ 228 h 228"/>
                <a:gd name="T4" fmla="*/ 127 w 127"/>
                <a:gd name="T5" fmla="*/ 0 h 228"/>
                <a:gd name="T6" fmla="*/ 0 w 127"/>
                <a:gd name="T7" fmla="*/ 11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228">
                  <a:moveTo>
                    <a:pt x="0" y="117"/>
                  </a:moveTo>
                  <a:lnTo>
                    <a:pt x="127" y="228"/>
                  </a:lnTo>
                  <a:lnTo>
                    <a:pt x="127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03">
              <a:extLst>
                <a:ext uri="{FF2B5EF4-FFF2-40B4-BE49-F238E27FC236}">
                  <a16:creationId xmlns:a16="http://schemas.microsoft.com/office/drawing/2014/main" id="{CA695520-3691-46BE-86D0-AA056AFD77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2150" y="3089276"/>
              <a:ext cx="344488" cy="319088"/>
            </a:xfrm>
            <a:custGeom>
              <a:avLst/>
              <a:gdLst>
                <a:gd name="T0" fmla="*/ 37 w 41"/>
                <a:gd name="T1" fmla="*/ 27 h 38"/>
                <a:gd name="T2" fmla="*/ 26 w 41"/>
                <a:gd name="T3" fmla="*/ 4 h 38"/>
                <a:gd name="T4" fmla="*/ 4 w 41"/>
                <a:gd name="T5" fmla="*/ 14 h 38"/>
                <a:gd name="T6" fmla="*/ 14 w 41"/>
                <a:gd name="T7" fmla="*/ 37 h 38"/>
                <a:gd name="T8" fmla="*/ 16 w 41"/>
                <a:gd name="T9" fmla="*/ 38 h 38"/>
                <a:gd name="T10" fmla="*/ 19 w 41"/>
                <a:gd name="T11" fmla="*/ 37 h 38"/>
                <a:gd name="T12" fmla="*/ 18 w 41"/>
                <a:gd name="T13" fmla="*/ 34 h 38"/>
                <a:gd name="T14" fmla="*/ 16 w 41"/>
                <a:gd name="T15" fmla="*/ 33 h 38"/>
                <a:gd name="T16" fmla="*/ 8 w 41"/>
                <a:gd name="T17" fmla="*/ 16 h 38"/>
                <a:gd name="T18" fmla="*/ 25 w 41"/>
                <a:gd name="T19" fmla="*/ 8 h 38"/>
                <a:gd name="T20" fmla="*/ 33 w 41"/>
                <a:gd name="T21" fmla="*/ 25 h 38"/>
                <a:gd name="T22" fmla="*/ 31 w 41"/>
                <a:gd name="T23" fmla="*/ 31 h 38"/>
                <a:gd name="T24" fmla="*/ 28 w 41"/>
                <a:gd name="T25" fmla="*/ 33 h 38"/>
                <a:gd name="T26" fmla="*/ 27 w 41"/>
                <a:gd name="T27" fmla="*/ 30 h 38"/>
                <a:gd name="T28" fmla="*/ 29 w 41"/>
                <a:gd name="T29" fmla="*/ 24 h 38"/>
                <a:gd name="T30" fmla="*/ 23 w 41"/>
                <a:gd name="T31" fmla="*/ 12 h 38"/>
                <a:gd name="T32" fmla="*/ 12 w 41"/>
                <a:gd name="T33" fmla="*/ 17 h 38"/>
                <a:gd name="T34" fmla="*/ 17 w 41"/>
                <a:gd name="T35" fmla="*/ 29 h 38"/>
                <a:gd name="T36" fmla="*/ 22 w 41"/>
                <a:gd name="T37" fmla="*/ 29 h 38"/>
                <a:gd name="T38" fmla="*/ 26 w 41"/>
                <a:gd name="T39" fmla="*/ 37 h 38"/>
                <a:gd name="T40" fmla="*/ 35 w 41"/>
                <a:gd name="T41" fmla="*/ 33 h 38"/>
                <a:gd name="T42" fmla="*/ 37 w 41"/>
                <a:gd name="T43" fmla="*/ 27 h 38"/>
                <a:gd name="T44" fmla="*/ 19 w 41"/>
                <a:gd name="T45" fmla="*/ 25 h 38"/>
                <a:gd name="T46" fmla="*/ 16 w 41"/>
                <a:gd name="T47" fmla="*/ 19 h 38"/>
                <a:gd name="T48" fmla="*/ 22 w 41"/>
                <a:gd name="T49" fmla="*/ 16 h 38"/>
                <a:gd name="T50" fmla="*/ 25 w 41"/>
                <a:gd name="T51" fmla="*/ 22 h 38"/>
                <a:gd name="T52" fmla="*/ 19 w 41"/>
                <a:gd name="T53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38">
                  <a:moveTo>
                    <a:pt x="37" y="27"/>
                  </a:moveTo>
                  <a:cubicBezTo>
                    <a:pt x="41" y="17"/>
                    <a:pt x="36" y="7"/>
                    <a:pt x="26" y="4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4"/>
                    <a:pt x="5" y="34"/>
                    <a:pt x="14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8" y="38"/>
                    <a:pt x="19" y="38"/>
                    <a:pt x="19" y="37"/>
                  </a:cubicBezTo>
                  <a:cubicBezTo>
                    <a:pt x="20" y="36"/>
                    <a:pt x="19" y="34"/>
                    <a:pt x="18" y="3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9" y="31"/>
                    <a:pt x="5" y="23"/>
                    <a:pt x="8" y="16"/>
                  </a:cubicBezTo>
                  <a:cubicBezTo>
                    <a:pt x="10" y="9"/>
                    <a:pt x="18" y="5"/>
                    <a:pt x="25" y="8"/>
                  </a:cubicBezTo>
                  <a:cubicBezTo>
                    <a:pt x="32" y="10"/>
                    <a:pt x="36" y="18"/>
                    <a:pt x="33" y="25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0" y="32"/>
                    <a:pt x="29" y="33"/>
                    <a:pt x="28" y="33"/>
                  </a:cubicBezTo>
                  <a:cubicBezTo>
                    <a:pt x="27" y="32"/>
                    <a:pt x="26" y="31"/>
                    <a:pt x="27" y="30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19"/>
                    <a:pt x="28" y="14"/>
                    <a:pt x="23" y="12"/>
                  </a:cubicBezTo>
                  <a:cubicBezTo>
                    <a:pt x="19" y="10"/>
                    <a:pt x="14" y="13"/>
                    <a:pt x="12" y="17"/>
                  </a:cubicBezTo>
                  <a:cubicBezTo>
                    <a:pt x="10" y="22"/>
                    <a:pt x="13" y="27"/>
                    <a:pt x="17" y="29"/>
                  </a:cubicBezTo>
                  <a:cubicBezTo>
                    <a:pt x="19" y="29"/>
                    <a:pt x="21" y="30"/>
                    <a:pt x="22" y="29"/>
                  </a:cubicBezTo>
                  <a:cubicBezTo>
                    <a:pt x="21" y="32"/>
                    <a:pt x="23" y="36"/>
                    <a:pt x="26" y="37"/>
                  </a:cubicBezTo>
                  <a:cubicBezTo>
                    <a:pt x="30" y="38"/>
                    <a:pt x="34" y="36"/>
                    <a:pt x="35" y="33"/>
                  </a:cubicBezTo>
                  <a:lnTo>
                    <a:pt x="37" y="27"/>
                  </a:lnTo>
                  <a:close/>
                  <a:moveTo>
                    <a:pt x="19" y="25"/>
                  </a:moveTo>
                  <a:cubicBezTo>
                    <a:pt x="17" y="24"/>
                    <a:pt x="15" y="21"/>
                    <a:pt x="16" y="19"/>
                  </a:cubicBezTo>
                  <a:cubicBezTo>
                    <a:pt x="17" y="17"/>
                    <a:pt x="20" y="15"/>
                    <a:pt x="22" y="16"/>
                  </a:cubicBezTo>
                  <a:cubicBezTo>
                    <a:pt x="24" y="17"/>
                    <a:pt x="25" y="20"/>
                    <a:pt x="25" y="22"/>
                  </a:cubicBezTo>
                  <a:cubicBezTo>
                    <a:pt x="24" y="24"/>
                    <a:pt x="21" y="26"/>
                    <a:pt x="19" y="25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204">
              <a:extLst>
                <a:ext uri="{FF2B5EF4-FFF2-40B4-BE49-F238E27FC236}">
                  <a16:creationId xmlns:a16="http://schemas.microsoft.com/office/drawing/2014/main" id="{0498E6A7-923D-4EAE-8311-7268D0F76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7475" y="2416176"/>
              <a:ext cx="327025" cy="219075"/>
            </a:xfrm>
            <a:custGeom>
              <a:avLst/>
              <a:gdLst>
                <a:gd name="T0" fmla="*/ 36 w 39"/>
                <a:gd name="T1" fmla="*/ 6 h 26"/>
                <a:gd name="T2" fmla="*/ 28 w 39"/>
                <a:gd name="T3" fmla="*/ 2 h 26"/>
                <a:gd name="T4" fmla="*/ 25 w 39"/>
                <a:gd name="T5" fmla="*/ 0 h 26"/>
                <a:gd name="T6" fmla="*/ 13 w 39"/>
                <a:gd name="T7" fmla="*/ 0 h 26"/>
                <a:gd name="T8" fmla="*/ 6 w 39"/>
                <a:gd name="T9" fmla="*/ 4 h 26"/>
                <a:gd name="T10" fmla="*/ 3 w 39"/>
                <a:gd name="T11" fmla="*/ 5 h 26"/>
                <a:gd name="T12" fmla="*/ 0 w 39"/>
                <a:gd name="T13" fmla="*/ 19 h 26"/>
                <a:gd name="T14" fmla="*/ 1 w 39"/>
                <a:gd name="T15" fmla="*/ 22 h 26"/>
                <a:gd name="T16" fmla="*/ 18 w 39"/>
                <a:gd name="T17" fmla="*/ 25 h 26"/>
                <a:gd name="T18" fmla="*/ 37 w 39"/>
                <a:gd name="T19" fmla="*/ 22 h 26"/>
                <a:gd name="T20" fmla="*/ 38 w 39"/>
                <a:gd name="T21" fmla="*/ 21 h 26"/>
                <a:gd name="T22" fmla="*/ 36 w 39"/>
                <a:gd name="T2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6">
                  <a:moveTo>
                    <a:pt x="36" y="6"/>
                  </a:moveTo>
                  <a:cubicBezTo>
                    <a:pt x="35" y="4"/>
                    <a:pt x="28" y="2"/>
                    <a:pt x="28" y="2"/>
                  </a:cubicBezTo>
                  <a:cubicBezTo>
                    <a:pt x="25" y="1"/>
                    <a:pt x="25" y="0"/>
                    <a:pt x="25" y="0"/>
                  </a:cubicBezTo>
                  <a:cubicBezTo>
                    <a:pt x="18" y="13"/>
                    <a:pt x="13" y="0"/>
                    <a:pt x="13" y="0"/>
                  </a:cubicBezTo>
                  <a:cubicBezTo>
                    <a:pt x="13" y="1"/>
                    <a:pt x="6" y="4"/>
                    <a:pt x="6" y="4"/>
                  </a:cubicBezTo>
                  <a:cubicBezTo>
                    <a:pt x="4" y="4"/>
                    <a:pt x="3" y="5"/>
                    <a:pt x="3" y="5"/>
                  </a:cubicBezTo>
                  <a:cubicBezTo>
                    <a:pt x="0" y="10"/>
                    <a:pt x="0" y="19"/>
                    <a:pt x="0" y="19"/>
                  </a:cubicBezTo>
                  <a:cubicBezTo>
                    <a:pt x="0" y="22"/>
                    <a:pt x="1" y="22"/>
                    <a:pt x="1" y="22"/>
                  </a:cubicBezTo>
                  <a:cubicBezTo>
                    <a:pt x="8" y="25"/>
                    <a:pt x="18" y="25"/>
                    <a:pt x="18" y="25"/>
                  </a:cubicBezTo>
                  <a:cubicBezTo>
                    <a:pt x="29" y="26"/>
                    <a:pt x="37" y="22"/>
                    <a:pt x="37" y="22"/>
                  </a:cubicBezTo>
                  <a:cubicBezTo>
                    <a:pt x="38" y="22"/>
                    <a:pt x="38" y="21"/>
                    <a:pt x="38" y="21"/>
                  </a:cubicBezTo>
                  <a:cubicBezTo>
                    <a:pt x="39" y="14"/>
                    <a:pt x="36" y="6"/>
                    <a:pt x="36" y="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06">
              <a:extLst>
                <a:ext uri="{FF2B5EF4-FFF2-40B4-BE49-F238E27FC236}">
                  <a16:creationId xmlns:a16="http://schemas.microsoft.com/office/drawing/2014/main" id="{D42EF8A0-E1CD-4F0B-95A7-ED2CD454F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70025" y="2214563"/>
              <a:ext cx="160338" cy="209550"/>
            </a:xfrm>
            <a:custGeom>
              <a:avLst/>
              <a:gdLst>
                <a:gd name="T0" fmla="*/ 2 w 19"/>
                <a:gd name="T1" fmla="*/ 17 h 25"/>
                <a:gd name="T2" fmla="*/ 9 w 19"/>
                <a:gd name="T3" fmla="*/ 25 h 25"/>
                <a:gd name="T4" fmla="*/ 17 w 19"/>
                <a:gd name="T5" fmla="*/ 17 h 25"/>
                <a:gd name="T6" fmla="*/ 18 w 19"/>
                <a:gd name="T7" fmla="*/ 15 h 25"/>
                <a:gd name="T8" fmla="*/ 17 w 19"/>
                <a:gd name="T9" fmla="*/ 13 h 25"/>
                <a:gd name="T10" fmla="*/ 17 w 19"/>
                <a:gd name="T11" fmla="*/ 5 h 25"/>
                <a:gd name="T12" fmla="*/ 13 w 19"/>
                <a:gd name="T13" fmla="*/ 2 h 25"/>
                <a:gd name="T14" fmla="*/ 12 w 19"/>
                <a:gd name="T15" fmla="*/ 2 h 25"/>
                <a:gd name="T16" fmla="*/ 13 w 19"/>
                <a:gd name="T17" fmla="*/ 2 h 25"/>
                <a:gd name="T18" fmla="*/ 12 w 19"/>
                <a:gd name="T19" fmla="*/ 2 h 25"/>
                <a:gd name="T20" fmla="*/ 12 w 19"/>
                <a:gd name="T21" fmla="*/ 2 h 25"/>
                <a:gd name="T22" fmla="*/ 12 w 19"/>
                <a:gd name="T23" fmla="*/ 2 h 25"/>
                <a:gd name="T24" fmla="*/ 12 w 19"/>
                <a:gd name="T25" fmla="*/ 2 h 25"/>
                <a:gd name="T26" fmla="*/ 11 w 19"/>
                <a:gd name="T27" fmla="*/ 2 h 25"/>
                <a:gd name="T28" fmla="*/ 12 w 19"/>
                <a:gd name="T29" fmla="*/ 2 h 25"/>
                <a:gd name="T30" fmla="*/ 10 w 19"/>
                <a:gd name="T31" fmla="*/ 0 h 25"/>
                <a:gd name="T32" fmla="*/ 9 w 19"/>
                <a:gd name="T33" fmla="*/ 1 h 25"/>
                <a:gd name="T34" fmla="*/ 10 w 19"/>
                <a:gd name="T35" fmla="*/ 0 h 25"/>
                <a:gd name="T36" fmla="*/ 9 w 19"/>
                <a:gd name="T37" fmla="*/ 0 h 25"/>
                <a:gd name="T38" fmla="*/ 8 w 19"/>
                <a:gd name="T39" fmla="*/ 2 h 25"/>
                <a:gd name="T40" fmla="*/ 8 w 19"/>
                <a:gd name="T41" fmla="*/ 2 h 25"/>
                <a:gd name="T42" fmla="*/ 8 w 19"/>
                <a:gd name="T43" fmla="*/ 1 h 25"/>
                <a:gd name="T44" fmla="*/ 7 w 19"/>
                <a:gd name="T45" fmla="*/ 1 h 25"/>
                <a:gd name="T46" fmla="*/ 7 w 19"/>
                <a:gd name="T47" fmla="*/ 1 h 25"/>
                <a:gd name="T48" fmla="*/ 8 w 19"/>
                <a:gd name="T49" fmla="*/ 1 h 25"/>
                <a:gd name="T50" fmla="*/ 7 w 19"/>
                <a:gd name="T51" fmla="*/ 1 h 25"/>
                <a:gd name="T52" fmla="*/ 6 w 19"/>
                <a:gd name="T53" fmla="*/ 1 h 25"/>
                <a:gd name="T54" fmla="*/ 1 w 19"/>
                <a:gd name="T55" fmla="*/ 7 h 25"/>
                <a:gd name="T56" fmla="*/ 1 w 19"/>
                <a:gd name="T57" fmla="*/ 13 h 25"/>
                <a:gd name="T58" fmla="*/ 1 w 19"/>
                <a:gd name="T59" fmla="*/ 15 h 25"/>
                <a:gd name="T60" fmla="*/ 2 w 19"/>
                <a:gd name="T61" fmla="*/ 17 h 25"/>
                <a:gd name="T62" fmla="*/ 2 w 19"/>
                <a:gd name="T63" fmla="*/ 15 h 25"/>
                <a:gd name="T64" fmla="*/ 2 w 19"/>
                <a:gd name="T65" fmla="*/ 15 h 25"/>
                <a:gd name="T66" fmla="*/ 9 w 19"/>
                <a:gd name="T67" fmla="*/ 0 h 25"/>
                <a:gd name="T68" fmla="*/ 8 w 19"/>
                <a:gd name="T69" fmla="*/ 1 h 25"/>
                <a:gd name="T70" fmla="*/ 8 w 19"/>
                <a:gd name="T71" fmla="*/ 1 h 25"/>
                <a:gd name="T72" fmla="*/ 9 w 19"/>
                <a:gd name="T7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" h="25">
                  <a:moveTo>
                    <a:pt x="2" y="17"/>
                  </a:moveTo>
                  <a:cubicBezTo>
                    <a:pt x="2" y="21"/>
                    <a:pt x="6" y="25"/>
                    <a:pt x="9" y="25"/>
                  </a:cubicBezTo>
                  <a:cubicBezTo>
                    <a:pt x="13" y="25"/>
                    <a:pt x="16" y="21"/>
                    <a:pt x="17" y="17"/>
                  </a:cubicBezTo>
                  <a:cubicBezTo>
                    <a:pt x="17" y="17"/>
                    <a:pt x="18" y="16"/>
                    <a:pt x="18" y="15"/>
                  </a:cubicBezTo>
                  <a:cubicBezTo>
                    <a:pt x="18" y="15"/>
                    <a:pt x="18" y="13"/>
                    <a:pt x="17" y="13"/>
                  </a:cubicBezTo>
                  <a:cubicBezTo>
                    <a:pt x="18" y="12"/>
                    <a:pt x="19" y="7"/>
                    <a:pt x="17" y="5"/>
                  </a:cubicBezTo>
                  <a:cubicBezTo>
                    <a:pt x="17" y="5"/>
                    <a:pt x="15" y="3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11" y="2"/>
                    <a:pt x="11" y="2"/>
                    <a:pt x="12" y="2"/>
                  </a:cubicBezTo>
                  <a:cubicBezTo>
                    <a:pt x="11" y="2"/>
                    <a:pt x="10" y="1"/>
                    <a:pt x="10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0"/>
                    <a:pt x="6" y="1"/>
                  </a:cubicBezTo>
                  <a:cubicBezTo>
                    <a:pt x="6" y="1"/>
                    <a:pt x="2" y="3"/>
                    <a:pt x="1" y="7"/>
                  </a:cubicBezTo>
                  <a:cubicBezTo>
                    <a:pt x="1" y="7"/>
                    <a:pt x="1" y="8"/>
                    <a:pt x="1" y="13"/>
                  </a:cubicBezTo>
                  <a:cubicBezTo>
                    <a:pt x="0" y="12"/>
                    <a:pt x="1" y="15"/>
                    <a:pt x="1" y="15"/>
                  </a:cubicBezTo>
                  <a:cubicBezTo>
                    <a:pt x="1" y="16"/>
                    <a:pt x="1" y="17"/>
                    <a:pt x="2" y="17"/>
                  </a:cubicBezTo>
                  <a:close/>
                  <a:moveTo>
                    <a:pt x="2" y="15"/>
                  </a:moveTo>
                  <a:cubicBezTo>
                    <a:pt x="2" y="15"/>
                    <a:pt x="2" y="15"/>
                    <a:pt x="2" y="15"/>
                  </a:cubicBezTo>
                  <a:moveTo>
                    <a:pt x="9" y="0"/>
                  </a:moveTo>
                  <a:cubicBezTo>
                    <a:pt x="9" y="1"/>
                    <a:pt x="9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Rectangle 207">
              <a:extLst>
                <a:ext uri="{FF2B5EF4-FFF2-40B4-BE49-F238E27FC236}">
                  <a16:creationId xmlns:a16="http://schemas.microsoft.com/office/drawing/2014/main" id="{86F8C4D6-86E3-4E3F-B4ED-EEA6979F2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050" y="1760538"/>
              <a:ext cx="201613" cy="42863"/>
            </a:xfrm>
            <a:prstGeom prst="rect">
              <a:avLst/>
            </a:pr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208">
              <a:extLst>
                <a:ext uri="{FF2B5EF4-FFF2-40B4-BE49-F238E27FC236}">
                  <a16:creationId xmlns:a16="http://schemas.microsoft.com/office/drawing/2014/main" id="{35E10282-18EC-40C6-ABF2-699C00554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050" y="1827213"/>
              <a:ext cx="319088" cy="428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Rectangle 209">
              <a:extLst>
                <a:ext uri="{FF2B5EF4-FFF2-40B4-BE49-F238E27FC236}">
                  <a16:creationId xmlns:a16="http://schemas.microsoft.com/office/drawing/2014/main" id="{DA7AD3BC-BE0A-43D8-B203-229F016F7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050" y="1895475"/>
              <a:ext cx="385763" cy="41275"/>
            </a:xfrm>
            <a:prstGeom prst="rect">
              <a:avLst/>
            </a:pr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Rectangle 210">
              <a:extLst>
                <a:ext uri="{FF2B5EF4-FFF2-40B4-BE49-F238E27FC236}">
                  <a16:creationId xmlns:a16="http://schemas.microsoft.com/office/drawing/2014/main" id="{2DB788E3-075F-4C85-9EF6-3ED7307576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050" y="1962150"/>
              <a:ext cx="276225" cy="42863"/>
            </a:xfrm>
            <a:prstGeom prst="rect">
              <a:avLst/>
            </a:prstGeom>
            <a:solidFill>
              <a:srgbClr val="03E0FB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Rectangle 211">
              <a:extLst>
                <a:ext uri="{FF2B5EF4-FFF2-40B4-BE49-F238E27FC236}">
                  <a16:creationId xmlns:a16="http://schemas.microsoft.com/office/drawing/2014/main" id="{7C4BBE5E-8344-407D-9425-4CF07CC0B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050" y="2028825"/>
              <a:ext cx="411163" cy="42863"/>
            </a:xfrm>
            <a:prstGeom prst="rect">
              <a:avLst/>
            </a:prstGeom>
            <a:solidFill>
              <a:srgbClr val="76C8F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Rectangle 139">
              <a:extLst>
                <a:ext uri="{FF2B5EF4-FFF2-40B4-BE49-F238E27FC236}">
                  <a16:creationId xmlns:a16="http://schemas.microsoft.com/office/drawing/2014/main" id="{4A8515FB-EEC9-464E-B8B4-C6C3E6970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87" y="3250408"/>
              <a:ext cx="289719" cy="25796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Rectangle 139">
              <a:extLst>
                <a:ext uri="{FF2B5EF4-FFF2-40B4-BE49-F238E27FC236}">
                  <a16:creationId xmlns:a16="http://schemas.microsoft.com/office/drawing/2014/main" id="{FEEA0205-BC12-4B28-A052-CFEE236C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25" y="3250408"/>
              <a:ext cx="550863" cy="2579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70">
              <a:extLst>
                <a:ext uri="{FF2B5EF4-FFF2-40B4-BE49-F238E27FC236}">
                  <a16:creationId xmlns:a16="http://schemas.microsoft.com/office/drawing/2014/main" id="{6F84856A-6159-4EFF-9D5A-4B7A40D2D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1868" y="2289969"/>
              <a:ext cx="519453" cy="2944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Rectangle 70">
              <a:extLst>
                <a:ext uri="{FF2B5EF4-FFF2-40B4-BE49-F238E27FC236}">
                  <a16:creationId xmlns:a16="http://schemas.microsoft.com/office/drawing/2014/main" id="{3449A3F0-F6D4-487D-9C95-2F000717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1964" y="2286397"/>
              <a:ext cx="519453" cy="29448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7" name="Rectangle 70">
              <a:extLst>
                <a:ext uri="{FF2B5EF4-FFF2-40B4-BE49-F238E27FC236}">
                  <a16:creationId xmlns:a16="http://schemas.microsoft.com/office/drawing/2014/main" id="{AE7D7B2A-4880-446F-B50C-830F4C548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7538" y="2172156"/>
              <a:ext cx="385762" cy="151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8" name="Rectangle 70">
              <a:extLst>
                <a:ext uri="{FF2B5EF4-FFF2-40B4-BE49-F238E27FC236}">
                  <a16:creationId xmlns:a16="http://schemas.microsoft.com/office/drawing/2014/main" id="{7065D427-F817-47A3-84E6-2587612B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3963" y="1751807"/>
              <a:ext cx="200632" cy="928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9" name="TextBox 249">
            <a:extLst>
              <a:ext uri="{FF2B5EF4-FFF2-40B4-BE49-F238E27FC236}">
                <a16:creationId xmlns:a16="http://schemas.microsoft.com/office/drawing/2014/main" id="{0FDBB9C6-FFD6-4F99-A174-7A5D24A5828E}"/>
              </a:ext>
            </a:extLst>
          </p:cNvPr>
          <p:cNvSpPr txBox="1"/>
          <p:nvPr/>
        </p:nvSpPr>
        <p:spPr>
          <a:xfrm>
            <a:off x="1301618" y="5070793"/>
            <a:ext cx="961215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title.Click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818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283181" y="274182"/>
            <a:ext cx="1133515" cy="523220"/>
            <a:chOff x="283181" y="274182"/>
            <a:chExt cx="1133515" cy="5232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283181" y="274182"/>
              <a:ext cx="11335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three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PA-文本框 6">
            <a:extLst>
              <a:ext uri="{FF2B5EF4-FFF2-40B4-BE49-F238E27FC236}">
                <a16:creationId xmlns:a16="http://schemas.microsoft.com/office/drawing/2014/main" id="{3577F832-26AC-4E3E-811F-07DB0FCA577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943190" y="2382214"/>
            <a:ext cx="192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PA-文本框 42">
            <a:extLst>
              <a:ext uri="{FF2B5EF4-FFF2-40B4-BE49-F238E27FC236}">
                <a16:creationId xmlns:a16="http://schemas.microsoft.com/office/drawing/2014/main" id="{B037D341-4C7E-4C3A-ABCB-C53E2ED40ED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30599" y="1974092"/>
            <a:ext cx="2646412" cy="5777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PA-文本框 6">
            <a:extLst>
              <a:ext uri="{FF2B5EF4-FFF2-40B4-BE49-F238E27FC236}">
                <a16:creationId xmlns:a16="http://schemas.microsoft.com/office/drawing/2014/main" id="{BD72128D-0209-4D1E-85E2-CBC329DEC88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943190" y="3377296"/>
            <a:ext cx="192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PA-文本框 42">
            <a:extLst>
              <a:ext uri="{FF2B5EF4-FFF2-40B4-BE49-F238E27FC236}">
                <a16:creationId xmlns:a16="http://schemas.microsoft.com/office/drawing/2014/main" id="{1320C572-8DCE-463B-8C27-DC003990D1C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430599" y="3210633"/>
            <a:ext cx="2646412" cy="5777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PA-文本框 6">
            <a:extLst>
              <a:ext uri="{FF2B5EF4-FFF2-40B4-BE49-F238E27FC236}">
                <a16:creationId xmlns:a16="http://schemas.microsoft.com/office/drawing/2014/main" id="{FE96F369-7EF5-4602-B017-7A2ED501BFF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943190" y="4410131"/>
            <a:ext cx="1926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728858E-D195-4271-9C01-B1E929DB6D7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/>
        </p:blipFill>
        <p:spPr>
          <a:xfrm>
            <a:off x="6274291" y="1178338"/>
            <a:ext cx="4897062" cy="4897062"/>
          </a:xfrm>
          <a:prstGeom prst="rect">
            <a:avLst/>
          </a:prstGeom>
        </p:spPr>
      </p:pic>
      <p:sp>
        <p:nvSpPr>
          <p:cNvPr id="22" name="PA-文本框 42">
            <a:extLst>
              <a:ext uri="{FF2B5EF4-FFF2-40B4-BE49-F238E27FC236}">
                <a16:creationId xmlns:a16="http://schemas.microsoft.com/office/drawing/2014/main" id="{0CC65A0E-6C3E-4795-A11C-4A9E50F86AE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430599" y="4459714"/>
            <a:ext cx="2646412" cy="5777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FAB57F1-90BC-4D70-969A-A0A11FD0AE8B}"/>
              </a:ext>
            </a:extLst>
          </p:cNvPr>
          <p:cNvGrpSpPr/>
          <p:nvPr/>
        </p:nvGrpSpPr>
        <p:grpSpPr>
          <a:xfrm>
            <a:off x="5869858" y="2228192"/>
            <a:ext cx="543234" cy="2615928"/>
            <a:chOff x="9024" y="3236"/>
            <a:chExt cx="1151" cy="5357"/>
          </a:xfrm>
        </p:grpSpPr>
        <p:sp>
          <p:nvSpPr>
            <p:cNvPr id="11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3767D675-070A-4159-9B6C-92254855B0BB}"/>
                </a:ext>
              </a:extLst>
            </p:cNvPr>
            <p:cNvSpPr/>
            <p:nvPr/>
          </p:nvSpPr>
          <p:spPr>
            <a:xfrm>
              <a:off x="9024" y="3236"/>
              <a:ext cx="1151" cy="1151"/>
            </a:xfrm>
            <a:prstGeom prst="ellipse">
              <a:avLst/>
            </a:prstGeom>
            <a:solidFill>
              <a:srgbClr val="76C8F7"/>
            </a:solidFill>
            <a:ln w="25400">
              <a:solidFill>
                <a:srgbClr val="E9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BEF29C37-861F-4B3E-87C3-B653FB73FCAB}"/>
                </a:ext>
              </a:extLst>
            </p:cNvPr>
            <p:cNvSpPr/>
            <p:nvPr/>
          </p:nvSpPr>
          <p:spPr>
            <a:xfrm>
              <a:off x="9024" y="5339"/>
              <a:ext cx="1151" cy="1151"/>
            </a:xfrm>
            <a:prstGeom prst="ellipse">
              <a:avLst/>
            </a:prstGeom>
            <a:solidFill>
              <a:srgbClr val="76C8F7"/>
            </a:solidFill>
            <a:ln w="25400">
              <a:solidFill>
                <a:srgbClr val="E9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2531E485-E9D5-44A6-B84F-9DA953DBB491}"/>
                </a:ext>
              </a:extLst>
            </p:cNvPr>
            <p:cNvSpPr/>
            <p:nvPr/>
          </p:nvSpPr>
          <p:spPr>
            <a:xfrm>
              <a:off x="9024" y="7442"/>
              <a:ext cx="1151" cy="1151"/>
            </a:xfrm>
            <a:prstGeom prst="ellipse">
              <a:avLst/>
            </a:prstGeom>
            <a:solidFill>
              <a:srgbClr val="76C8F7"/>
            </a:solidFill>
            <a:ln w="25400">
              <a:solidFill>
                <a:srgbClr val="E9E9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E213DFA6-7AA2-41F7-96C1-32C806923508}"/>
                </a:ext>
              </a:extLst>
            </p:cNvPr>
            <p:cNvSpPr/>
            <p:nvPr/>
          </p:nvSpPr>
          <p:spPr>
            <a:xfrm>
              <a:off x="9306" y="3518"/>
              <a:ext cx="588" cy="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0" y="9450"/>
                  </a:moveTo>
                  <a:cubicBezTo>
                    <a:pt x="8269" y="9450"/>
                    <a:pt x="9450" y="8269"/>
                    <a:pt x="9450" y="6750"/>
                  </a:cubicBezTo>
                  <a:cubicBezTo>
                    <a:pt x="9450" y="5231"/>
                    <a:pt x="8269" y="4050"/>
                    <a:pt x="6750" y="4050"/>
                  </a:cubicBezTo>
                  <a:cubicBezTo>
                    <a:pt x="5231" y="4050"/>
                    <a:pt x="4050" y="5231"/>
                    <a:pt x="4050" y="6750"/>
                  </a:cubicBezTo>
                  <a:cubicBezTo>
                    <a:pt x="4050" y="8269"/>
                    <a:pt x="5231" y="9450"/>
                    <a:pt x="6750" y="9450"/>
                  </a:cubicBezTo>
                  <a:close/>
                  <a:moveTo>
                    <a:pt x="6750" y="5400"/>
                  </a:moveTo>
                  <a:cubicBezTo>
                    <a:pt x="7425" y="5400"/>
                    <a:pt x="8100" y="6075"/>
                    <a:pt x="8100" y="6750"/>
                  </a:cubicBezTo>
                  <a:cubicBezTo>
                    <a:pt x="8100" y="7594"/>
                    <a:pt x="7425" y="8100"/>
                    <a:pt x="6750" y="8100"/>
                  </a:cubicBezTo>
                  <a:cubicBezTo>
                    <a:pt x="6075" y="8100"/>
                    <a:pt x="5400" y="7594"/>
                    <a:pt x="5400" y="6750"/>
                  </a:cubicBezTo>
                  <a:cubicBezTo>
                    <a:pt x="5400" y="6075"/>
                    <a:pt x="6075" y="5400"/>
                    <a:pt x="6750" y="5400"/>
                  </a:cubicBezTo>
                  <a:close/>
                  <a:moveTo>
                    <a:pt x="19575" y="0"/>
                  </a:moveTo>
                  <a:cubicBezTo>
                    <a:pt x="2025" y="0"/>
                    <a:pt x="2025" y="0"/>
                    <a:pt x="2025" y="0"/>
                  </a:cubicBezTo>
                  <a:cubicBezTo>
                    <a:pt x="844" y="0"/>
                    <a:pt x="0" y="1012"/>
                    <a:pt x="0" y="2025"/>
                  </a:cubicBezTo>
                  <a:cubicBezTo>
                    <a:pt x="0" y="19575"/>
                    <a:pt x="0" y="19575"/>
                    <a:pt x="0" y="19575"/>
                  </a:cubicBezTo>
                  <a:cubicBezTo>
                    <a:pt x="0" y="20756"/>
                    <a:pt x="844" y="21600"/>
                    <a:pt x="202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756" y="21600"/>
                    <a:pt x="21600" y="20756"/>
                    <a:pt x="21600" y="19575"/>
                  </a:cubicBezTo>
                  <a:cubicBezTo>
                    <a:pt x="21600" y="2025"/>
                    <a:pt x="21600" y="2025"/>
                    <a:pt x="21600" y="2025"/>
                  </a:cubicBezTo>
                  <a:cubicBezTo>
                    <a:pt x="21600" y="1012"/>
                    <a:pt x="20756" y="0"/>
                    <a:pt x="19575" y="0"/>
                  </a:cubicBezTo>
                  <a:close/>
                  <a:moveTo>
                    <a:pt x="20250" y="18900"/>
                  </a:moveTo>
                  <a:cubicBezTo>
                    <a:pt x="20250" y="19744"/>
                    <a:pt x="19575" y="20250"/>
                    <a:pt x="18900" y="20250"/>
                  </a:cubicBezTo>
                  <a:cubicBezTo>
                    <a:pt x="2700" y="20250"/>
                    <a:pt x="2700" y="20250"/>
                    <a:pt x="2700" y="20250"/>
                  </a:cubicBezTo>
                  <a:cubicBezTo>
                    <a:pt x="2025" y="20250"/>
                    <a:pt x="1350" y="19744"/>
                    <a:pt x="1350" y="18900"/>
                  </a:cubicBezTo>
                  <a:cubicBezTo>
                    <a:pt x="1350" y="2700"/>
                    <a:pt x="1350" y="2700"/>
                    <a:pt x="1350" y="2700"/>
                  </a:cubicBezTo>
                  <a:cubicBezTo>
                    <a:pt x="1350" y="2025"/>
                    <a:pt x="2025" y="1350"/>
                    <a:pt x="2700" y="1350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9575" y="1350"/>
                    <a:pt x="20250" y="2025"/>
                    <a:pt x="20250" y="2700"/>
                  </a:cubicBezTo>
                  <a:cubicBezTo>
                    <a:pt x="20250" y="18900"/>
                    <a:pt x="20250" y="18900"/>
                    <a:pt x="20250" y="18900"/>
                  </a:cubicBezTo>
                  <a:close/>
                  <a:moveTo>
                    <a:pt x="9281" y="16031"/>
                  </a:moveTo>
                  <a:cubicBezTo>
                    <a:pt x="9450" y="15694"/>
                    <a:pt x="9450" y="15356"/>
                    <a:pt x="9281" y="15188"/>
                  </a:cubicBezTo>
                  <a:cubicBezTo>
                    <a:pt x="7425" y="13162"/>
                    <a:pt x="7425" y="13162"/>
                    <a:pt x="7425" y="13162"/>
                  </a:cubicBezTo>
                  <a:cubicBezTo>
                    <a:pt x="7425" y="13162"/>
                    <a:pt x="7256" y="13162"/>
                    <a:pt x="7256" y="12994"/>
                  </a:cubicBezTo>
                  <a:cubicBezTo>
                    <a:pt x="7088" y="12825"/>
                    <a:pt x="6750" y="12825"/>
                    <a:pt x="6581" y="12825"/>
                  </a:cubicBezTo>
                  <a:cubicBezTo>
                    <a:pt x="6412" y="12994"/>
                    <a:pt x="6412" y="12994"/>
                    <a:pt x="6244" y="12994"/>
                  </a:cubicBezTo>
                  <a:cubicBezTo>
                    <a:pt x="6244" y="12994"/>
                    <a:pt x="6244" y="13162"/>
                    <a:pt x="6244" y="13162"/>
                  </a:cubicBezTo>
                  <a:cubicBezTo>
                    <a:pt x="2869" y="16538"/>
                    <a:pt x="2869" y="16538"/>
                    <a:pt x="2869" y="16538"/>
                  </a:cubicBezTo>
                  <a:cubicBezTo>
                    <a:pt x="2700" y="16706"/>
                    <a:pt x="2700" y="17044"/>
                    <a:pt x="2869" y="17381"/>
                  </a:cubicBezTo>
                  <a:cubicBezTo>
                    <a:pt x="3206" y="17550"/>
                    <a:pt x="3544" y="17550"/>
                    <a:pt x="3713" y="17381"/>
                  </a:cubicBezTo>
                  <a:cubicBezTo>
                    <a:pt x="6750" y="14344"/>
                    <a:pt x="6750" y="14344"/>
                    <a:pt x="6750" y="14344"/>
                  </a:cubicBezTo>
                  <a:cubicBezTo>
                    <a:pt x="8269" y="16031"/>
                    <a:pt x="8269" y="16031"/>
                    <a:pt x="8269" y="16031"/>
                  </a:cubicBezTo>
                  <a:cubicBezTo>
                    <a:pt x="8606" y="16200"/>
                    <a:pt x="8944" y="16200"/>
                    <a:pt x="9281" y="16031"/>
                  </a:cubicBezTo>
                  <a:close/>
                  <a:moveTo>
                    <a:pt x="16200" y="11813"/>
                  </a:moveTo>
                  <a:cubicBezTo>
                    <a:pt x="16200" y="11813"/>
                    <a:pt x="16031" y="11813"/>
                    <a:pt x="16031" y="11644"/>
                  </a:cubicBezTo>
                  <a:cubicBezTo>
                    <a:pt x="15862" y="11475"/>
                    <a:pt x="15525" y="11475"/>
                    <a:pt x="15356" y="11475"/>
                  </a:cubicBezTo>
                  <a:cubicBezTo>
                    <a:pt x="15188" y="11644"/>
                    <a:pt x="15188" y="11644"/>
                    <a:pt x="15019" y="11644"/>
                  </a:cubicBezTo>
                  <a:cubicBezTo>
                    <a:pt x="15019" y="11644"/>
                    <a:pt x="15019" y="11813"/>
                    <a:pt x="15019" y="11813"/>
                  </a:cubicBezTo>
                  <a:cubicBezTo>
                    <a:pt x="8944" y="17888"/>
                    <a:pt x="8944" y="17888"/>
                    <a:pt x="8944" y="17888"/>
                  </a:cubicBezTo>
                  <a:cubicBezTo>
                    <a:pt x="8775" y="18056"/>
                    <a:pt x="8775" y="18394"/>
                    <a:pt x="8944" y="18731"/>
                  </a:cubicBezTo>
                  <a:cubicBezTo>
                    <a:pt x="9281" y="18900"/>
                    <a:pt x="9619" y="18900"/>
                    <a:pt x="9788" y="18731"/>
                  </a:cubicBezTo>
                  <a:cubicBezTo>
                    <a:pt x="15525" y="12994"/>
                    <a:pt x="15525" y="12994"/>
                    <a:pt x="15525" y="12994"/>
                  </a:cubicBezTo>
                  <a:cubicBezTo>
                    <a:pt x="17719" y="15356"/>
                    <a:pt x="17719" y="15356"/>
                    <a:pt x="17719" y="15356"/>
                  </a:cubicBezTo>
                  <a:cubicBezTo>
                    <a:pt x="18056" y="15525"/>
                    <a:pt x="18394" y="15525"/>
                    <a:pt x="18731" y="15356"/>
                  </a:cubicBezTo>
                  <a:cubicBezTo>
                    <a:pt x="18900" y="15019"/>
                    <a:pt x="18900" y="14681"/>
                    <a:pt x="18731" y="14513"/>
                  </a:cubicBezTo>
                  <a:cubicBezTo>
                    <a:pt x="16200" y="11813"/>
                    <a:pt x="16200" y="11813"/>
                    <a:pt x="16200" y="11813"/>
                  </a:cubicBez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0B89CD94-B0EA-416F-842E-88ECCB5E8123}"/>
                </a:ext>
              </a:extLst>
            </p:cNvPr>
            <p:cNvSpPr/>
            <p:nvPr/>
          </p:nvSpPr>
          <p:spPr>
            <a:xfrm>
              <a:off x="9306" y="7726"/>
              <a:ext cx="588" cy="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1" extrusionOk="0">
                  <a:moveTo>
                    <a:pt x="12825" y="6075"/>
                  </a:moveTo>
                  <a:cubicBezTo>
                    <a:pt x="7425" y="6075"/>
                    <a:pt x="7425" y="6075"/>
                    <a:pt x="7425" y="6075"/>
                  </a:cubicBezTo>
                  <a:cubicBezTo>
                    <a:pt x="7425" y="6750"/>
                    <a:pt x="7425" y="6750"/>
                    <a:pt x="7425" y="6750"/>
                  </a:cubicBezTo>
                  <a:cubicBezTo>
                    <a:pt x="12825" y="6750"/>
                    <a:pt x="12825" y="6750"/>
                    <a:pt x="12825" y="6750"/>
                  </a:cubicBezTo>
                  <a:cubicBezTo>
                    <a:pt x="12825" y="6075"/>
                    <a:pt x="12825" y="6075"/>
                    <a:pt x="12825" y="6075"/>
                  </a:cubicBezTo>
                  <a:close/>
                  <a:moveTo>
                    <a:pt x="14850" y="7425"/>
                  </a:moveTo>
                  <a:cubicBezTo>
                    <a:pt x="7425" y="7425"/>
                    <a:pt x="7425" y="7425"/>
                    <a:pt x="7425" y="7425"/>
                  </a:cubicBezTo>
                  <a:cubicBezTo>
                    <a:pt x="7425" y="8100"/>
                    <a:pt x="7425" y="8100"/>
                    <a:pt x="7425" y="8100"/>
                  </a:cubicBezTo>
                  <a:cubicBezTo>
                    <a:pt x="14850" y="8100"/>
                    <a:pt x="14850" y="8100"/>
                    <a:pt x="14850" y="8100"/>
                  </a:cubicBezTo>
                  <a:cubicBezTo>
                    <a:pt x="14850" y="7425"/>
                    <a:pt x="14850" y="7425"/>
                    <a:pt x="14850" y="7425"/>
                  </a:cubicBezTo>
                  <a:close/>
                  <a:moveTo>
                    <a:pt x="20925" y="7594"/>
                  </a:moveTo>
                  <a:cubicBezTo>
                    <a:pt x="20925" y="7594"/>
                    <a:pt x="20925" y="7594"/>
                    <a:pt x="20925" y="7594"/>
                  </a:cubicBezTo>
                  <a:cubicBezTo>
                    <a:pt x="18225" y="5400"/>
                    <a:pt x="18225" y="5400"/>
                    <a:pt x="18225" y="5400"/>
                  </a:cubicBezTo>
                  <a:cubicBezTo>
                    <a:pt x="18225" y="2700"/>
                    <a:pt x="18225" y="2700"/>
                    <a:pt x="18225" y="2700"/>
                  </a:cubicBezTo>
                  <a:cubicBezTo>
                    <a:pt x="14850" y="2700"/>
                    <a:pt x="14850" y="2700"/>
                    <a:pt x="14850" y="2700"/>
                  </a:cubicBezTo>
                  <a:cubicBezTo>
                    <a:pt x="12150" y="506"/>
                    <a:pt x="12150" y="506"/>
                    <a:pt x="12150" y="506"/>
                  </a:cubicBezTo>
                  <a:cubicBezTo>
                    <a:pt x="11475" y="-169"/>
                    <a:pt x="10294" y="-169"/>
                    <a:pt x="9450" y="506"/>
                  </a:cubicBezTo>
                  <a:cubicBezTo>
                    <a:pt x="6750" y="2700"/>
                    <a:pt x="6750" y="2700"/>
                    <a:pt x="6750" y="2700"/>
                  </a:cubicBezTo>
                  <a:cubicBezTo>
                    <a:pt x="4050" y="2700"/>
                    <a:pt x="4050" y="2700"/>
                    <a:pt x="4050" y="2700"/>
                  </a:cubicBezTo>
                  <a:cubicBezTo>
                    <a:pt x="4050" y="4894"/>
                    <a:pt x="4050" y="4894"/>
                    <a:pt x="4050" y="4894"/>
                  </a:cubicBezTo>
                  <a:cubicBezTo>
                    <a:pt x="675" y="7594"/>
                    <a:pt x="675" y="7594"/>
                    <a:pt x="675" y="7594"/>
                  </a:cubicBezTo>
                  <a:cubicBezTo>
                    <a:pt x="337" y="7931"/>
                    <a:pt x="0" y="8437"/>
                    <a:pt x="0" y="9450"/>
                  </a:cubicBezTo>
                  <a:cubicBezTo>
                    <a:pt x="0" y="19406"/>
                    <a:pt x="0" y="19406"/>
                    <a:pt x="0" y="19406"/>
                  </a:cubicBezTo>
                  <a:cubicBezTo>
                    <a:pt x="0" y="20587"/>
                    <a:pt x="844" y="21431"/>
                    <a:pt x="2025" y="21431"/>
                  </a:cubicBezTo>
                  <a:cubicBezTo>
                    <a:pt x="19575" y="21431"/>
                    <a:pt x="19575" y="21431"/>
                    <a:pt x="19575" y="21431"/>
                  </a:cubicBezTo>
                  <a:cubicBezTo>
                    <a:pt x="20756" y="21431"/>
                    <a:pt x="21600" y="20587"/>
                    <a:pt x="21600" y="19406"/>
                  </a:cubicBezTo>
                  <a:cubicBezTo>
                    <a:pt x="21600" y="9450"/>
                    <a:pt x="21600" y="9450"/>
                    <a:pt x="21600" y="9450"/>
                  </a:cubicBezTo>
                  <a:cubicBezTo>
                    <a:pt x="21600" y="8437"/>
                    <a:pt x="21263" y="7931"/>
                    <a:pt x="20925" y="7594"/>
                  </a:cubicBezTo>
                  <a:close/>
                  <a:moveTo>
                    <a:pt x="18225" y="7256"/>
                  </a:moveTo>
                  <a:cubicBezTo>
                    <a:pt x="19575" y="8268"/>
                    <a:pt x="19575" y="8268"/>
                    <a:pt x="19575" y="8268"/>
                  </a:cubicBezTo>
                  <a:cubicBezTo>
                    <a:pt x="19069" y="8775"/>
                    <a:pt x="19069" y="8775"/>
                    <a:pt x="19069" y="8775"/>
                  </a:cubicBezTo>
                  <a:cubicBezTo>
                    <a:pt x="18900" y="8775"/>
                    <a:pt x="18900" y="8775"/>
                    <a:pt x="18900" y="8775"/>
                  </a:cubicBezTo>
                  <a:cubicBezTo>
                    <a:pt x="18900" y="8775"/>
                    <a:pt x="18900" y="8775"/>
                    <a:pt x="19069" y="8775"/>
                  </a:cubicBezTo>
                  <a:cubicBezTo>
                    <a:pt x="18225" y="9450"/>
                    <a:pt x="18225" y="9450"/>
                    <a:pt x="18225" y="9450"/>
                  </a:cubicBezTo>
                  <a:cubicBezTo>
                    <a:pt x="18225" y="7256"/>
                    <a:pt x="18225" y="7256"/>
                    <a:pt x="18225" y="7256"/>
                  </a:cubicBezTo>
                  <a:close/>
                  <a:moveTo>
                    <a:pt x="10294" y="1518"/>
                  </a:moveTo>
                  <a:cubicBezTo>
                    <a:pt x="10462" y="1350"/>
                    <a:pt x="10631" y="1350"/>
                    <a:pt x="10800" y="1350"/>
                  </a:cubicBezTo>
                  <a:cubicBezTo>
                    <a:pt x="10969" y="1350"/>
                    <a:pt x="11306" y="1350"/>
                    <a:pt x="11306" y="1518"/>
                  </a:cubicBezTo>
                  <a:cubicBezTo>
                    <a:pt x="12825" y="2700"/>
                    <a:pt x="12825" y="2700"/>
                    <a:pt x="12825" y="2700"/>
                  </a:cubicBezTo>
                  <a:cubicBezTo>
                    <a:pt x="8944" y="2700"/>
                    <a:pt x="8944" y="2700"/>
                    <a:pt x="8944" y="2700"/>
                  </a:cubicBezTo>
                  <a:cubicBezTo>
                    <a:pt x="10294" y="1518"/>
                    <a:pt x="10294" y="1518"/>
                    <a:pt x="10294" y="1518"/>
                  </a:cubicBezTo>
                  <a:close/>
                  <a:moveTo>
                    <a:pt x="5400" y="4050"/>
                  </a:moveTo>
                  <a:cubicBezTo>
                    <a:pt x="16875" y="4050"/>
                    <a:pt x="16875" y="4050"/>
                    <a:pt x="16875" y="4050"/>
                  </a:cubicBezTo>
                  <a:cubicBezTo>
                    <a:pt x="16875" y="10462"/>
                    <a:pt x="16875" y="10462"/>
                    <a:pt x="16875" y="10462"/>
                  </a:cubicBezTo>
                  <a:cubicBezTo>
                    <a:pt x="11306" y="15356"/>
                    <a:pt x="11306" y="15356"/>
                    <a:pt x="11306" y="15356"/>
                  </a:cubicBezTo>
                  <a:cubicBezTo>
                    <a:pt x="11306" y="15356"/>
                    <a:pt x="10969" y="15525"/>
                    <a:pt x="10800" y="15525"/>
                  </a:cubicBezTo>
                  <a:cubicBezTo>
                    <a:pt x="10631" y="15525"/>
                    <a:pt x="10462" y="15356"/>
                    <a:pt x="10294" y="15356"/>
                  </a:cubicBezTo>
                  <a:cubicBezTo>
                    <a:pt x="5400" y="10800"/>
                    <a:pt x="5400" y="10800"/>
                    <a:pt x="5400" y="10800"/>
                  </a:cubicBezTo>
                  <a:cubicBezTo>
                    <a:pt x="5400" y="4050"/>
                    <a:pt x="5400" y="4050"/>
                    <a:pt x="5400" y="4050"/>
                  </a:cubicBezTo>
                  <a:close/>
                  <a:moveTo>
                    <a:pt x="4050" y="6750"/>
                  </a:moveTo>
                  <a:cubicBezTo>
                    <a:pt x="4050" y="9618"/>
                    <a:pt x="4050" y="9618"/>
                    <a:pt x="4050" y="9618"/>
                  </a:cubicBezTo>
                  <a:cubicBezTo>
                    <a:pt x="2363" y="8100"/>
                    <a:pt x="2363" y="8100"/>
                    <a:pt x="2363" y="8100"/>
                  </a:cubicBezTo>
                  <a:cubicBezTo>
                    <a:pt x="4050" y="6750"/>
                    <a:pt x="4050" y="6750"/>
                    <a:pt x="4050" y="6750"/>
                  </a:cubicBezTo>
                  <a:close/>
                  <a:moveTo>
                    <a:pt x="1350" y="19069"/>
                  </a:moveTo>
                  <a:cubicBezTo>
                    <a:pt x="1350" y="19069"/>
                    <a:pt x="1350" y="18900"/>
                    <a:pt x="1350" y="18731"/>
                  </a:cubicBezTo>
                  <a:cubicBezTo>
                    <a:pt x="1350" y="9956"/>
                    <a:pt x="1350" y="9956"/>
                    <a:pt x="1350" y="9956"/>
                  </a:cubicBezTo>
                  <a:cubicBezTo>
                    <a:pt x="1350" y="9787"/>
                    <a:pt x="1519" y="9450"/>
                    <a:pt x="1687" y="9281"/>
                  </a:cubicBezTo>
                  <a:cubicBezTo>
                    <a:pt x="7088" y="14175"/>
                    <a:pt x="7088" y="14175"/>
                    <a:pt x="7088" y="14175"/>
                  </a:cubicBezTo>
                  <a:cubicBezTo>
                    <a:pt x="1350" y="19069"/>
                    <a:pt x="1350" y="19069"/>
                    <a:pt x="1350" y="19069"/>
                  </a:cubicBezTo>
                  <a:close/>
                  <a:moveTo>
                    <a:pt x="18900" y="20081"/>
                  </a:moveTo>
                  <a:cubicBezTo>
                    <a:pt x="2700" y="20081"/>
                    <a:pt x="2700" y="20081"/>
                    <a:pt x="2700" y="20081"/>
                  </a:cubicBezTo>
                  <a:cubicBezTo>
                    <a:pt x="2531" y="20081"/>
                    <a:pt x="2531" y="20081"/>
                    <a:pt x="2363" y="20081"/>
                  </a:cubicBezTo>
                  <a:cubicBezTo>
                    <a:pt x="8100" y="15018"/>
                    <a:pt x="8100" y="15018"/>
                    <a:pt x="8100" y="15018"/>
                  </a:cubicBezTo>
                  <a:cubicBezTo>
                    <a:pt x="8100" y="15018"/>
                    <a:pt x="8100" y="15018"/>
                    <a:pt x="8100" y="15018"/>
                  </a:cubicBezTo>
                  <a:cubicBezTo>
                    <a:pt x="9450" y="16200"/>
                    <a:pt x="9450" y="16200"/>
                    <a:pt x="9450" y="16200"/>
                  </a:cubicBezTo>
                  <a:cubicBezTo>
                    <a:pt x="10294" y="16875"/>
                    <a:pt x="11475" y="16875"/>
                    <a:pt x="12150" y="16369"/>
                  </a:cubicBezTo>
                  <a:cubicBezTo>
                    <a:pt x="13500" y="15187"/>
                    <a:pt x="13500" y="15187"/>
                    <a:pt x="13500" y="15187"/>
                  </a:cubicBezTo>
                  <a:cubicBezTo>
                    <a:pt x="19238" y="20081"/>
                    <a:pt x="19238" y="20081"/>
                    <a:pt x="19238" y="20081"/>
                  </a:cubicBezTo>
                  <a:cubicBezTo>
                    <a:pt x="19069" y="20081"/>
                    <a:pt x="19069" y="20081"/>
                    <a:pt x="18900" y="20081"/>
                  </a:cubicBezTo>
                  <a:close/>
                  <a:moveTo>
                    <a:pt x="20250" y="18731"/>
                  </a:moveTo>
                  <a:cubicBezTo>
                    <a:pt x="20250" y="18900"/>
                    <a:pt x="20250" y="19069"/>
                    <a:pt x="20250" y="19069"/>
                  </a:cubicBezTo>
                  <a:cubicBezTo>
                    <a:pt x="14681" y="14175"/>
                    <a:pt x="14681" y="14175"/>
                    <a:pt x="14681" y="14175"/>
                  </a:cubicBezTo>
                  <a:cubicBezTo>
                    <a:pt x="20081" y="9450"/>
                    <a:pt x="20081" y="9450"/>
                    <a:pt x="20081" y="9450"/>
                  </a:cubicBezTo>
                  <a:cubicBezTo>
                    <a:pt x="20250" y="9618"/>
                    <a:pt x="20250" y="9787"/>
                    <a:pt x="20250" y="9956"/>
                  </a:cubicBezTo>
                  <a:cubicBezTo>
                    <a:pt x="20250" y="18731"/>
                    <a:pt x="20250" y="18731"/>
                    <a:pt x="20250" y="18731"/>
                  </a:cubicBezTo>
                  <a:close/>
                  <a:moveTo>
                    <a:pt x="14175" y="8775"/>
                  </a:moveTo>
                  <a:cubicBezTo>
                    <a:pt x="7425" y="8775"/>
                    <a:pt x="7425" y="8775"/>
                    <a:pt x="7425" y="8775"/>
                  </a:cubicBezTo>
                  <a:cubicBezTo>
                    <a:pt x="7425" y="9450"/>
                    <a:pt x="7425" y="9450"/>
                    <a:pt x="7425" y="9450"/>
                  </a:cubicBezTo>
                  <a:cubicBezTo>
                    <a:pt x="14175" y="9450"/>
                    <a:pt x="14175" y="9450"/>
                    <a:pt x="14175" y="9450"/>
                  </a:cubicBezTo>
                  <a:cubicBezTo>
                    <a:pt x="14175" y="8775"/>
                    <a:pt x="14175" y="8775"/>
                    <a:pt x="14175" y="8775"/>
                  </a:cubicBez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稻壳儿春秋广告/盗版必究        原创来源：http://chn.docer.com/works?userid=199329941#!/work_time">
              <a:extLst>
                <a:ext uri="{FF2B5EF4-FFF2-40B4-BE49-F238E27FC236}">
                  <a16:creationId xmlns:a16="http://schemas.microsoft.com/office/drawing/2014/main" id="{030ED95E-5676-4AB0-9524-16877B79A006}"/>
                </a:ext>
              </a:extLst>
            </p:cNvPr>
            <p:cNvSpPr/>
            <p:nvPr/>
          </p:nvSpPr>
          <p:spPr>
            <a:xfrm>
              <a:off x="9306" y="5722"/>
              <a:ext cx="588" cy="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5" y="0"/>
                  </a:moveTo>
                  <a:cubicBezTo>
                    <a:pt x="2025" y="0"/>
                    <a:pt x="2025" y="0"/>
                    <a:pt x="2025" y="0"/>
                  </a:cubicBezTo>
                  <a:cubicBezTo>
                    <a:pt x="844" y="0"/>
                    <a:pt x="0" y="1286"/>
                    <a:pt x="0" y="3086"/>
                  </a:cubicBezTo>
                  <a:cubicBezTo>
                    <a:pt x="0" y="18514"/>
                    <a:pt x="0" y="18514"/>
                    <a:pt x="0" y="18514"/>
                  </a:cubicBezTo>
                  <a:cubicBezTo>
                    <a:pt x="0" y="20314"/>
                    <a:pt x="844" y="21600"/>
                    <a:pt x="202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756" y="21600"/>
                    <a:pt x="21600" y="20314"/>
                    <a:pt x="21600" y="18514"/>
                  </a:cubicBezTo>
                  <a:cubicBezTo>
                    <a:pt x="21600" y="3086"/>
                    <a:pt x="21600" y="3086"/>
                    <a:pt x="21600" y="3086"/>
                  </a:cubicBezTo>
                  <a:cubicBezTo>
                    <a:pt x="21600" y="1286"/>
                    <a:pt x="20756" y="0"/>
                    <a:pt x="19575" y="0"/>
                  </a:cubicBezTo>
                  <a:close/>
                  <a:moveTo>
                    <a:pt x="2700" y="2057"/>
                  </a:moveTo>
                  <a:cubicBezTo>
                    <a:pt x="18900" y="2057"/>
                    <a:pt x="18900" y="2057"/>
                    <a:pt x="18900" y="2057"/>
                  </a:cubicBezTo>
                  <a:cubicBezTo>
                    <a:pt x="19069" y="2057"/>
                    <a:pt x="19238" y="2057"/>
                    <a:pt x="19406" y="2314"/>
                  </a:cubicBezTo>
                  <a:cubicBezTo>
                    <a:pt x="11306" y="13114"/>
                    <a:pt x="11306" y="13114"/>
                    <a:pt x="11306" y="13114"/>
                  </a:cubicBezTo>
                  <a:cubicBezTo>
                    <a:pt x="11306" y="13371"/>
                    <a:pt x="10969" y="13371"/>
                    <a:pt x="10800" y="13371"/>
                  </a:cubicBezTo>
                  <a:cubicBezTo>
                    <a:pt x="10631" y="13371"/>
                    <a:pt x="10462" y="13371"/>
                    <a:pt x="10294" y="13114"/>
                  </a:cubicBezTo>
                  <a:cubicBezTo>
                    <a:pt x="2363" y="2057"/>
                    <a:pt x="2363" y="2057"/>
                    <a:pt x="2363" y="2057"/>
                  </a:cubicBezTo>
                  <a:cubicBezTo>
                    <a:pt x="2531" y="2057"/>
                    <a:pt x="2531" y="2057"/>
                    <a:pt x="2700" y="2057"/>
                  </a:cubicBezTo>
                  <a:close/>
                  <a:moveTo>
                    <a:pt x="1350" y="4114"/>
                  </a:moveTo>
                  <a:cubicBezTo>
                    <a:pt x="1350" y="3857"/>
                    <a:pt x="1350" y="3857"/>
                    <a:pt x="1350" y="3600"/>
                  </a:cubicBezTo>
                  <a:cubicBezTo>
                    <a:pt x="6750" y="10800"/>
                    <a:pt x="6750" y="10800"/>
                    <a:pt x="6750" y="10800"/>
                  </a:cubicBezTo>
                  <a:cubicBezTo>
                    <a:pt x="1350" y="18000"/>
                    <a:pt x="1350" y="18000"/>
                    <a:pt x="1350" y="18000"/>
                  </a:cubicBezTo>
                  <a:cubicBezTo>
                    <a:pt x="1350" y="18000"/>
                    <a:pt x="1350" y="17743"/>
                    <a:pt x="1350" y="17486"/>
                  </a:cubicBezTo>
                  <a:cubicBezTo>
                    <a:pt x="1350" y="4114"/>
                    <a:pt x="1350" y="4114"/>
                    <a:pt x="1350" y="4114"/>
                  </a:cubicBezTo>
                  <a:close/>
                  <a:moveTo>
                    <a:pt x="18900" y="19543"/>
                  </a:moveTo>
                  <a:cubicBezTo>
                    <a:pt x="2700" y="19543"/>
                    <a:pt x="2700" y="19543"/>
                    <a:pt x="2700" y="19543"/>
                  </a:cubicBezTo>
                  <a:cubicBezTo>
                    <a:pt x="2531" y="19543"/>
                    <a:pt x="2531" y="19543"/>
                    <a:pt x="2363" y="19543"/>
                  </a:cubicBezTo>
                  <a:cubicBezTo>
                    <a:pt x="7762" y="12343"/>
                    <a:pt x="7762" y="12343"/>
                    <a:pt x="7762" y="12343"/>
                  </a:cubicBezTo>
                  <a:cubicBezTo>
                    <a:pt x="9450" y="14657"/>
                    <a:pt x="9450" y="14657"/>
                    <a:pt x="9450" y="14657"/>
                  </a:cubicBezTo>
                  <a:cubicBezTo>
                    <a:pt x="10294" y="15686"/>
                    <a:pt x="11475" y="15686"/>
                    <a:pt x="12150" y="14657"/>
                  </a:cubicBezTo>
                  <a:cubicBezTo>
                    <a:pt x="14006" y="12343"/>
                    <a:pt x="14006" y="12343"/>
                    <a:pt x="14006" y="12343"/>
                  </a:cubicBezTo>
                  <a:cubicBezTo>
                    <a:pt x="19238" y="19543"/>
                    <a:pt x="19238" y="19543"/>
                    <a:pt x="19238" y="19543"/>
                  </a:cubicBezTo>
                  <a:cubicBezTo>
                    <a:pt x="19069" y="19543"/>
                    <a:pt x="19069" y="19543"/>
                    <a:pt x="18900" y="19543"/>
                  </a:cubicBezTo>
                  <a:close/>
                  <a:moveTo>
                    <a:pt x="20250" y="17486"/>
                  </a:moveTo>
                  <a:cubicBezTo>
                    <a:pt x="20250" y="17743"/>
                    <a:pt x="20250" y="18000"/>
                    <a:pt x="20250" y="18000"/>
                  </a:cubicBezTo>
                  <a:cubicBezTo>
                    <a:pt x="15019" y="11057"/>
                    <a:pt x="15019" y="11057"/>
                    <a:pt x="15019" y="11057"/>
                  </a:cubicBezTo>
                  <a:cubicBezTo>
                    <a:pt x="20250" y="3857"/>
                    <a:pt x="20250" y="3857"/>
                    <a:pt x="20250" y="3857"/>
                  </a:cubicBezTo>
                  <a:cubicBezTo>
                    <a:pt x="20250" y="3857"/>
                    <a:pt x="20250" y="4114"/>
                    <a:pt x="20250" y="4114"/>
                  </a:cubicBezTo>
                  <a:cubicBezTo>
                    <a:pt x="20250" y="17486"/>
                    <a:pt x="20250" y="17486"/>
                    <a:pt x="20250" y="17486"/>
                  </a:cubicBezTo>
                  <a:close/>
                </a:path>
              </a:pathLst>
            </a:custGeom>
            <a:solidFill>
              <a:srgbClr val="E9E9E9"/>
            </a:solidFill>
            <a:ln w="12700">
              <a:miter lim="400000"/>
            </a:ln>
          </p:spPr>
          <p:txBody>
            <a:bodyPr lIns="22860" rIns="22860"/>
            <a:lstStyle/>
            <a:p>
              <a:pPr defTabSz="1218565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4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297534" y="267759"/>
            <a:ext cx="1133515" cy="529643"/>
            <a:chOff x="297534" y="267759"/>
            <a:chExt cx="1133515" cy="529643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297534" y="267759"/>
              <a:ext cx="113351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three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Group 86">
            <a:extLst>
              <a:ext uri="{FF2B5EF4-FFF2-40B4-BE49-F238E27FC236}">
                <a16:creationId xmlns:a16="http://schemas.microsoft.com/office/drawing/2014/main" id="{4D26CFB4-BB95-40D6-8BCD-E90F40E83CC1}"/>
              </a:ext>
            </a:extLst>
          </p:cNvPr>
          <p:cNvGrpSpPr/>
          <p:nvPr/>
        </p:nvGrpSpPr>
        <p:grpSpPr>
          <a:xfrm>
            <a:off x="7131877" y="2496284"/>
            <a:ext cx="467586" cy="467586"/>
            <a:chOff x="7131877" y="2496284"/>
            <a:chExt cx="467586" cy="467586"/>
          </a:xfrm>
        </p:grpSpPr>
        <p:sp>
          <p:nvSpPr>
            <p:cNvPr id="11" name="Oval 87">
              <a:extLst>
                <a:ext uri="{FF2B5EF4-FFF2-40B4-BE49-F238E27FC236}">
                  <a16:creationId xmlns:a16="http://schemas.microsoft.com/office/drawing/2014/main" id="{A5CFFBC4-314C-4CF8-8018-41EE46B20F7F}"/>
                </a:ext>
              </a:extLst>
            </p:cNvPr>
            <p:cNvSpPr/>
            <p:nvPr/>
          </p:nvSpPr>
          <p:spPr>
            <a:xfrm>
              <a:off x="7131877" y="2496284"/>
              <a:ext cx="467586" cy="467586"/>
            </a:xfrm>
            <a:prstGeom prst="ellipse">
              <a:avLst/>
            </a:prstGeom>
            <a:solidFill>
              <a:srgbClr val="76C8F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Freeform 88">
              <a:extLst>
                <a:ext uri="{FF2B5EF4-FFF2-40B4-BE49-F238E27FC236}">
                  <a16:creationId xmlns:a16="http://schemas.microsoft.com/office/drawing/2014/main" id="{B52E5E93-0A5C-4C7D-9344-CFC29D33A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51187" y="2604651"/>
              <a:ext cx="253685" cy="286905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89">
            <a:extLst>
              <a:ext uri="{FF2B5EF4-FFF2-40B4-BE49-F238E27FC236}">
                <a16:creationId xmlns:a16="http://schemas.microsoft.com/office/drawing/2014/main" id="{3A9C0208-5E92-4453-A084-2EAC4E7CE18A}"/>
              </a:ext>
            </a:extLst>
          </p:cNvPr>
          <p:cNvGrpSpPr/>
          <p:nvPr/>
        </p:nvGrpSpPr>
        <p:grpSpPr>
          <a:xfrm>
            <a:off x="4657724" y="2498240"/>
            <a:ext cx="467586" cy="467586"/>
            <a:chOff x="4657724" y="2498240"/>
            <a:chExt cx="467586" cy="467586"/>
          </a:xfrm>
        </p:grpSpPr>
        <p:sp>
          <p:nvSpPr>
            <p:cNvPr id="14" name="Oval 90">
              <a:extLst>
                <a:ext uri="{FF2B5EF4-FFF2-40B4-BE49-F238E27FC236}">
                  <a16:creationId xmlns:a16="http://schemas.microsoft.com/office/drawing/2014/main" id="{F34D8018-A8B0-4F15-8D30-071BBE00BE7E}"/>
                </a:ext>
              </a:extLst>
            </p:cNvPr>
            <p:cNvSpPr/>
            <p:nvPr/>
          </p:nvSpPr>
          <p:spPr>
            <a:xfrm>
              <a:off x="4657724" y="2498240"/>
              <a:ext cx="467586" cy="467586"/>
            </a:xfrm>
            <a:prstGeom prst="ellipse">
              <a:avLst/>
            </a:prstGeom>
            <a:solidFill>
              <a:srgbClr val="76C8F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91">
              <a:extLst>
                <a:ext uri="{FF2B5EF4-FFF2-40B4-BE49-F238E27FC236}">
                  <a16:creationId xmlns:a16="http://schemas.microsoft.com/office/drawing/2014/main" id="{B8CEE574-DEA9-4C7C-A9DB-4F1E601F74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7920" y="2617303"/>
              <a:ext cx="299752" cy="242353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92">
            <a:extLst>
              <a:ext uri="{FF2B5EF4-FFF2-40B4-BE49-F238E27FC236}">
                <a16:creationId xmlns:a16="http://schemas.microsoft.com/office/drawing/2014/main" id="{09F13854-2C8F-4E18-9EB3-B140DAFA31AC}"/>
              </a:ext>
            </a:extLst>
          </p:cNvPr>
          <p:cNvGrpSpPr/>
          <p:nvPr/>
        </p:nvGrpSpPr>
        <p:grpSpPr>
          <a:xfrm>
            <a:off x="7251187" y="4723355"/>
            <a:ext cx="467586" cy="467586"/>
            <a:chOff x="7251187" y="4723355"/>
            <a:chExt cx="467586" cy="467586"/>
          </a:xfrm>
        </p:grpSpPr>
        <p:sp>
          <p:nvSpPr>
            <p:cNvPr id="17" name="Oval 93">
              <a:extLst>
                <a:ext uri="{FF2B5EF4-FFF2-40B4-BE49-F238E27FC236}">
                  <a16:creationId xmlns:a16="http://schemas.microsoft.com/office/drawing/2014/main" id="{27084F43-1E8C-4E38-8958-FE36868FB46C}"/>
                </a:ext>
              </a:extLst>
            </p:cNvPr>
            <p:cNvSpPr/>
            <p:nvPr/>
          </p:nvSpPr>
          <p:spPr>
            <a:xfrm>
              <a:off x="7251187" y="4723355"/>
              <a:ext cx="467586" cy="467586"/>
            </a:xfrm>
            <a:prstGeom prst="ellipse">
              <a:avLst/>
            </a:prstGeom>
            <a:solidFill>
              <a:srgbClr val="76C8F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Freeform 266">
              <a:extLst>
                <a:ext uri="{FF2B5EF4-FFF2-40B4-BE49-F238E27FC236}">
                  <a16:creationId xmlns:a16="http://schemas.microsoft.com/office/drawing/2014/main" id="{BBA33635-12C1-4933-B93A-468C7429C1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67033" y="4812322"/>
              <a:ext cx="256652" cy="282915"/>
            </a:xfrm>
            <a:custGeom>
              <a:avLst/>
              <a:gdLst>
                <a:gd name="T0" fmla="*/ 310 w 863"/>
                <a:gd name="T1" fmla="*/ 41 h 954"/>
                <a:gd name="T2" fmla="*/ 201 w 863"/>
                <a:gd name="T3" fmla="*/ 735 h 954"/>
                <a:gd name="T4" fmla="*/ 519 w 863"/>
                <a:gd name="T5" fmla="*/ 953 h 954"/>
                <a:gd name="T6" fmla="*/ 636 w 863"/>
                <a:gd name="T7" fmla="*/ 886 h 954"/>
                <a:gd name="T8" fmla="*/ 770 w 863"/>
                <a:gd name="T9" fmla="*/ 744 h 954"/>
                <a:gd name="T10" fmla="*/ 786 w 863"/>
                <a:gd name="T11" fmla="*/ 693 h 954"/>
                <a:gd name="T12" fmla="*/ 836 w 863"/>
                <a:gd name="T13" fmla="*/ 593 h 954"/>
                <a:gd name="T14" fmla="*/ 293 w 863"/>
                <a:gd name="T15" fmla="*/ 468 h 954"/>
                <a:gd name="T16" fmla="*/ 268 w 863"/>
                <a:gd name="T17" fmla="*/ 434 h 954"/>
                <a:gd name="T18" fmla="*/ 234 w 863"/>
                <a:gd name="T19" fmla="*/ 459 h 954"/>
                <a:gd name="T20" fmla="*/ 159 w 863"/>
                <a:gd name="T21" fmla="*/ 392 h 954"/>
                <a:gd name="T22" fmla="*/ 184 w 863"/>
                <a:gd name="T23" fmla="*/ 342 h 954"/>
                <a:gd name="T24" fmla="*/ 142 w 863"/>
                <a:gd name="T25" fmla="*/ 301 h 954"/>
                <a:gd name="T26" fmla="*/ 168 w 863"/>
                <a:gd name="T27" fmla="*/ 200 h 954"/>
                <a:gd name="T28" fmla="*/ 234 w 863"/>
                <a:gd name="T29" fmla="*/ 200 h 954"/>
                <a:gd name="T30" fmla="*/ 251 w 863"/>
                <a:gd name="T31" fmla="*/ 150 h 954"/>
                <a:gd name="T32" fmla="*/ 351 w 863"/>
                <a:gd name="T33" fmla="*/ 117 h 954"/>
                <a:gd name="T34" fmla="*/ 376 w 863"/>
                <a:gd name="T35" fmla="*/ 175 h 954"/>
                <a:gd name="T36" fmla="*/ 427 w 863"/>
                <a:gd name="T37" fmla="*/ 167 h 954"/>
                <a:gd name="T38" fmla="*/ 510 w 863"/>
                <a:gd name="T39" fmla="*/ 217 h 954"/>
                <a:gd name="T40" fmla="*/ 477 w 863"/>
                <a:gd name="T41" fmla="*/ 284 h 954"/>
                <a:gd name="T42" fmla="*/ 519 w 863"/>
                <a:gd name="T43" fmla="*/ 326 h 954"/>
                <a:gd name="T44" fmla="*/ 494 w 863"/>
                <a:gd name="T45" fmla="*/ 418 h 954"/>
                <a:gd name="T46" fmla="*/ 427 w 863"/>
                <a:gd name="T47" fmla="*/ 409 h 954"/>
                <a:gd name="T48" fmla="*/ 418 w 863"/>
                <a:gd name="T49" fmla="*/ 459 h 954"/>
                <a:gd name="T50" fmla="*/ 318 w 863"/>
                <a:gd name="T51" fmla="*/ 493 h 954"/>
                <a:gd name="T52" fmla="*/ 594 w 863"/>
                <a:gd name="T53" fmla="*/ 660 h 954"/>
                <a:gd name="T54" fmla="*/ 561 w 863"/>
                <a:gd name="T55" fmla="*/ 652 h 954"/>
                <a:gd name="T56" fmla="*/ 552 w 863"/>
                <a:gd name="T57" fmla="*/ 685 h 954"/>
                <a:gd name="T58" fmla="*/ 485 w 863"/>
                <a:gd name="T59" fmla="*/ 710 h 954"/>
                <a:gd name="T60" fmla="*/ 469 w 863"/>
                <a:gd name="T61" fmla="*/ 677 h 954"/>
                <a:gd name="T62" fmla="*/ 435 w 863"/>
                <a:gd name="T63" fmla="*/ 685 h 954"/>
                <a:gd name="T64" fmla="*/ 385 w 863"/>
                <a:gd name="T65" fmla="*/ 643 h 954"/>
                <a:gd name="T66" fmla="*/ 402 w 863"/>
                <a:gd name="T67" fmla="*/ 610 h 954"/>
                <a:gd name="T68" fmla="*/ 376 w 863"/>
                <a:gd name="T69" fmla="*/ 585 h 954"/>
                <a:gd name="T70" fmla="*/ 393 w 863"/>
                <a:gd name="T71" fmla="*/ 518 h 954"/>
                <a:gd name="T72" fmla="*/ 427 w 863"/>
                <a:gd name="T73" fmla="*/ 518 h 954"/>
                <a:gd name="T74" fmla="*/ 443 w 863"/>
                <a:gd name="T75" fmla="*/ 484 h 954"/>
                <a:gd name="T76" fmla="*/ 502 w 863"/>
                <a:gd name="T77" fmla="*/ 468 h 954"/>
                <a:gd name="T78" fmla="*/ 519 w 863"/>
                <a:gd name="T79" fmla="*/ 501 h 954"/>
                <a:gd name="T80" fmla="*/ 552 w 863"/>
                <a:gd name="T81" fmla="*/ 493 h 954"/>
                <a:gd name="T82" fmla="*/ 611 w 863"/>
                <a:gd name="T83" fmla="*/ 535 h 954"/>
                <a:gd name="T84" fmla="*/ 594 w 863"/>
                <a:gd name="T85" fmla="*/ 568 h 954"/>
                <a:gd name="T86" fmla="*/ 619 w 863"/>
                <a:gd name="T87" fmla="*/ 602 h 954"/>
                <a:gd name="T88" fmla="*/ 594 w 863"/>
                <a:gd name="T89" fmla="*/ 660 h 954"/>
                <a:gd name="T90" fmla="*/ 594 w 863"/>
                <a:gd name="T91" fmla="*/ 66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63" h="954">
                  <a:moveTo>
                    <a:pt x="761" y="426"/>
                  </a:moveTo>
                  <a:cubicBezTo>
                    <a:pt x="820" y="133"/>
                    <a:pt x="577" y="0"/>
                    <a:pt x="310" y="41"/>
                  </a:cubicBezTo>
                  <a:cubicBezTo>
                    <a:pt x="42" y="83"/>
                    <a:pt x="50" y="242"/>
                    <a:pt x="34" y="317"/>
                  </a:cubicBezTo>
                  <a:cubicBezTo>
                    <a:pt x="0" y="518"/>
                    <a:pt x="201" y="735"/>
                    <a:pt x="201" y="735"/>
                  </a:cubicBezTo>
                  <a:cubicBezTo>
                    <a:pt x="193" y="953"/>
                    <a:pt x="193" y="953"/>
                    <a:pt x="193" y="953"/>
                  </a:cubicBezTo>
                  <a:cubicBezTo>
                    <a:pt x="519" y="953"/>
                    <a:pt x="519" y="953"/>
                    <a:pt x="519" y="953"/>
                  </a:cubicBezTo>
                  <a:cubicBezTo>
                    <a:pt x="544" y="852"/>
                    <a:pt x="544" y="852"/>
                    <a:pt x="544" y="852"/>
                  </a:cubicBezTo>
                  <a:cubicBezTo>
                    <a:pt x="544" y="852"/>
                    <a:pt x="552" y="877"/>
                    <a:pt x="636" y="886"/>
                  </a:cubicBezTo>
                  <a:cubicBezTo>
                    <a:pt x="728" y="894"/>
                    <a:pt x="711" y="785"/>
                    <a:pt x="711" y="785"/>
                  </a:cubicBezTo>
                  <a:cubicBezTo>
                    <a:pt x="711" y="785"/>
                    <a:pt x="770" y="760"/>
                    <a:pt x="770" y="744"/>
                  </a:cubicBezTo>
                  <a:cubicBezTo>
                    <a:pt x="770" y="727"/>
                    <a:pt x="736" y="702"/>
                    <a:pt x="736" y="702"/>
                  </a:cubicBezTo>
                  <a:cubicBezTo>
                    <a:pt x="736" y="702"/>
                    <a:pt x="770" y="710"/>
                    <a:pt x="786" y="693"/>
                  </a:cubicBezTo>
                  <a:cubicBezTo>
                    <a:pt x="794" y="677"/>
                    <a:pt x="770" y="626"/>
                    <a:pt x="770" y="626"/>
                  </a:cubicBezTo>
                  <a:cubicBezTo>
                    <a:pt x="770" y="626"/>
                    <a:pt x="811" y="626"/>
                    <a:pt x="836" y="593"/>
                  </a:cubicBezTo>
                  <a:cubicBezTo>
                    <a:pt x="862" y="568"/>
                    <a:pt x="761" y="484"/>
                    <a:pt x="761" y="426"/>
                  </a:cubicBezTo>
                  <a:close/>
                  <a:moveTo>
                    <a:pt x="293" y="468"/>
                  </a:moveTo>
                  <a:cubicBezTo>
                    <a:pt x="293" y="468"/>
                    <a:pt x="293" y="451"/>
                    <a:pt x="293" y="443"/>
                  </a:cubicBezTo>
                  <a:cubicBezTo>
                    <a:pt x="284" y="434"/>
                    <a:pt x="276" y="434"/>
                    <a:pt x="268" y="434"/>
                  </a:cubicBezTo>
                  <a:cubicBezTo>
                    <a:pt x="260" y="443"/>
                    <a:pt x="243" y="451"/>
                    <a:pt x="243" y="451"/>
                  </a:cubicBezTo>
                  <a:cubicBezTo>
                    <a:pt x="234" y="459"/>
                    <a:pt x="234" y="459"/>
                    <a:pt x="234" y="459"/>
                  </a:cubicBezTo>
                  <a:lnTo>
                    <a:pt x="209" y="451"/>
                  </a:lnTo>
                  <a:cubicBezTo>
                    <a:pt x="159" y="392"/>
                    <a:pt x="159" y="392"/>
                    <a:pt x="159" y="392"/>
                  </a:cubicBezTo>
                  <a:cubicBezTo>
                    <a:pt x="159" y="359"/>
                    <a:pt x="159" y="359"/>
                    <a:pt x="159" y="359"/>
                  </a:cubicBezTo>
                  <a:cubicBezTo>
                    <a:pt x="159" y="359"/>
                    <a:pt x="176" y="342"/>
                    <a:pt x="184" y="342"/>
                  </a:cubicBezTo>
                  <a:cubicBezTo>
                    <a:pt x="184" y="334"/>
                    <a:pt x="184" y="326"/>
                    <a:pt x="184" y="317"/>
                  </a:cubicBezTo>
                  <a:cubicBezTo>
                    <a:pt x="168" y="309"/>
                    <a:pt x="142" y="301"/>
                    <a:pt x="142" y="301"/>
                  </a:cubicBezTo>
                  <a:cubicBezTo>
                    <a:pt x="134" y="267"/>
                    <a:pt x="134" y="267"/>
                    <a:pt x="134" y="267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26" y="200"/>
                    <a:pt x="234" y="200"/>
                  </a:cubicBezTo>
                  <a:cubicBezTo>
                    <a:pt x="243" y="200"/>
                    <a:pt x="243" y="192"/>
                    <a:pt x="251" y="192"/>
                  </a:cubicBezTo>
                  <a:cubicBezTo>
                    <a:pt x="251" y="175"/>
                    <a:pt x="251" y="150"/>
                    <a:pt x="251" y="150"/>
                  </a:cubicBezTo>
                  <a:cubicBezTo>
                    <a:pt x="276" y="125"/>
                    <a:pt x="276" y="125"/>
                    <a:pt x="276" y="125"/>
                  </a:cubicBezTo>
                  <a:cubicBezTo>
                    <a:pt x="351" y="117"/>
                    <a:pt x="351" y="117"/>
                    <a:pt x="351" y="117"/>
                  </a:cubicBezTo>
                  <a:cubicBezTo>
                    <a:pt x="376" y="142"/>
                    <a:pt x="376" y="142"/>
                    <a:pt x="376" y="142"/>
                  </a:cubicBezTo>
                  <a:cubicBezTo>
                    <a:pt x="376" y="142"/>
                    <a:pt x="376" y="167"/>
                    <a:pt x="376" y="175"/>
                  </a:cubicBezTo>
                  <a:cubicBezTo>
                    <a:pt x="385" y="175"/>
                    <a:pt x="393" y="183"/>
                    <a:pt x="402" y="183"/>
                  </a:cubicBezTo>
                  <a:cubicBezTo>
                    <a:pt x="410" y="175"/>
                    <a:pt x="427" y="167"/>
                    <a:pt x="427" y="167"/>
                  </a:cubicBezTo>
                  <a:cubicBezTo>
                    <a:pt x="460" y="167"/>
                    <a:pt x="460" y="167"/>
                    <a:pt x="460" y="167"/>
                  </a:cubicBezTo>
                  <a:cubicBezTo>
                    <a:pt x="510" y="217"/>
                    <a:pt x="510" y="217"/>
                    <a:pt x="510" y="217"/>
                  </a:cubicBezTo>
                  <a:cubicBezTo>
                    <a:pt x="510" y="250"/>
                    <a:pt x="510" y="250"/>
                    <a:pt x="510" y="250"/>
                  </a:cubicBezTo>
                  <a:cubicBezTo>
                    <a:pt x="510" y="250"/>
                    <a:pt x="494" y="267"/>
                    <a:pt x="477" y="284"/>
                  </a:cubicBezTo>
                  <a:cubicBezTo>
                    <a:pt x="485" y="284"/>
                    <a:pt x="485" y="292"/>
                    <a:pt x="485" y="301"/>
                  </a:cubicBezTo>
                  <a:cubicBezTo>
                    <a:pt x="494" y="309"/>
                    <a:pt x="519" y="326"/>
                    <a:pt x="519" y="326"/>
                  </a:cubicBezTo>
                  <a:cubicBezTo>
                    <a:pt x="527" y="359"/>
                    <a:pt x="527" y="359"/>
                    <a:pt x="527" y="359"/>
                  </a:cubicBezTo>
                  <a:cubicBezTo>
                    <a:pt x="494" y="418"/>
                    <a:pt x="494" y="418"/>
                    <a:pt x="494" y="418"/>
                  </a:cubicBezTo>
                  <a:cubicBezTo>
                    <a:pt x="460" y="426"/>
                    <a:pt x="460" y="426"/>
                    <a:pt x="460" y="426"/>
                  </a:cubicBezTo>
                  <a:cubicBezTo>
                    <a:pt x="460" y="426"/>
                    <a:pt x="443" y="418"/>
                    <a:pt x="427" y="409"/>
                  </a:cubicBezTo>
                  <a:cubicBezTo>
                    <a:pt x="427" y="418"/>
                    <a:pt x="418" y="418"/>
                    <a:pt x="410" y="426"/>
                  </a:cubicBezTo>
                  <a:cubicBezTo>
                    <a:pt x="410" y="434"/>
                    <a:pt x="418" y="459"/>
                    <a:pt x="418" y="459"/>
                  </a:cubicBezTo>
                  <a:cubicBezTo>
                    <a:pt x="393" y="484"/>
                    <a:pt x="393" y="484"/>
                    <a:pt x="393" y="484"/>
                  </a:cubicBezTo>
                  <a:cubicBezTo>
                    <a:pt x="318" y="493"/>
                    <a:pt x="318" y="493"/>
                    <a:pt x="318" y="493"/>
                  </a:cubicBezTo>
                  <a:lnTo>
                    <a:pt x="293" y="468"/>
                  </a:lnTo>
                  <a:close/>
                  <a:moveTo>
                    <a:pt x="594" y="660"/>
                  </a:moveTo>
                  <a:cubicBezTo>
                    <a:pt x="577" y="669"/>
                    <a:pt x="577" y="669"/>
                    <a:pt x="577" y="669"/>
                  </a:cubicBezTo>
                  <a:cubicBezTo>
                    <a:pt x="577" y="669"/>
                    <a:pt x="561" y="660"/>
                    <a:pt x="561" y="652"/>
                  </a:cubicBezTo>
                  <a:cubicBezTo>
                    <a:pt x="552" y="660"/>
                    <a:pt x="552" y="660"/>
                    <a:pt x="544" y="660"/>
                  </a:cubicBezTo>
                  <a:cubicBezTo>
                    <a:pt x="544" y="669"/>
                    <a:pt x="552" y="685"/>
                    <a:pt x="552" y="685"/>
                  </a:cubicBezTo>
                  <a:cubicBezTo>
                    <a:pt x="535" y="702"/>
                    <a:pt x="535" y="702"/>
                    <a:pt x="535" y="702"/>
                  </a:cubicBezTo>
                  <a:cubicBezTo>
                    <a:pt x="485" y="710"/>
                    <a:pt x="485" y="710"/>
                    <a:pt x="485" y="710"/>
                  </a:cubicBezTo>
                  <a:cubicBezTo>
                    <a:pt x="469" y="693"/>
                    <a:pt x="469" y="693"/>
                    <a:pt x="469" y="693"/>
                  </a:cubicBezTo>
                  <a:lnTo>
                    <a:pt x="469" y="677"/>
                  </a:lnTo>
                  <a:cubicBezTo>
                    <a:pt x="460" y="669"/>
                    <a:pt x="460" y="669"/>
                    <a:pt x="452" y="669"/>
                  </a:cubicBezTo>
                  <a:cubicBezTo>
                    <a:pt x="435" y="685"/>
                    <a:pt x="435" y="685"/>
                    <a:pt x="435" y="685"/>
                  </a:cubicBezTo>
                  <a:lnTo>
                    <a:pt x="410" y="685"/>
                  </a:lnTo>
                  <a:cubicBezTo>
                    <a:pt x="385" y="643"/>
                    <a:pt x="385" y="643"/>
                    <a:pt x="385" y="643"/>
                  </a:cubicBezTo>
                  <a:cubicBezTo>
                    <a:pt x="385" y="626"/>
                    <a:pt x="385" y="626"/>
                    <a:pt x="385" y="626"/>
                  </a:cubicBezTo>
                  <a:cubicBezTo>
                    <a:pt x="402" y="610"/>
                    <a:pt x="402" y="610"/>
                    <a:pt x="402" y="610"/>
                  </a:cubicBezTo>
                  <a:cubicBezTo>
                    <a:pt x="402" y="602"/>
                    <a:pt x="402" y="602"/>
                    <a:pt x="402" y="593"/>
                  </a:cubicBezTo>
                  <a:cubicBezTo>
                    <a:pt x="393" y="593"/>
                    <a:pt x="376" y="585"/>
                    <a:pt x="376" y="585"/>
                  </a:cubicBezTo>
                  <a:cubicBezTo>
                    <a:pt x="368" y="560"/>
                    <a:pt x="368" y="560"/>
                    <a:pt x="368" y="560"/>
                  </a:cubicBezTo>
                  <a:cubicBezTo>
                    <a:pt x="393" y="518"/>
                    <a:pt x="393" y="518"/>
                    <a:pt x="393" y="518"/>
                  </a:cubicBezTo>
                  <a:cubicBezTo>
                    <a:pt x="410" y="510"/>
                    <a:pt x="410" y="510"/>
                    <a:pt x="410" y="510"/>
                  </a:cubicBezTo>
                  <a:lnTo>
                    <a:pt x="427" y="518"/>
                  </a:lnTo>
                  <a:cubicBezTo>
                    <a:pt x="435" y="518"/>
                    <a:pt x="443" y="518"/>
                    <a:pt x="443" y="510"/>
                  </a:cubicBezTo>
                  <a:cubicBezTo>
                    <a:pt x="443" y="501"/>
                    <a:pt x="443" y="484"/>
                    <a:pt x="443" y="484"/>
                  </a:cubicBezTo>
                  <a:cubicBezTo>
                    <a:pt x="460" y="468"/>
                    <a:pt x="460" y="468"/>
                    <a:pt x="460" y="468"/>
                  </a:cubicBezTo>
                  <a:cubicBezTo>
                    <a:pt x="502" y="468"/>
                    <a:pt x="502" y="468"/>
                    <a:pt x="502" y="468"/>
                  </a:cubicBezTo>
                  <a:cubicBezTo>
                    <a:pt x="519" y="484"/>
                    <a:pt x="519" y="484"/>
                    <a:pt x="519" y="484"/>
                  </a:cubicBezTo>
                  <a:cubicBezTo>
                    <a:pt x="519" y="484"/>
                    <a:pt x="519" y="493"/>
                    <a:pt x="519" y="501"/>
                  </a:cubicBezTo>
                  <a:cubicBezTo>
                    <a:pt x="527" y="501"/>
                    <a:pt x="535" y="510"/>
                    <a:pt x="544" y="510"/>
                  </a:cubicBezTo>
                  <a:cubicBezTo>
                    <a:pt x="552" y="493"/>
                    <a:pt x="552" y="493"/>
                    <a:pt x="552" y="493"/>
                  </a:cubicBezTo>
                  <a:cubicBezTo>
                    <a:pt x="577" y="493"/>
                    <a:pt x="577" y="493"/>
                    <a:pt x="577" y="493"/>
                  </a:cubicBezTo>
                  <a:cubicBezTo>
                    <a:pt x="611" y="535"/>
                    <a:pt x="611" y="535"/>
                    <a:pt x="611" y="535"/>
                  </a:cubicBezTo>
                  <a:cubicBezTo>
                    <a:pt x="611" y="551"/>
                    <a:pt x="611" y="551"/>
                    <a:pt x="611" y="551"/>
                  </a:cubicBezTo>
                  <a:lnTo>
                    <a:pt x="594" y="568"/>
                  </a:lnTo>
                  <a:cubicBezTo>
                    <a:pt x="594" y="576"/>
                    <a:pt x="594" y="576"/>
                    <a:pt x="594" y="585"/>
                  </a:cubicBezTo>
                  <a:cubicBezTo>
                    <a:pt x="602" y="585"/>
                    <a:pt x="619" y="602"/>
                    <a:pt x="619" y="602"/>
                  </a:cubicBezTo>
                  <a:cubicBezTo>
                    <a:pt x="619" y="618"/>
                    <a:pt x="619" y="618"/>
                    <a:pt x="619" y="618"/>
                  </a:cubicBezTo>
                  <a:lnTo>
                    <a:pt x="594" y="660"/>
                  </a:lnTo>
                  <a:close/>
                  <a:moveTo>
                    <a:pt x="594" y="660"/>
                  </a:moveTo>
                  <a:lnTo>
                    <a:pt x="594" y="6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9" name="Group 95">
            <a:extLst>
              <a:ext uri="{FF2B5EF4-FFF2-40B4-BE49-F238E27FC236}">
                <a16:creationId xmlns:a16="http://schemas.microsoft.com/office/drawing/2014/main" id="{0869EB3A-1F69-44BF-B9F6-BEAE9F2D5376}"/>
              </a:ext>
            </a:extLst>
          </p:cNvPr>
          <p:cNvGrpSpPr/>
          <p:nvPr/>
        </p:nvGrpSpPr>
        <p:grpSpPr>
          <a:xfrm>
            <a:off x="4249093" y="3654303"/>
            <a:ext cx="467586" cy="467586"/>
            <a:chOff x="4249093" y="3654303"/>
            <a:chExt cx="467586" cy="467586"/>
          </a:xfrm>
        </p:grpSpPr>
        <p:sp>
          <p:nvSpPr>
            <p:cNvPr id="20" name="Oval 96">
              <a:extLst>
                <a:ext uri="{FF2B5EF4-FFF2-40B4-BE49-F238E27FC236}">
                  <a16:creationId xmlns:a16="http://schemas.microsoft.com/office/drawing/2014/main" id="{C57ADBF6-4E9E-4872-8D73-ADC84524B17E}"/>
                </a:ext>
              </a:extLst>
            </p:cNvPr>
            <p:cNvSpPr/>
            <p:nvPr/>
          </p:nvSpPr>
          <p:spPr>
            <a:xfrm>
              <a:off x="4249093" y="3654303"/>
              <a:ext cx="467586" cy="467586"/>
            </a:xfrm>
            <a:prstGeom prst="ellipse">
              <a:avLst/>
            </a:prstGeom>
            <a:solidFill>
              <a:srgbClr val="76C8F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id="{78DFDD06-AF09-4874-B42D-C53254179CB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47698" y="3772700"/>
              <a:ext cx="264177" cy="236121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1050" dirty="0">
                <a:cs typeface="+mn-ea"/>
                <a:sym typeface="+mn-lt"/>
              </a:endParaRPr>
            </a:p>
          </p:txBody>
        </p:sp>
      </p:grpSp>
      <p:grpSp>
        <p:nvGrpSpPr>
          <p:cNvPr id="22" name="Group 98">
            <a:extLst>
              <a:ext uri="{FF2B5EF4-FFF2-40B4-BE49-F238E27FC236}">
                <a16:creationId xmlns:a16="http://schemas.microsoft.com/office/drawing/2014/main" id="{1E6D0372-669C-4DA7-A1BC-109A7C45181A}"/>
              </a:ext>
            </a:extLst>
          </p:cNvPr>
          <p:cNvGrpSpPr/>
          <p:nvPr/>
        </p:nvGrpSpPr>
        <p:grpSpPr>
          <a:xfrm>
            <a:off x="4651906" y="4723355"/>
            <a:ext cx="467586" cy="467586"/>
            <a:chOff x="4651906" y="4723355"/>
            <a:chExt cx="467586" cy="467586"/>
          </a:xfrm>
        </p:grpSpPr>
        <p:sp>
          <p:nvSpPr>
            <p:cNvPr id="23" name="Oval 99">
              <a:extLst>
                <a:ext uri="{FF2B5EF4-FFF2-40B4-BE49-F238E27FC236}">
                  <a16:creationId xmlns:a16="http://schemas.microsoft.com/office/drawing/2014/main" id="{0EC01551-BB62-4898-B229-CDFE6C894D44}"/>
                </a:ext>
              </a:extLst>
            </p:cNvPr>
            <p:cNvSpPr/>
            <p:nvPr/>
          </p:nvSpPr>
          <p:spPr>
            <a:xfrm>
              <a:off x="4651906" y="4723355"/>
              <a:ext cx="467586" cy="467586"/>
            </a:xfrm>
            <a:prstGeom prst="ellipse">
              <a:avLst/>
            </a:prstGeom>
            <a:solidFill>
              <a:srgbClr val="76C8F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100">
              <a:extLst>
                <a:ext uri="{FF2B5EF4-FFF2-40B4-BE49-F238E27FC236}">
                  <a16:creationId xmlns:a16="http://schemas.microsoft.com/office/drawing/2014/main" id="{4D7B0FB8-087F-4213-97DF-A2B55C12CC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73979" y="4847982"/>
              <a:ext cx="274104" cy="242404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5" name="Group 101">
            <a:extLst>
              <a:ext uri="{FF2B5EF4-FFF2-40B4-BE49-F238E27FC236}">
                <a16:creationId xmlns:a16="http://schemas.microsoft.com/office/drawing/2014/main" id="{5477F3FE-F293-4916-9822-99A3531BCDBE}"/>
              </a:ext>
            </a:extLst>
          </p:cNvPr>
          <p:cNvGrpSpPr/>
          <p:nvPr/>
        </p:nvGrpSpPr>
        <p:grpSpPr>
          <a:xfrm>
            <a:off x="7598974" y="3654303"/>
            <a:ext cx="467586" cy="467586"/>
            <a:chOff x="7598974" y="3654303"/>
            <a:chExt cx="467586" cy="467586"/>
          </a:xfrm>
        </p:grpSpPr>
        <p:sp>
          <p:nvSpPr>
            <p:cNvPr id="26" name="Oval 102">
              <a:extLst>
                <a:ext uri="{FF2B5EF4-FFF2-40B4-BE49-F238E27FC236}">
                  <a16:creationId xmlns:a16="http://schemas.microsoft.com/office/drawing/2014/main" id="{E4727A4B-89D5-42B9-AF9A-EC229C42E55C}"/>
                </a:ext>
              </a:extLst>
            </p:cNvPr>
            <p:cNvSpPr/>
            <p:nvPr/>
          </p:nvSpPr>
          <p:spPr>
            <a:xfrm>
              <a:off x="7598974" y="3654303"/>
              <a:ext cx="467586" cy="467586"/>
            </a:xfrm>
            <a:prstGeom prst="ellipse">
              <a:avLst/>
            </a:prstGeom>
            <a:solidFill>
              <a:srgbClr val="76C8F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103">
              <a:extLst>
                <a:ext uri="{FF2B5EF4-FFF2-40B4-BE49-F238E27FC236}">
                  <a16:creationId xmlns:a16="http://schemas.microsoft.com/office/drawing/2014/main" id="{EBF14A5A-868E-4DCD-9FBF-15E08EC183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12832" y="3758051"/>
              <a:ext cx="233396" cy="279340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cxnSp>
        <p:nvCxnSpPr>
          <p:cNvPr id="28" name="Straight Connector 104">
            <a:extLst>
              <a:ext uri="{FF2B5EF4-FFF2-40B4-BE49-F238E27FC236}">
                <a16:creationId xmlns:a16="http://schemas.microsoft.com/office/drawing/2014/main" id="{805F4456-B961-4B11-B680-B232197F403E}"/>
              </a:ext>
            </a:extLst>
          </p:cNvPr>
          <p:cNvCxnSpPr>
            <a:cxnSpLocks/>
          </p:cNvCxnSpPr>
          <p:nvPr/>
        </p:nvCxnSpPr>
        <p:spPr>
          <a:xfrm flipH="1">
            <a:off x="7703209" y="2723572"/>
            <a:ext cx="51116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5">
            <a:extLst>
              <a:ext uri="{FF2B5EF4-FFF2-40B4-BE49-F238E27FC236}">
                <a16:creationId xmlns:a16="http://schemas.microsoft.com/office/drawing/2014/main" id="{18374096-A69D-4679-A73E-7D6E6887223F}"/>
              </a:ext>
            </a:extLst>
          </p:cNvPr>
          <p:cNvCxnSpPr>
            <a:cxnSpLocks/>
          </p:cNvCxnSpPr>
          <p:nvPr/>
        </p:nvCxnSpPr>
        <p:spPr>
          <a:xfrm flipH="1">
            <a:off x="8163618" y="3881252"/>
            <a:ext cx="49012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06">
            <a:extLst>
              <a:ext uri="{FF2B5EF4-FFF2-40B4-BE49-F238E27FC236}">
                <a16:creationId xmlns:a16="http://schemas.microsoft.com/office/drawing/2014/main" id="{1F87E6A6-63A8-40A7-B7B4-8D88A292D623}"/>
              </a:ext>
            </a:extLst>
          </p:cNvPr>
          <p:cNvCxnSpPr>
            <a:cxnSpLocks/>
          </p:cNvCxnSpPr>
          <p:nvPr/>
        </p:nvCxnSpPr>
        <p:spPr>
          <a:xfrm flipH="1" flipV="1">
            <a:off x="7803194" y="4958072"/>
            <a:ext cx="425272" cy="610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07">
            <a:extLst>
              <a:ext uri="{FF2B5EF4-FFF2-40B4-BE49-F238E27FC236}">
                <a16:creationId xmlns:a16="http://schemas.microsoft.com/office/drawing/2014/main" id="{D0E538B7-BE92-4021-9F19-72E4A0DEDA6F}"/>
              </a:ext>
            </a:extLst>
          </p:cNvPr>
          <p:cNvCxnSpPr>
            <a:cxnSpLocks/>
          </p:cNvCxnSpPr>
          <p:nvPr/>
        </p:nvCxnSpPr>
        <p:spPr>
          <a:xfrm flipH="1">
            <a:off x="4249093" y="2723572"/>
            <a:ext cx="34353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8">
            <a:extLst>
              <a:ext uri="{FF2B5EF4-FFF2-40B4-BE49-F238E27FC236}">
                <a16:creationId xmlns:a16="http://schemas.microsoft.com/office/drawing/2014/main" id="{3D588D61-0902-47F4-8387-6CA8FFCD93AC}"/>
              </a:ext>
            </a:extLst>
          </p:cNvPr>
          <p:cNvCxnSpPr>
            <a:cxnSpLocks/>
          </p:cNvCxnSpPr>
          <p:nvPr/>
        </p:nvCxnSpPr>
        <p:spPr>
          <a:xfrm flipH="1">
            <a:off x="3688080" y="3881252"/>
            <a:ext cx="47140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9">
            <a:extLst>
              <a:ext uri="{FF2B5EF4-FFF2-40B4-BE49-F238E27FC236}">
                <a16:creationId xmlns:a16="http://schemas.microsoft.com/office/drawing/2014/main" id="{C4F85CE5-2CD4-48B3-8814-0DE6D1FAD97F}"/>
              </a:ext>
            </a:extLst>
          </p:cNvPr>
          <p:cNvCxnSpPr>
            <a:cxnSpLocks/>
          </p:cNvCxnSpPr>
          <p:nvPr/>
        </p:nvCxnSpPr>
        <p:spPr>
          <a:xfrm flipH="1">
            <a:off x="4159487" y="4958071"/>
            <a:ext cx="42351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20">
            <a:extLst>
              <a:ext uri="{FF2B5EF4-FFF2-40B4-BE49-F238E27FC236}">
                <a16:creationId xmlns:a16="http://schemas.microsoft.com/office/drawing/2014/main" id="{3154684E-5A0B-4166-86D3-9C91F6F6D82A}"/>
              </a:ext>
            </a:extLst>
          </p:cNvPr>
          <p:cNvSpPr txBox="1">
            <a:spLocks/>
          </p:cNvSpPr>
          <p:nvPr/>
        </p:nvSpPr>
        <p:spPr>
          <a:xfrm>
            <a:off x="8320744" y="2519514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Rectangle 111">
            <a:extLst>
              <a:ext uri="{FF2B5EF4-FFF2-40B4-BE49-F238E27FC236}">
                <a16:creationId xmlns:a16="http://schemas.microsoft.com/office/drawing/2014/main" id="{AB87AAF7-C7C2-4F7D-8FC6-E4C0C06BA9AF}"/>
              </a:ext>
            </a:extLst>
          </p:cNvPr>
          <p:cNvSpPr/>
          <p:nvPr/>
        </p:nvSpPr>
        <p:spPr>
          <a:xfrm>
            <a:off x="8348938" y="2758633"/>
            <a:ext cx="3085978" cy="31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itle 20">
            <a:extLst>
              <a:ext uri="{FF2B5EF4-FFF2-40B4-BE49-F238E27FC236}">
                <a16:creationId xmlns:a16="http://schemas.microsoft.com/office/drawing/2014/main" id="{C648B14E-73C5-4610-893D-94342FE77374}"/>
              </a:ext>
            </a:extLst>
          </p:cNvPr>
          <p:cNvSpPr txBox="1">
            <a:spLocks/>
          </p:cNvSpPr>
          <p:nvPr/>
        </p:nvSpPr>
        <p:spPr>
          <a:xfrm>
            <a:off x="8320744" y="4728784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Rectangle 113">
            <a:extLst>
              <a:ext uri="{FF2B5EF4-FFF2-40B4-BE49-F238E27FC236}">
                <a16:creationId xmlns:a16="http://schemas.microsoft.com/office/drawing/2014/main" id="{E26720EB-2D53-4DCA-A581-73CF11FEDD21}"/>
              </a:ext>
            </a:extLst>
          </p:cNvPr>
          <p:cNvSpPr/>
          <p:nvPr/>
        </p:nvSpPr>
        <p:spPr>
          <a:xfrm>
            <a:off x="8348938" y="4967903"/>
            <a:ext cx="3085978" cy="31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08D303A0-7535-4450-B2DD-2F074E4B5046}"/>
              </a:ext>
            </a:extLst>
          </p:cNvPr>
          <p:cNvSpPr txBox="1">
            <a:spLocks/>
          </p:cNvSpPr>
          <p:nvPr/>
        </p:nvSpPr>
        <p:spPr>
          <a:xfrm>
            <a:off x="8746781" y="3660432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Rectangle 115">
            <a:extLst>
              <a:ext uri="{FF2B5EF4-FFF2-40B4-BE49-F238E27FC236}">
                <a16:creationId xmlns:a16="http://schemas.microsoft.com/office/drawing/2014/main" id="{49D5F11D-9B1B-4582-BAF5-ADA36AB436D9}"/>
              </a:ext>
            </a:extLst>
          </p:cNvPr>
          <p:cNvSpPr/>
          <p:nvPr/>
        </p:nvSpPr>
        <p:spPr>
          <a:xfrm>
            <a:off x="8774975" y="3882617"/>
            <a:ext cx="2914797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itle 20">
            <a:extLst>
              <a:ext uri="{FF2B5EF4-FFF2-40B4-BE49-F238E27FC236}">
                <a16:creationId xmlns:a16="http://schemas.microsoft.com/office/drawing/2014/main" id="{A310EDFF-F74A-4344-9FB4-914E8BA67D90}"/>
              </a:ext>
            </a:extLst>
          </p:cNvPr>
          <p:cNvSpPr txBox="1">
            <a:spLocks/>
          </p:cNvSpPr>
          <p:nvPr/>
        </p:nvSpPr>
        <p:spPr>
          <a:xfrm>
            <a:off x="1658238" y="2519514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Rectangle 117">
            <a:extLst>
              <a:ext uri="{FF2B5EF4-FFF2-40B4-BE49-F238E27FC236}">
                <a16:creationId xmlns:a16="http://schemas.microsoft.com/office/drawing/2014/main" id="{FB9B2AD5-30B7-47EA-B3BE-2FCD6CFDC1FC}"/>
              </a:ext>
            </a:extLst>
          </p:cNvPr>
          <p:cNvSpPr/>
          <p:nvPr/>
        </p:nvSpPr>
        <p:spPr>
          <a:xfrm>
            <a:off x="1186796" y="2768465"/>
            <a:ext cx="2886075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itle 20">
            <a:extLst>
              <a:ext uri="{FF2B5EF4-FFF2-40B4-BE49-F238E27FC236}">
                <a16:creationId xmlns:a16="http://schemas.microsoft.com/office/drawing/2014/main" id="{361D9F95-5703-4DDD-9B0D-0FE45855EE73}"/>
              </a:ext>
            </a:extLst>
          </p:cNvPr>
          <p:cNvSpPr txBox="1">
            <a:spLocks/>
          </p:cNvSpPr>
          <p:nvPr/>
        </p:nvSpPr>
        <p:spPr>
          <a:xfrm>
            <a:off x="1658238" y="4728784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Rectangle 119">
            <a:extLst>
              <a:ext uri="{FF2B5EF4-FFF2-40B4-BE49-F238E27FC236}">
                <a16:creationId xmlns:a16="http://schemas.microsoft.com/office/drawing/2014/main" id="{A021B77A-D9EA-42E6-8C02-C242C053AD70}"/>
              </a:ext>
            </a:extLst>
          </p:cNvPr>
          <p:cNvSpPr/>
          <p:nvPr/>
        </p:nvSpPr>
        <p:spPr>
          <a:xfrm>
            <a:off x="964792" y="4977735"/>
            <a:ext cx="3108080" cy="31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itle 20">
            <a:extLst>
              <a:ext uri="{FF2B5EF4-FFF2-40B4-BE49-F238E27FC236}">
                <a16:creationId xmlns:a16="http://schemas.microsoft.com/office/drawing/2014/main" id="{1A57EAC1-AFC3-4C79-AFFA-F8F7865597A9}"/>
              </a:ext>
            </a:extLst>
          </p:cNvPr>
          <p:cNvSpPr txBox="1">
            <a:spLocks/>
          </p:cNvSpPr>
          <p:nvPr/>
        </p:nvSpPr>
        <p:spPr>
          <a:xfrm>
            <a:off x="1232689" y="3663649"/>
            <a:ext cx="2444129" cy="246221"/>
          </a:xfrm>
          <a:prstGeom prst="rect">
            <a:avLst/>
          </a:prstGeom>
        </p:spPr>
        <p:txBody>
          <a:bodyPr vert="horz" wrap="squar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id-ID" altLang="zh-CN" sz="16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121">
            <a:extLst>
              <a:ext uri="{FF2B5EF4-FFF2-40B4-BE49-F238E27FC236}">
                <a16:creationId xmlns:a16="http://schemas.microsoft.com/office/drawing/2014/main" id="{6EC8CBAD-476D-4ACC-B3C5-2E32A3E0C7E8}"/>
              </a:ext>
            </a:extLst>
          </p:cNvPr>
          <p:cNvSpPr/>
          <p:nvPr/>
        </p:nvSpPr>
        <p:spPr>
          <a:xfrm>
            <a:off x="630719" y="3895666"/>
            <a:ext cx="3016604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61435554-7014-49AE-9E18-59703FD32955}"/>
              </a:ext>
            </a:extLst>
          </p:cNvPr>
          <p:cNvSpPr/>
          <p:nvPr/>
        </p:nvSpPr>
        <p:spPr>
          <a:xfrm>
            <a:off x="6053363" y="-1455600"/>
            <a:ext cx="7205411" cy="4012595"/>
          </a:xfrm>
          <a:custGeom>
            <a:avLst/>
            <a:gdLst>
              <a:gd name="connsiteX0" fmla="*/ 2002066 w 7205411"/>
              <a:gd name="connsiteY0" fmla="*/ 4171 h 4012595"/>
              <a:gd name="connsiteX1" fmla="*/ 216808 w 7205411"/>
              <a:gd name="connsiteY1" fmla="*/ 991143 h 4012595"/>
              <a:gd name="connsiteX2" fmla="*/ 158751 w 7205411"/>
              <a:gd name="connsiteY2" fmla="*/ 2007143 h 4012595"/>
              <a:gd name="connsiteX3" fmla="*/ 1377951 w 7205411"/>
              <a:gd name="connsiteY3" fmla="*/ 2050686 h 4012595"/>
              <a:gd name="connsiteX4" fmla="*/ 1958523 w 7205411"/>
              <a:gd name="connsiteY4" fmla="*/ 2544171 h 4012595"/>
              <a:gd name="connsiteX5" fmla="*/ 2582637 w 7205411"/>
              <a:gd name="connsiteY5" fmla="*/ 3095714 h 4012595"/>
              <a:gd name="connsiteX6" fmla="*/ 3134180 w 7205411"/>
              <a:gd name="connsiteY6" fmla="*/ 2471600 h 4012595"/>
              <a:gd name="connsiteX7" fmla="*/ 4164694 w 7205411"/>
              <a:gd name="connsiteY7" fmla="*/ 2747371 h 4012595"/>
              <a:gd name="connsiteX8" fmla="*/ 4092123 w 7205411"/>
              <a:gd name="connsiteY8" fmla="*/ 3458571 h 4012595"/>
              <a:gd name="connsiteX9" fmla="*/ 5354866 w 7205411"/>
              <a:gd name="connsiteY9" fmla="*/ 3734343 h 4012595"/>
              <a:gd name="connsiteX10" fmla="*/ 5572580 w 7205411"/>
              <a:gd name="connsiteY10" fmla="*/ 2936057 h 4012595"/>
              <a:gd name="connsiteX11" fmla="*/ 6501494 w 7205411"/>
              <a:gd name="connsiteY11" fmla="*/ 3139257 h 4012595"/>
              <a:gd name="connsiteX12" fmla="*/ 6690180 w 7205411"/>
              <a:gd name="connsiteY12" fmla="*/ 3923029 h 4012595"/>
              <a:gd name="connsiteX13" fmla="*/ 6893380 w 7205411"/>
              <a:gd name="connsiteY13" fmla="*/ 787943 h 4012595"/>
              <a:gd name="connsiteX14" fmla="*/ 2002066 w 7205411"/>
              <a:gd name="connsiteY14" fmla="*/ 4171 h 401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5411" h="4012595">
                <a:moveTo>
                  <a:pt x="2002066" y="4171"/>
                </a:moveTo>
                <a:cubicBezTo>
                  <a:pt x="889304" y="38038"/>
                  <a:pt x="524027" y="657314"/>
                  <a:pt x="216808" y="991143"/>
                </a:cubicBezTo>
                <a:cubicBezTo>
                  <a:pt x="-90411" y="1324972"/>
                  <a:pt x="-34773" y="1830553"/>
                  <a:pt x="158751" y="2007143"/>
                </a:cubicBezTo>
                <a:cubicBezTo>
                  <a:pt x="352275" y="2183734"/>
                  <a:pt x="1077989" y="1961181"/>
                  <a:pt x="1377951" y="2050686"/>
                </a:cubicBezTo>
                <a:cubicBezTo>
                  <a:pt x="1677913" y="2140191"/>
                  <a:pt x="1757742" y="2370000"/>
                  <a:pt x="1958523" y="2544171"/>
                </a:cubicBezTo>
                <a:cubicBezTo>
                  <a:pt x="2159304" y="2718342"/>
                  <a:pt x="2386694" y="3107809"/>
                  <a:pt x="2582637" y="3095714"/>
                </a:cubicBezTo>
                <a:cubicBezTo>
                  <a:pt x="2778580" y="3083619"/>
                  <a:pt x="2870504" y="2529657"/>
                  <a:pt x="3134180" y="2471600"/>
                </a:cubicBezTo>
                <a:cubicBezTo>
                  <a:pt x="3397856" y="2413543"/>
                  <a:pt x="4005037" y="2582876"/>
                  <a:pt x="4164694" y="2747371"/>
                </a:cubicBezTo>
                <a:cubicBezTo>
                  <a:pt x="4324351" y="2911866"/>
                  <a:pt x="3893761" y="3294076"/>
                  <a:pt x="4092123" y="3458571"/>
                </a:cubicBezTo>
                <a:cubicBezTo>
                  <a:pt x="4290485" y="3623066"/>
                  <a:pt x="5108123" y="3821429"/>
                  <a:pt x="5354866" y="3734343"/>
                </a:cubicBezTo>
                <a:cubicBezTo>
                  <a:pt x="5601609" y="3647257"/>
                  <a:pt x="5381475" y="3035238"/>
                  <a:pt x="5572580" y="2936057"/>
                </a:cubicBezTo>
                <a:cubicBezTo>
                  <a:pt x="5763685" y="2836876"/>
                  <a:pt x="6315227" y="2974762"/>
                  <a:pt x="6501494" y="3139257"/>
                </a:cubicBezTo>
                <a:cubicBezTo>
                  <a:pt x="6687761" y="3303752"/>
                  <a:pt x="6624866" y="4314915"/>
                  <a:pt x="6690180" y="3923029"/>
                </a:cubicBezTo>
                <a:cubicBezTo>
                  <a:pt x="6755494" y="3531143"/>
                  <a:pt x="7672313" y="1441086"/>
                  <a:pt x="6893380" y="787943"/>
                </a:cubicBezTo>
                <a:cubicBezTo>
                  <a:pt x="6114447" y="134800"/>
                  <a:pt x="3114828" y="-29696"/>
                  <a:pt x="2002066" y="4171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07F3FF-37CD-4F83-975D-033D9B9647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/>
        </p:blipFill>
        <p:spPr>
          <a:xfrm>
            <a:off x="5035101" y="2769165"/>
            <a:ext cx="2198738" cy="219873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88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57AD-401A-40E4-862C-0473C50911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8ED20D8-24AD-46EA-B616-6FE70042CB1A}"/>
              </a:ext>
            </a:extLst>
          </p:cNvPr>
          <p:cNvSpPr/>
          <p:nvPr/>
        </p:nvSpPr>
        <p:spPr>
          <a:xfrm>
            <a:off x="-571500" y="-481950"/>
            <a:ext cx="7117874" cy="5790577"/>
          </a:xfrm>
          <a:custGeom>
            <a:avLst/>
            <a:gdLst>
              <a:gd name="connsiteX0" fmla="*/ 0 w 7065830"/>
              <a:gd name="connsiteY0" fmla="*/ 4572000 h 5739567"/>
              <a:gd name="connsiteX1" fmla="*/ 1638300 w 7065830"/>
              <a:gd name="connsiteY1" fmla="*/ 5734050 h 5739567"/>
              <a:gd name="connsiteX2" fmla="*/ 3105150 w 7065830"/>
              <a:gd name="connsiteY2" fmla="*/ 4953000 h 5739567"/>
              <a:gd name="connsiteX3" fmla="*/ 3448050 w 7065830"/>
              <a:gd name="connsiteY3" fmla="*/ 3657600 h 5739567"/>
              <a:gd name="connsiteX4" fmla="*/ 5048250 w 7065830"/>
              <a:gd name="connsiteY4" fmla="*/ 3467100 h 5739567"/>
              <a:gd name="connsiteX5" fmla="*/ 6800850 w 7065830"/>
              <a:gd name="connsiteY5" fmla="*/ 3886200 h 5739567"/>
              <a:gd name="connsiteX6" fmla="*/ 6877050 w 7065830"/>
              <a:gd name="connsiteY6" fmla="*/ 1600200 h 5739567"/>
              <a:gd name="connsiteX7" fmla="*/ 5048250 w 7065830"/>
              <a:gd name="connsiteY7" fmla="*/ 1028700 h 5739567"/>
              <a:gd name="connsiteX8" fmla="*/ 5048250 w 7065830"/>
              <a:gd name="connsiteY8" fmla="*/ 0 h 57395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50863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10" fmla="*/ 0 w 7065830"/>
              <a:gd name="connsiteY10" fmla="*/ 4653900 h 5821467"/>
              <a:gd name="connsiteX0" fmla="*/ 0 w 7095122"/>
              <a:gd name="connsiteY0" fmla="*/ 4653900 h 5821467"/>
              <a:gd name="connsiteX1" fmla="*/ 1638300 w 7095122"/>
              <a:gd name="connsiteY1" fmla="*/ 5815950 h 5821467"/>
              <a:gd name="connsiteX2" fmla="*/ 3105150 w 7095122"/>
              <a:gd name="connsiteY2" fmla="*/ 5034900 h 5821467"/>
              <a:gd name="connsiteX3" fmla="*/ 3448050 w 7095122"/>
              <a:gd name="connsiteY3" fmla="*/ 3739500 h 5821467"/>
              <a:gd name="connsiteX4" fmla="*/ 5048250 w 7095122"/>
              <a:gd name="connsiteY4" fmla="*/ 3549000 h 5821467"/>
              <a:gd name="connsiteX5" fmla="*/ 6858000 w 7095122"/>
              <a:gd name="connsiteY5" fmla="*/ 3491850 h 5821467"/>
              <a:gd name="connsiteX6" fmla="*/ 6877050 w 7095122"/>
              <a:gd name="connsiteY6" fmla="*/ 1682100 h 5821467"/>
              <a:gd name="connsiteX7" fmla="*/ 5048250 w 7095122"/>
              <a:gd name="connsiteY7" fmla="*/ 1110600 h 5821467"/>
              <a:gd name="connsiteX8" fmla="*/ 5048250 w 7095122"/>
              <a:gd name="connsiteY8" fmla="*/ 81900 h 5821467"/>
              <a:gd name="connsiteX9" fmla="*/ 361950 w 7095122"/>
              <a:gd name="connsiteY9" fmla="*/ 62850 h 5821467"/>
              <a:gd name="connsiteX10" fmla="*/ 0 w 7095122"/>
              <a:gd name="connsiteY10" fmla="*/ 4653900 h 5821467"/>
              <a:gd name="connsiteX0" fmla="*/ 0 w 7056831"/>
              <a:gd name="connsiteY0" fmla="*/ 4653900 h 5821467"/>
              <a:gd name="connsiteX1" fmla="*/ 1638300 w 7056831"/>
              <a:gd name="connsiteY1" fmla="*/ 5815950 h 5821467"/>
              <a:gd name="connsiteX2" fmla="*/ 3105150 w 7056831"/>
              <a:gd name="connsiteY2" fmla="*/ 5034900 h 5821467"/>
              <a:gd name="connsiteX3" fmla="*/ 3448050 w 7056831"/>
              <a:gd name="connsiteY3" fmla="*/ 3739500 h 5821467"/>
              <a:gd name="connsiteX4" fmla="*/ 5048250 w 7056831"/>
              <a:gd name="connsiteY4" fmla="*/ 3549000 h 5821467"/>
              <a:gd name="connsiteX5" fmla="*/ 6781800 w 7056831"/>
              <a:gd name="connsiteY5" fmla="*/ 3491850 h 5821467"/>
              <a:gd name="connsiteX6" fmla="*/ 6877050 w 7056831"/>
              <a:gd name="connsiteY6" fmla="*/ 1682100 h 5821467"/>
              <a:gd name="connsiteX7" fmla="*/ 5048250 w 7056831"/>
              <a:gd name="connsiteY7" fmla="*/ 1110600 h 5821467"/>
              <a:gd name="connsiteX8" fmla="*/ 5048250 w 7056831"/>
              <a:gd name="connsiteY8" fmla="*/ 81900 h 5821467"/>
              <a:gd name="connsiteX9" fmla="*/ 361950 w 7056831"/>
              <a:gd name="connsiteY9" fmla="*/ 62850 h 5821467"/>
              <a:gd name="connsiteX10" fmla="*/ 0 w 7056831"/>
              <a:gd name="connsiteY10" fmla="*/ 4653900 h 5821467"/>
              <a:gd name="connsiteX0" fmla="*/ 0 w 7127822"/>
              <a:gd name="connsiteY0" fmla="*/ 4653900 h 5821467"/>
              <a:gd name="connsiteX1" fmla="*/ 1638300 w 7127822"/>
              <a:gd name="connsiteY1" fmla="*/ 5815950 h 5821467"/>
              <a:gd name="connsiteX2" fmla="*/ 3105150 w 7127822"/>
              <a:gd name="connsiteY2" fmla="*/ 5034900 h 5821467"/>
              <a:gd name="connsiteX3" fmla="*/ 3448050 w 7127822"/>
              <a:gd name="connsiteY3" fmla="*/ 3739500 h 5821467"/>
              <a:gd name="connsiteX4" fmla="*/ 5048250 w 7127822"/>
              <a:gd name="connsiteY4" fmla="*/ 3549000 h 5821467"/>
              <a:gd name="connsiteX5" fmla="*/ 6915150 w 7127822"/>
              <a:gd name="connsiteY5" fmla="*/ 3339450 h 5821467"/>
              <a:gd name="connsiteX6" fmla="*/ 6877050 w 7127822"/>
              <a:gd name="connsiteY6" fmla="*/ 1682100 h 5821467"/>
              <a:gd name="connsiteX7" fmla="*/ 5048250 w 7127822"/>
              <a:gd name="connsiteY7" fmla="*/ 1110600 h 5821467"/>
              <a:gd name="connsiteX8" fmla="*/ 5048250 w 7127822"/>
              <a:gd name="connsiteY8" fmla="*/ 81900 h 5821467"/>
              <a:gd name="connsiteX9" fmla="*/ 361950 w 7127822"/>
              <a:gd name="connsiteY9" fmla="*/ 62850 h 5821467"/>
              <a:gd name="connsiteX10" fmla="*/ 0 w 7127822"/>
              <a:gd name="connsiteY10" fmla="*/ 4653900 h 5821467"/>
              <a:gd name="connsiteX0" fmla="*/ 0 w 7061477"/>
              <a:gd name="connsiteY0" fmla="*/ 4653900 h 5821467"/>
              <a:gd name="connsiteX1" fmla="*/ 1638300 w 7061477"/>
              <a:gd name="connsiteY1" fmla="*/ 5815950 h 5821467"/>
              <a:gd name="connsiteX2" fmla="*/ 3105150 w 7061477"/>
              <a:gd name="connsiteY2" fmla="*/ 5034900 h 5821467"/>
              <a:gd name="connsiteX3" fmla="*/ 3448050 w 7061477"/>
              <a:gd name="connsiteY3" fmla="*/ 3739500 h 5821467"/>
              <a:gd name="connsiteX4" fmla="*/ 5048250 w 7061477"/>
              <a:gd name="connsiteY4" fmla="*/ 3549000 h 5821467"/>
              <a:gd name="connsiteX5" fmla="*/ 6915150 w 7061477"/>
              <a:gd name="connsiteY5" fmla="*/ 3339450 h 5821467"/>
              <a:gd name="connsiteX6" fmla="*/ 6934200 w 7061477"/>
              <a:gd name="connsiteY6" fmla="*/ 3358500 h 5821467"/>
              <a:gd name="connsiteX7" fmla="*/ 6877050 w 7061477"/>
              <a:gd name="connsiteY7" fmla="*/ 1682100 h 5821467"/>
              <a:gd name="connsiteX8" fmla="*/ 5048250 w 7061477"/>
              <a:gd name="connsiteY8" fmla="*/ 1110600 h 5821467"/>
              <a:gd name="connsiteX9" fmla="*/ 5048250 w 7061477"/>
              <a:gd name="connsiteY9" fmla="*/ 81900 h 5821467"/>
              <a:gd name="connsiteX10" fmla="*/ 361950 w 7061477"/>
              <a:gd name="connsiteY10" fmla="*/ 62850 h 5821467"/>
              <a:gd name="connsiteX11" fmla="*/ 0 w 7061477"/>
              <a:gd name="connsiteY11" fmla="*/ 4653900 h 5821467"/>
              <a:gd name="connsiteX0" fmla="*/ 0 w 7543934"/>
              <a:gd name="connsiteY0" fmla="*/ 4653900 h 5821467"/>
              <a:gd name="connsiteX1" fmla="*/ 1638300 w 7543934"/>
              <a:gd name="connsiteY1" fmla="*/ 5815950 h 5821467"/>
              <a:gd name="connsiteX2" fmla="*/ 3105150 w 7543934"/>
              <a:gd name="connsiteY2" fmla="*/ 5034900 h 5821467"/>
              <a:gd name="connsiteX3" fmla="*/ 3448050 w 7543934"/>
              <a:gd name="connsiteY3" fmla="*/ 3739500 h 5821467"/>
              <a:gd name="connsiteX4" fmla="*/ 5048250 w 7543934"/>
              <a:gd name="connsiteY4" fmla="*/ 3549000 h 5821467"/>
              <a:gd name="connsiteX5" fmla="*/ 6915150 w 7543934"/>
              <a:gd name="connsiteY5" fmla="*/ 3339450 h 5821467"/>
              <a:gd name="connsiteX6" fmla="*/ 7543800 w 7543934"/>
              <a:gd name="connsiteY6" fmla="*/ 2996550 h 5821467"/>
              <a:gd name="connsiteX7" fmla="*/ 6877050 w 7543934"/>
              <a:gd name="connsiteY7" fmla="*/ 1682100 h 5821467"/>
              <a:gd name="connsiteX8" fmla="*/ 5048250 w 7543934"/>
              <a:gd name="connsiteY8" fmla="*/ 1110600 h 5821467"/>
              <a:gd name="connsiteX9" fmla="*/ 5048250 w 7543934"/>
              <a:gd name="connsiteY9" fmla="*/ 81900 h 5821467"/>
              <a:gd name="connsiteX10" fmla="*/ 361950 w 7543934"/>
              <a:gd name="connsiteY10" fmla="*/ 62850 h 5821467"/>
              <a:gd name="connsiteX11" fmla="*/ 0 w 7543934"/>
              <a:gd name="connsiteY11" fmla="*/ 4653900 h 5821467"/>
              <a:gd name="connsiteX0" fmla="*/ 0 w 7543834"/>
              <a:gd name="connsiteY0" fmla="*/ 4653900 h 5821467"/>
              <a:gd name="connsiteX1" fmla="*/ 1638300 w 7543834"/>
              <a:gd name="connsiteY1" fmla="*/ 5815950 h 5821467"/>
              <a:gd name="connsiteX2" fmla="*/ 3105150 w 7543834"/>
              <a:gd name="connsiteY2" fmla="*/ 5034900 h 5821467"/>
              <a:gd name="connsiteX3" fmla="*/ 3448050 w 7543834"/>
              <a:gd name="connsiteY3" fmla="*/ 3739500 h 5821467"/>
              <a:gd name="connsiteX4" fmla="*/ 5048250 w 7543834"/>
              <a:gd name="connsiteY4" fmla="*/ 3549000 h 5821467"/>
              <a:gd name="connsiteX5" fmla="*/ 6267450 w 7543834"/>
              <a:gd name="connsiteY5" fmla="*/ 2977500 h 5821467"/>
              <a:gd name="connsiteX6" fmla="*/ 7543800 w 7543834"/>
              <a:gd name="connsiteY6" fmla="*/ 2996550 h 5821467"/>
              <a:gd name="connsiteX7" fmla="*/ 6877050 w 7543834"/>
              <a:gd name="connsiteY7" fmla="*/ 1682100 h 5821467"/>
              <a:gd name="connsiteX8" fmla="*/ 5048250 w 7543834"/>
              <a:gd name="connsiteY8" fmla="*/ 1110600 h 5821467"/>
              <a:gd name="connsiteX9" fmla="*/ 5048250 w 7543834"/>
              <a:gd name="connsiteY9" fmla="*/ 81900 h 5821467"/>
              <a:gd name="connsiteX10" fmla="*/ 361950 w 7543834"/>
              <a:gd name="connsiteY10" fmla="*/ 62850 h 5821467"/>
              <a:gd name="connsiteX11" fmla="*/ 0 w 7543834"/>
              <a:gd name="connsiteY11" fmla="*/ 4653900 h 5821467"/>
              <a:gd name="connsiteX0" fmla="*/ 0 w 7543838"/>
              <a:gd name="connsiteY0" fmla="*/ 4653900 h 5821467"/>
              <a:gd name="connsiteX1" fmla="*/ 1638300 w 7543838"/>
              <a:gd name="connsiteY1" fmla="*/ 5815950 h 5821467"/>
              <a:gd name="connsiteX2" fmla="*/ 3105150 w 7543838"/>
              <a:gd name="connsiteY2" fmla="*/ 5034900 h 5821467"/>
              <a:gd name="connsiteX3" fmla="*/ 3448050 w 7543838"/>
              <a:gd name="connsiteY3" fmla="*/ 3739500 h 5821467"/>
              <a:gd name="connsiteX4" fmla="*/ 4572000 w 7543838"/>
              <a:gd name="connsiteY4" fmla="*/ 3491850 h 5821467"/>
              <a:gd name="connsiteX5" fmla="*/ 6267450 w 7543838"/>
              <a:gd name="connsiteY5" fmla="*/ 2977500 h 5821467"/>
              <a:gd name="connsiteX6" fmla="*/ 7543800 w 7543838"/>
              <a:gd name="connsiteY6" fmla="*/ 2996550 h 5821467"/>
              <a:gd name="connsiteX7" fmla="*/ 6877050 w 7543838"/>
              <a:gd name="connsiteY7" fmla="*/ 1682100 h 5821467"/>
              <a:gd name="connsiteX8" fmla="*/ 5048250 w 7543838"/>
              <a:gd name="connsiteY8" fmla="*/ 1110600 h 5821467"/>
              <a:gd name="connsiteX9" fmla="*/ 5048250 w 7543838"/>
              <a:gd name="connsiteY9" fmla="*/ 81900 h 5821467"/>
              <a:gd name="connsiteX10" fmla="*/ 361950 w 7543838"/>
              <a:gd name="connsiteY10" fmla="*/ 62850 h 5821467"/>
              <a:gd name="connsiteX11" fmla="*/ 0 w 7543838"/>
              <a:gd name="connsiteY11" fmla="*/ 4653900 h 5821467"/>
              <a:gd name="connsiteX0" fmla="*/ 0 w 7543838"/>
              <a:gd name="connsiteY0" fmla="*/ 4653900 h 5817613"/>
              <a:gd name="connsiteX1" fmla="*/ 1638300 w 7543838"/>
              <a:gd name="connsiteY1" fmla="*/ 5815950 h 5817613"/>
              <a:gd name="connsiteX2" fmla="*/ 2743200 w 7543838"/>
              <a:gd name="connsiteY2" fmla="*/ 4882500 h 5817613"/>
              <a:gd name="connsiteX3" fmla="*/ 3448050 w 7543838"/>
              <a:gd name="connsiteY3" fmla="*/ 3739500 h 5817613"/>
              <a:gd name="connsiteX4" fmla="*/ 4572000 w 7543838"/>
              <a:gd name="connsiteY4" fmla="*/ 3491850 h 5817613"/>
              <a:gd name="connsiteX5" fmla="*/ 6267450 w 7543838"/>
              <a:gd name="connsiteY5" fmla="*/ 2977500 h 5817613"/>
              <a:gd name="connsiteX6" fmla="*/ 7543800 w 7543838"/>
              <a:gd name="connsiteY6" fmla="*/ 2996550 h 5817613"/>
              <a:gd name="connsiteX7" fmla="*/ 6877050 w 7543838"/>
              <a:gd name="connsiteY7" fmla="*/ 1682100 h 5817613"/>
              <a:gd name="connsiteX8" fmla="*/ 5048250 w 7543838"/>
              <a:gd name="connsiteY8" fmla="*/ 1110600 h 5817613"/>
              <a:gd name="connsiteX9" fmla="*/ 5048250 w 7543838"/>
              <a:gd name="connsiteY9" fmla="*/ 81900 h 5817613"/>
              <a:gd name="connsiteX10" fmla="*/ 361950 w 7543838"/>
              <a:gd name="connsiteY10" fmla="*/ 62850 h 5817613"/>
              <a:gd name="connsiteX11" fmla="*/ 0 w 7543838"/>
              <a:gd name="connsiteY11" fmla="*/ 4653900 h 5817613"/>
              <a:gd name="connsiteX0" fmla="*/ 0 w 7543838"/>
              <a:gd name="connsiteY0" fmla="*/ 4653900 h 5817637"/>
              <a:gd name="connsiteX1" fmla="*/ 1638300 w 7543838"/>
              <a:gd name="connsiteY1" fmla="*/ 5815950 h 5817637"/>
              <a:gd name="connsiteX2" fmla="*/ 2743200 w 7543838"/>
              <a:gd name="connsiteY2" fmla="*/ 4882500 h 5817637"/>
              <a:gd name="connsiteX3" fmla="*/ 2952750 w 7543838"/>
              <a:gd name="connsiteY3" fmla="*/ 3682350 h 5817637"/>
              <a:gd name="connsiteX4" fmla="*/ 4572000 w 7543838"/>
              <a:gd name="connsiteY4" fmla="*/ 3491850 h 5817637"/>
              <a:gd name="connsiteX5" fmla="*/ 6267450 w 7543838"/>
              <a:gd name="connsiteY5" fmla="*/ 2977500 h 5817637"/>
              <a:gd name="connsiteX6" fmla="*/ 7543800 w 7543838"/>
              <a:gd name="connsiteY6" fmla="*/ 2996550 h 5817637"/>
              <a:gd name="connsiteX7" fmla="*/ 6877050 w 7543838"/>
              <a:gd name="connsiteY7" fmla="*/ 1682100 h 5817637"/>
              <a:gd name="connsiteX8" fmla="*/ 5048250 w 7543838"/>
              <a:gd name="connsiteY8" fmla="*/ 1110600 h 5817637"/>
              <a:gd name="connsiteX9" fmla="*/ 5048250 w 7543838"/>
              <a:gd name="connsiteY9" fmla="*/ 81900 h 5817637"/>
              <a:gd name="connsiteX10" fmla="*/ 361950 w 7543838"/>
              <a:gd name="connsiteY10" fmla="*/ 62850 h 5817637"/>
              <a:gd name="connsiteX11" fmla="*/ 0 w 7543838"/>
              <a:gd name="connsiteY11" fmla="*/ 4653900 h 5817637"/>
              <a:gd name="connsiteX0" fmla="*/ 0 w 7543836"/>
              <a:gd name="connsiteY0" fmla="*/ 4653900 h 5817637"/>
              <a:gd name="connsiteX1" fmla="*/ 1638300 w 7543836"/>
              <a:gd name="connsiteY1" fmla="*/ 5815950 h 5817637"/>
              <a:gd name="connsiteX2" fmla="*/ 2743200 w 7543836"/>
              <a:gd name="connsiteY2" fmla="*/ 4882500 h 5817637"/>
              <a:gd name="connsiteX3" fmla="*/ 2952750 w 7543836"/>
              <a:gd name="connsiteY3" fmla="*/ 3682350 h 5817637"/>
              <a:gd name="connsiteX4" fmla="*/ 4724400 w 7543836"/>
              <a:gd name="connsiteY4" fmla="*/ 3949050 h 5817637"/>
              <a:gd name="connsiteX5" fmla="*/ 6267450 w 7543836"/>
              <a:gd name="connsiteY5" fmla="*/ 2977500 h 5817637"/>
              <a:gd name="connsiteX6" fmla="*/ 7543800 w 7543836"/>
              <a:gd name="connsiteY6" fmla="*/ 2996550 h 5817637"/>
              <a:gd name="connsiteX7" fmla="*/ 6877050 w 7543836"/>
              <a:gd name="connsiteY7" fmla="*/ 1682100 h 5817637"/>
              <a:gd name="connsiteX8" fmla="*/ 5048250 w 7543836"/>
              <a:gd name="connsiteY8" fmla="*/ 1110600 h 5817637"/>
              <a:gd name="connsiteX9" fmla="*/ 5048250 w 7543836"/>
              <a:gd name="connsiteY9" fmla="*/ 81900 h 5817637"/>
              <a:gd name="connsiteX10" fmla="*/ 361950 w 7543836"/>
              <a:gd name="connsiteY10" fmla="*/ 62850 h 5817637"/>
              <a:gd name="connsiteX11" fmla="*/ 0 w 7543836"/>
              <a:gd name="connsiteY11" fmla="*/ 4653900 h 5817637"/>
              <a:gd name="connsiteX0" fmla="*/ 0 w 7543825"/>
              <a:gd name="connsiteY0" fmla="*/ 4653900 h 5817637"/>
              <a:gd name="connsiteX1" fmla="*/ 1638300 w 7543825"/>
              <a:gd name="connsiteY1" fmla="*/ 5815950 h 5817637"/>
              <a:gd name="connsiteX2" fmla="*/ 2743200 w 7543825"/>
              <a:gd name="connsiteY2" fmla="*/ 4882500 h 5817637"/>
              <a:gd name="connsiteX3" fmla="*/ 2952750 w 7543825"/>
              <a:gd name="connsiteY3" fmla="*/ 3682350 h 5817637"/>
              <a:gd name="connsiteX4" fmla="*/ 4724400 w 7543825"/>
              <a:gd name="connsiteY4" fmla="*/ 3949050 h 5817637"/>
              <a:gd name="connsiteX5" fmla="*/ 5905500 w 7543825"/>
              <a:gd name="connsiteY5" fmla="*/ 2882250 h 5817637"/>
              <a:gd name="connsiteX6" fmla="*/ 7543800 w 7543825"/>
              <a:gd name="connsiteY6" fmla="*/ 2996550 h 5817637"/>
              <a:gd name="connsiteX7" fmla="*/ 6877050 w 7543825"/>
              <a:gd name="connsiteY7" fmla="*/ 1682100 h 5817637"/>
              <a:gd name="connsiteX8" fmla="*/ 5048250 w 7543825"/>
              <a:gd name="connsiteY8" fmla="*/ 1110600 h 5817637"/>
              <a:gd name="connsiteX9" fmla="*/ 5048250 w 7543825"/>
              <a:gd name="connsiteY9" fmla="*/ 81900 h 5817637"/>
              <a:gd name="connsiteX10" fmla="*/ 361950 w 7543825"/>
              <a:gd name="connsiteY10" fmla="*/ 62850 h 5817637"/>
              <a:gd name="connsiteX11" fmla="*/ 0 w 7543825"/>
              <a:gd name="connsiteY11" fmla="*/ 4653900 h 5817637"/>
              <a:gd name="connsiteX0" fmla="*/ 0 w 7149436"/>
              <a:gd name="connsiteY0" fmla="*/ 4653900 h 5817637"/>
              <a:gd name="connsiteX1" fmla="*/ 1638300 w 7149436"/>
              <a:gd name="connsiteY1" fmla="*/ 5815950 h 5817637"/>
              <a:gd name="connsiteX2" fmla="*/ 2743200 w 7149436"/>
              <a:gd name="connsiteY2" fmla="*/ 4882500 h 5817637"/>
              <a:gd name="connsiteX3" fmla="*/ 2952750 w 7149436"/>
              <a:gd name="connsiteY3" fmla="*/ 3682350 h 5817637"/>
              <a:gd name="connsiteX4" fmla="*/ 4724400 w 7149436"/>
              <a:gd name="connsiteY4" fmla="*/ 3949050 h 5817637"/>
              <a:gd name="connsiteX5" fmla="*/ 5905500 w 7149436"/>
              <a:gd name="connsiteY5" fmla="*/ 2882250 h 5817637"/>
              <a:gd name="connsiteX6" fmla="*/ 7143750 w 7149436"/>
              <a:gd name="connsiteY6" fmla="*/ 2367900 h 5817637"/>
              <a:gd name="connsiteX7" fmla="*/ 6877050 w 7149436"/>
              <a:gd name="connsiteY7" fmla="*/ 1682100 h 5817637"/>
              <a:gd name="connsiteX8" fmla="*/ 5048250 w 7149436"/>
              <a:gd name="connsiteY8" fmla="*/ 1110600 h 5817637"/>
              <a:gd name="connsiteX9" fmla="*/ 5048250 w 7149436"/>
              <a:gd name="connsiteY9" fmla="*/ 81900 h 5817637"/>
              <a:gd name="connsiteX10" fmla="*/ 361950 w 7149436"/>
              <a:gd name="connsiteY10" fmla="*/ 62850 h 5817637"/>
              <a:gd name="connsiteX11" fmla="*/ 0 w 7149436"/>
              <a:gd name="connsiteY11" fmla="*/ 4653900 h 5817637"/>
              <a:gd name="connsiteX0" fmla="*/ 0 w 7196808"/>
              <a:gd name="connsiteY0" fmla="*/ 4653900 h 5817637"/>
              <a:gd name="connsiteX1" fmla="*/ 1638300 w 7196808"/>
              <a:gd name="connsiteY1" fmla="*/ 5815950 h 5817637"/>
              <a:gd name="connsiteX2" fmla="*/ 2743200 w 7196808"/>
              <a:gd name="connsiteY2" fmla="*/ 4882500 h 5817637"/>
              <a:gd name="connsiteX3" fmla="*/ 2952750 w 7196808"/>
              <a:gd name="connsiteY3" fmla="*/ 3682350 h 5817637"/>
              <a:gd name="connsiteX4" fmla="*/ 4724400 w 7196808"/>
              <a:gd name="connsiteY4" fmla="*/ 3949050 h 5817637"/>
              <a:gd name="connsiteX5" fmla="*/ 5905500 w 7196808"/>
              <a:gd name="connsiteY5" fmla="*/ 2882250 h 5817637"/>
              <a:gd name="connsiteX6" fmla="*/ 7143750 w 7196808"/>
              <a:gd name="connsiteY6" fmla="*/ 2367900 h 5817637"/>
              <a:gd name="connsiteX7" fmla="*/ 6991350 w 7196808"/>
              <a:gd name="connsiteY7" fmla="*/ 1301100 h 5817637"/>
              <a:gd name="connsiteX8" fmla="*/ 5048250 w 7196808"/>
              <a:gd name="connsiteY8" fmla="*/ 1110600 h 5817637"/>
              <a:gd name="connsiteX9" fmla="*/ 5048250 w 7196808"/>
              <a:gd name="connsiteY9" fmla="*/ 81900 h 5817637"/>
              <a:gd name="connsiteX10" fmla="*/ 361950 w 7196808"/>
              <a:gd name="connsiteY10" fmla="*/ 62850 h 5817637"/>
              <a:gd name="connsiteX11" fmla="*/ 0 w 7196808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905500 w 7172379"/>
              <a:gd name="connsiteY5" fmla="*/ 28822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372100 w 7172379"/>
              <a:gd name="connsiteY5" fmla="*/ 28441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99347"/>
              <a:gd name="connsiteY0" fmla="*/ 4653900 h 5817637"/>
              <a:gd name="connsiteX1" fmla="*/ 1638300 w 7099347"/>
              <a:gd name="connsiteY1" fmla="*/ 5815950 h 5817637"/>
              <a:gd name="connsiteX2" fmla="*/ 2743200 w 7099347"/>
              <a:gd name="connsiteY2" fmla="*/ 4882500 h 5817637"/>
              <a:gd name="connsiteX3" fmla="*/ 2952750 w 7099347"/>
              <a:gd name="connsiteY3" fmla="*/ 3682350 h 5817637"/>
              <a:gd name="connsiteX4" fmla="*/ 4724400 w 7099347"/>
              <a:gd name="connsiteY4" fmla="*/ 3949050 h 5817637"/>
              <a:gd name="connsiteX5" fmla="*/ 5372100 w 7099347"/>
              <a:gd name="connsiteY5" fmla="*/ 2844150 h 5817637"/>
              <a:gd name="connsiteX6" fmla="*/ 6858000 w 7099347"/>
              <a:gd name="connsiteY6" fmla="*/ 2463150 h 5817637"/>
              <a:gd name="connsiteX7" fmla="*/ 6991350 w 7099347"/>
              <a:gd name="connsiteY7" fmla="*/ 1301100 h 5817637"/>
              <a:gd name="connsiteX8" fmla="*/ 5429250 w 7099347"/>
              <a:gd name="connsiteY8" fmla="*/ 805800 h 5817637"/>
              <a:gd name="connsiteX9" fmla="*/ 5048250 w 7099347"/>
              <a:gd name="connsiteY9" fmla="*/ 81900 h 5817637"/>
              <a:gd name="connsiteX10" fmla="*/ 361950 w 7099347"/>
              <a:gd name="connsiteY10" fmla="*/ 62850 h 5817637"/>
              <a:gd name="connsiteX11" fmla="*/ 0 w 7099347"/>
              <a:gd name="connsiteY11" fmla="*/ 4653900 h 5817637"/>
              <a:gd name="connsiteX0" fmla="*/ 0 w 7077439"/>
              <a:gd name="connsiteY0" fmla="*/ 4653900 h 5817637"/>
              <a:gd name="connsiteX1" fmla="*/ 1638300 w 7077439"/>
              <a:gd name="connsiteY1" fmla="*/ 5815950 h 5817637"/>
              <a:gd name="connsiteX2" fmla="*/ 2743200 w 7077439"/>
              <a:gd name="connsiteY2" fmla="*/ 4882500 h 5817637"/>
              <a:gd name="connsiteX3" fmla="*/ 2952750 w 7077439"/>
              <a:gd name="connsiteY3" fmla="*/ 3682350 h 5817637"/>
              <a:gd name="connsiteX4" fmla="*/ 4724400 w 7077439"/>
              <a:gd name="connsiteY4" fmla="*/ 3949050 h 5817637"/>
              <a:gd name="connsiteX5" fmla="*/ 5372100 w 7077439"/>
              <a:gd name="connsiteY5" fmla="*/ 2844150 h 5817637"/>
              <a:gd name="connsiteX6" fmla="*/ 6781800 w 7077439"/>
              <a:gd name="connsiteY6" fmla="*/ 2425050 h 5817637"/>
              <a:gd name="connsiteX7" fmla="*/ 6991350 w 7077439"/>
              <a:gd name="connsiteY7" fmla="*/ 1301100 h 5817637"/>
              <a:gd name="connsiteX8" fmla="*/ 5429250 w 7077439"/>
              <a:gd name="connsiteY8" fmla="*/ 805800 h 5817637"/>
              <a:gd name="connsiteX9" fmla="*/ 5048250 w 7077439"/>
              <a:gd name="connsiteY9" fmla="*/ 81900 h 5817637"/>
              <a:gd name="connsiteX10" fmla="*/ 361950 w 7077439"/>
              <a:gd name="connsiteY10" fmla="*/ 62850 h 5817637"/>
              <a:gd name="connsiteX11" fmla="*/ 0 w 7077439"/>
              <a:gd name="connsiteY11" fmla="*/ 4653900 h 5817637"/>
              <a:gd name="connsiteX0" fmla="*/ 0 w 7093836"/>
              <a:gd name="connsiteY0" fmla="*/ 4653900 h 5817637"/>
              <a:gd name="connsiteX1" fmla="*/ 1638300 w 7093836"/>
              <a:gd name="connsiteY1" fmla="*/ 5815950 h 5817637"/>
              <a:gd name="connsiteX2" fmla="*/ 2743200 w 7093836"/>
              <a:gd name="connsiteY2" fmla="*/ 4882500 h 5817637"/>
              <a:gd name="connsiteX3" fmla="*/ 2952750 w 7093836"/>
              <a:gd name="connsiteY3" fmla="*/ 3682350 h 5817637"/>
              <a:gd name="connsiteX4" fmla="*/ 4724400 w 7093836"/>
              <a:gd name="connsiteY4" fmla="*/ 3949050 h 5817637"/>
              <a:gd name="connsiteX5" fmla="*/ 5372100 w 7093836"/>
              <a:gd name="connsiteY5" fmla="*/ 2844150 h 5817637"/>
              <a:gd name="connsiteX6" fmla="*/ 6781800 w 7093836"/>
              <a:gd name="connsiteY6" fmla="*/ 2425050 h 5817637"/>
              <a:gd name="connsiteX7" fmla="*/ 6991350 w 7093836"/>
              <a:gd name="connsiteY7" fmla="*/ 1301100 h 5817637"/>
              <a:gd name="connsiteX8" fmla="*/ 5429250 w 7093836"/>
              <a:gd name="connsiteY8" fmla="*/ 805800 h 5817637"/>
              <a:gd name="connsiteX9" fmla="*/ 5048250 w 7093836"/>
              <a:gd name="connsiteY9" fmla="*/ 81900 h 5817637"/>
              <a:gd name="connsiteX10" fmla="*/ 361950 w 7093836"/>
              <a:gd name="connsiteY10" fmla="*/ 62850 h 5817637"/>
              <a:gd name="connsiteX11" fmla="*/ 0 w 7093836"/>
              <a:gd name="connsiteY11" fmla="*/ 4653900 h 5817637"/>
              <a:gd name="connsiteX0" fmla="*/ 0 w 7105127"/>
              <a:gd name="connsiteY0" fmla="*/ 4653900 h 5817637"/>
              <a:gd name="connsiteX1" fmla="*/ 1638300 w 7105127"/>
              <a:gd name="connsiteY1" fmla="*/ 5815950 h 5817637"/>
              <a:gd name="connsiteX2" fmla="*/ 2743200 w 7105127"/>
              <a:gd name="connsiteY2" fmla="*/ 4882500 h 5817637"/>
              <a:gd name="connsiteX3" fmla="*/ 2952750 w 7105127"/>
              <a:gd name="connsiteY3" fmla="*/ 3682350 h 5817637"/>
              <a:gd name="connsiteX4" fmla="*/ 4724400 w 7105127"/>
              <a:gd name="connsiteY4" fmla="*/ 3949050 h 5817637"/>
              <a:gd name="connsiteX5" fmla="*/ 5372100 w 7105127"/>
              <a:gd name="connsiteY5" fmla="*/ 2844150 h 5817637"/>
              <a:gd name="connsiteX6" fmla="*/ 6781800 w 7105127"/>
              <a:gd name="connsiteY6" fmla="*/ 2425050 h 5817637"/>
              <a:gd name="connsiteX7" fmla="*/ 6991350 w 7105127"/>
              <a:gd name="connsiteY7" fmla="*/ 1301100 h 5817637"/>
              <a:gd name="connsiteX8" fmla="*/ 5429250 w 7105127"/>
              <a:gd name="connsiteY8" fmla="*/ 805800 h 5817637"/>
              <a:gd name="connsiteX9" fmla="*/ 5048250 w 7105127"/>
              <a:gd name="connsiteY9" fmla="*/ 81900 h 5817637"/>
              <a:gd name="connsiteX10" fmla="*/ 361950 w 7105127"/>
              <a:gd name="connsiteY10" fmla="*/ 62850 h 5817637"/>
              <a:gd name="connsiteX11" fmla="*/ 0 w 7105127"/>
              <a:gd name="connsiteY11" fmla="*/ 4653900 h 5817637"/>
              <a:gd name="connsiteX0" fmla="*/ 0 w 7114552"/>
              <a:gd name="connsiteY0" fmla="*/ 4653900 h 5817637"/>
              <a:gd name="connsiteX1" fmla="*/ 1638300 w 7114552"/>
              <a:gd name="connsiteY1" fmla="*/ 5815950 h 5817637"/>
              <a:gd name="connsiteX2" fmla="*/ 2743200 w 7114552"/>
              <a:gd name="connsiteY2" fmla="*/ 4882500 h 5817637"/>
              <a:gd name="connsiteX3" fmla="*/ 2952750 w 7114552"/>
              <a:gd name="connsiteY3" fmla="*/ 3682350 h 5817637"/>
              <a:gd name="connsiteX4" fmla="*/ 4724400 w 7114552"/>
              <a:gd name="connsiteY4" fmla="*/ 3949050 h 5817637"/>
              <a:gd name="connsiteX5" fmla="*/ 5372100 w 7114552"/>
              <a:gd name="connsiteY5" fmla="*/ 2844150 h 5817637"/>
              <a:gd name="connsiteX6" fmla="*/ 6781800 w 7114552"/>
              <a:gd name="connsiteY6" fmla="*/ 2425050 h 5817637"/>
              <a:gd name="connsiteX7" fmla="*/ 6991350 w 7114552"/>
              <a:gd name="connsiteY7" fmla="*/ 1301100 h 5817637"/>
              <a:gd name="connsiteX8" fmla="*/ 5429250 w 7114552"/>
              <a:gd name="connsiteY8" fmla="*/ 805800 h 5817637"/>
              <a:gd name="connsiteX9" fmla="*/ 5048250 w 7114552"/>
              <a:gd name="connsiteY9" fmla="*/ 81900 h 5817637"/>
              <a:gd name="connsiteX10" fmla="*/ 361950 w 7114552"/>
              <a:gd name="connsiteY10" fmla="*/ 62850 h 5817637"/>
              <a:gd name="connsiteX11" fmla="*/ 0 w 7114552"/>
              <a:gd name="connsiteY11" fmla="*/ 4653900 h 5817637"/>
              <a:gd name="connsiteX0" fmla="*/ 0 w 7117874"/>
              <a:gd name="connsiteY0" fmla="*/ 4653900 h 5817637"/>
              <a:gd name="connsiteX1" fmla="*/ 1638300 w 7117874"/>
              <a:gd name="connsiteY1" fmla="*/ 5815950 h 5817637"/>
              <a:gd name="connsiteX2" fmla="*/ 2743200 w 7117874"/>
              <a:gd name="connsiteY2" fmla="*/ 4882500 h 5817637"/>
              <a:gd name="connsiteX3" fmla="*/ 2952750 w 7117874"/>
              <a:gd name="connsiteY3" fmla="*/ 3682350 h 5817637"/>
              <a:gd name="connsiteX4" fmla="*/ 4724400 w 7117874"/>
              <a:gd name="connsiteY4" fmla="*/ 3949050 h 5817637"/>
              <a:gd name="connsiteX5" fmla="*/ 5372100 w 7117874"/>
              <a:gd name="connsiteY5" fmla="*/ 2844150 h 5817637"/>
              <a:gd name="connsiteX6" fmla="*/ 6781800 w 7117874"/>
              <a:gd name="connsiteY6" fmla="*/ 2425050 h 5817637"/>
              <a:gd name="connsiteX7" fmla="*/ 6991350 w 7117874"/>
              <a:gd name="connsiteY7" fmla="*/ 1301100 h 5817637"/>
              <a:gd name="connsiteX8" fmla="*/ 5429250 w 7117874"/>
              <a:gd name="connsiteY8" fmla="*/ 805800 h 5817637"/>
              <a:gd name="connsiteX9" fmla="*/ 5048250 w 7117874"/>
              <a:gd name="connsiteY9" fmla="*/ 81900 h 5817637"/>
              <a:gd name="connsiteX10" fmla="*/ 361950 w 7117874"/>
              <a:gd name="connsiteY10" fmla="*/ 62850 h 5817637"/>
              <a:gd name="connsiteX11" fmla="*/ 0 w 7117874"/>
              <a:gd name="connsiteY11" fmla="*/ 4653900 h 5817637"/>
              <a:gd name="connsiteX0" fmla="*/ 0 w 7117874"/>
              <a:gd name="connsiteY0" fmla="*/ 4653900 h 5826287"/>
              <a:gd name="connsiteX1" fmla="*/ 1638300 w 7117874"/>
              <a:gd name="connsiteY1" fmla="*/ 5815950 h 5826287"/>
              <a:gd name="connsiteX2" fmla="*/ 2806700 w 7117874"/>
              <a:gd name="connsiteY2" fmla="*/ 5136500 h 5826287"/>
              <a:gd name="connsiteX3" fmla="*/ 2952750 w 7117874"/>
              <a:gd name="connsiteY3" fmla="*/ 3682350 h 5826287"/>
              <a:gd name="connsiteX4" fmla="*/ 4724400 w 7117874"/>
              <a:gd name="connsiteY4" fmla="*/ 3949050 h 5826287"/>
              <a:gd name="connsiteX5" fmla="*/ 5372100 w 7117874"/>
              <a:gd name="connsiteY5" fmla="*/ 2844150 h 5826287"/>
              <a:gd name="connsiteX6" fmla="*/ 6781800 w 7117874"/>
              <a:gd name="connsiteY6" fmla="*/ 2425050 h 5826287"/>
              <a:gd name="connsiteX7" fmla="*/ 6991350 w 7117874"/>
              <a:gd name="connsiteY7" fmla="*/ 1301100 h 5826287"/>
              <a:gd name="connsiteX8" fmla="*/ 5429250 w 7117874"/>
              <a:gd name="connsiteY8" fmla="*/ 805800 h 5826287"/>
              <a:gd name="connsiteX9" fmla="*/ 5048250 w 7117874"/>
              <a:gd name="connsiteY9" fmla="*/ 81900 h 5826287"/>
              <a:gd name="connsiteX10" fmla="*/ 361950 w 7117874"/>
              <a:gd name="connsiteY10" fmla="*/ 62850 h 5826287"/>
              <a:gd name="connsiteX11" fmla="*/ 0 w 7117874"/>
              <a:gd name="connsiteY11" fmla="*/ 4653900 h 5826287"/>
              <a:gd name="connsiteX0" fmla="*/ 0 w 7117874"/>
              <a:gd name="connsiteY0" fmla="*/ 4653900 h 5829303"/>
              <a:gd name="connsiteX1" fmla="*/ 1638300 w 7117874"/>
              <a:gd name="connsiteY1" fmla="*/ 5815950 h 5829303"/>
              <a:gd name="connsiteX2" fmla="*/ 2806700 w 7117874"/>
              <a:gd name="connsiteY2" fmla="*/ 5136500 h 5829303"/>
              <a:gd name="connsiteX3" fmla="*/ 2952750 w 7117874"/>
              <a:gd name="connsiteY3" fmla="*/ 3682350 h 5829303"/>
              <a:gd name="connsiteX4" fmla="*/ 4724400 w 7117874"/>
              <a:gd name="connsiteY4" fmla="*/ 3949050 h 5829303"/>
              <a:gd name="connsiteX5" fmla="*/ 5372100 w 7117874"/>
              <a:gd name="connsiteY5" fmla="*/ 2844150 h 5829303"/>
              <a:gd name="connsiteX6" fmla="*/ 6781800 w 7117874"/>
              <a:gd name="connsiteY6" fmla="*/ 2425050 h 5829303"/>
              <a:gd name="connsiteX7" fmla="*/ 6991350 w 7117874"/>
              <a:gd name="connsiteY7" fmla="*/ 1301100 h 5829303"/>
              <a:gd name="connsiteX8" fmla="*/ 5429250 w 7117874"/>
              <a:gd name="connsiteY8" fmla="*/ 805800 h 5829303"/>
              <a:gd name="connsiteX9" fmla="*/ 5048250 w 7117874"/>
              <a:gd name="connsiteY9" fmla="*/ 81900 h 5829303"/>
              <a:gd name="connsiteX10" fmla="*/ 361950 w 7117874"/>
              <a:gd name="connsiteY10" fmla="*/ 62850 h 5829303"/>
              <a:gd name="connsiteX11" fmla="*/ 0 w 7117874"/>
              <a:gd name="connsiteY11" fmla="*/ 4653900 h 5829303"/>
              <a:gd name="connsiteX0" fmla="*/ 0 w 7117874"/>
              <a:gd name="connsiteY0" fmla="*/ 4653900 h 5825510"/>
              <a:gd name="connsiteX1" fmla="*/ 1638300 w 7117874"/>
              <a:gd name="connsiteY1" fmla="*/ 5815950 h 5825510"/>
              <a:gd name="connsiteX2" fmla="*/ 2806700 w 7117874"/>
              <a:gd name="connsiteY2" fmla="*/ 5136500 h 5825510"/>
              <a:gd name="connsiteX3" fmla="*/ 3054350 w 7117874"/>
              <a:gd name="connsiteY3" fmla="*/ 3923650 h 5825510"/>
              <a:gd name="connsiteX4" fmla="*/ 4724400 w 7117874"/>
              <a:gd name="connsiteY4" fmla="*/ 3949050 h 5825510"/>
              <a:gd name="connsiteX5" fmla="*/ 5372100 w 7117874"/>
              <a:gd name="connsiteY5" fmla="*/ 2844150 h 5825510"/>
              <a:gd name="connsiteX6" fmla="*/ 6781800 w 7117874"/>
              <a:gd name="connsiteY6" fmla="*/ 2425050 h 5825510"/>
              <a:gd name="connsiteX7" fmla="*/ 6991350 w 7117874"/>
              <a:gd name="connsiteY7" fmla="*/ 1301100 h 5825510"/>
              <a:gd name="connsiteX8" fmla="*/ 5429250 w 7117874"/>
              <a:gd name="connsiteY8" fmla="*/ 805800 h 5825510"/>
              <a:gd name="connsiteX9" fmla="*/ 5048250 w 7117874"/>
              <a:gd name="connsiteY9" fmla="*/ 81900 h 5825510"/>
              <a:gd name="connsiteX10" fmla="*/ 361950 w 7117874"/>
              <a:gd name="connsiteY10" fmla="*/ 62850 h 5825510"/>
              <a:gd name="connsiteX11" fmla="*/ 0 w 7117874"/>
              <a:gd name="connsiteY11" fmla="*/ 4653900 h 5825510"/>
              <a:gd name="connsiteX0" fmla="*/ 0 w 7117874"/>
              <a:gd name="connsiteY0" fmla="*/ 4653900 h 5788038"/>
              <a:gd name="connsiteX1" fmla="*/ 1955800 w 7117874"/>
              <a:gd name="connsiteY1" fmla="*/ 5777850 h 5788038"/>
              <a:gd name="connsiteX2" fmla="*/ 2806700 w 7117874"/>
              <a:gd name="connsiteY2" fmla="*/ 5136500 h 5788038"/>
              <a:gd name="connsiteX3" fmla="*/ 3054350 w 7117874"/>
              <a:gd name="connsiteY3" fmla="*/ 3923650 h 5788038"/>
              <a:gd name="connsiteX4" fmla="*/ 4724400 w 7117874"/>
              <a:gd name="connsiteY4" fmla="*/ 3949050 h 5788038"/>
              <a:gd name="connsiteX5" fmla="*/ 5372100 w 7117874"/>
              <a:gd name="connsiteY5" fmla="*/ 2844150 h 5788038"/>
              <a:gd name="connsiteX6" fmla="*/ 6781800 w 7117874"/>
              <a:gd name="connsiteY6" fmla="*/ 2425050 h 5788038"/>
              <a:gd name="connsiteX7" fmla="*/ 6991350 w 7117874"/>
              <a:gd name="connsiteY7" fmla="*/ 1301100 h 5788038"/>
              <a:gd name="connsiteX8" fmla="*/ 5429250 w 7117874"/>
              <a:gd name="connsiteY8" fmla="*/ 805800 h 5788038"/>
              <a:gd name="connsiteX9" fmla="*/ 5048250 w 7117874"/>
              <a:gd name="connsiteY9" fmla="*/ 81900 h 5788038"/>
              <a:gd name="connsiteX10" fmla="*/ 361950 w 7117874"/>
              <a:gd name="connsiteY10" fmla="*/ 62850 h 5788038"/>
              <a:gd name="connsiteX11" fmla="*/ 0 w 7117874"/>
              <a:gd name="connsiteY11" fmla="*/ 4653900 h 5788038"/>
              <a:gd name="connsiteX0" fmla="*/ 0 w 7117874"/>
              <a:gd name="connsiteY0" fmla="*/ 4653900 h 5790577"/>
              <a:gd name="connsiteX1" fmla="*/ 1955800 w 7117874"/>
              <a:gd name="connsiteY1" fmla="*/ 5777850 h 5790577"/>
              <a:gd name="connsiteX2" fmla="*/ 2806700 w 7117874"/>
              <a:gd name="connsiteY2" fmla="*/ 5136500 h 5790577"/>
              <a:gd name="connsiteX3" fmla="*/ 3054350 w 7117874"/>
              <a:gd name="connsiteY3" fmla="*/ 3923650 h 5790577"/>
              <a:gd name="connsiteX4" fmla="*/ 4724400 w 7117874"/>
              <a:gd name="connsiteY4" fmla="*/ 3949050 h 5790577"/>
              <a:gd name="connsiteX5" fmla="*/ 5372100 w 7117874"/>
              <a:gd name="connsiteY5" fmla="*/ 2844150 h 5790577"/>
              <a:gd name="connsiteX6" fmla="*/ 6781800 w 7117874"/>
              <a:gd name="connsiteY6" fmla="*/ 2425050 h 5790577"/>
              <a:gd name="connsiteX7" fmla="*/ 6991350 w 7117874"/>
              <a:gd name="connsiteY7" fmla="*/ 1301100 h 5790577"/>
              <a:gd name="connsiteX8" fmla="*/ 5429250 w 7117874"/>
              <a:gd name="connsiteY8" fmla="*/ 805800 h 5790577"/>
              <a:gd name="connsiteX9" fmla="*/ 5048250 w 7117874"/>
              <a:gd name="connsiteY9" fmla="*/ 81900 h 5790577"/>
              <a:gd name="connsiteX10" fmla="*/ 361950 w 7117874"/>
              <a:gd name="connsiteY10" fmla="*/ 62850 h 5790577"/>
              <a:gd name="connsiteX11" fmla="*/ 0 w 7117874"/>
              <a:gd name="connsiteY11" fmla="*/ 4653900 h 57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7874" h="5790577">
                <a:moveTo>
                  <a:pt x="0" y="4653900"/>
                </a:moveTo>
                <a:cubicBezTo>
                  <a:pt x="560387" y="5203175"/>
                  <a:pt x="1488017" y="5697417"/>
                  <a:pt x="1955800" y="5777850"/>
                </a:cubicBezTo>
                <a:cubicBezTo>
                  <a:pt x="2423583" y="5858283"/>
                  <a:pt x="2788708" y="5547133"/>
                  <a:pt x="2806700" y="5136500"/>
                </a:cubicBezTo>
                <a:cubicBezTo>
                  <a:pt x="2824692" y="4725867"/>
                  <a:pt x="2734733" y="4121558"/>
                  <a:pt x="3054350" y="3923650"/>
                </a:cubicBezTo>
                <a:cubicBezTo>
                  <a:pt x="3373967" y="3725742"/>
                  <a:pt x="4338108" y="4128967"/>
                  <a:pt x="4724400" y="3949050"/>
                </a:cubicBezTo>
                <a:cubicBezTo>
                  <a:pt x="5110692" y="3769133"/>
                  <a:pt x="5029200" y="3098150"/>
                  <a:pt x="5372100" y="2844150"/>
                </a:cubicBezTo>
                <a:cubicBezTo>
                  <a:pt x="5715000" y="2590150"/>
                  <a:pt x="6426200" y="2586975"/>
                  <a:pt x="6781800" y="2425050"/>
                </a:cubicBezTo>
                <a:cubicBezTo>
                  <a:pt x="7137400" y="2396475"/>
                  <a:pt x="7216775" y="1570975"/>
                  <a:pt x="6991350" y="1301100"/>
                </a:cubicBezTo>
                <a:cubicBezTo>
                  <a:pt x="6765925" y="1031225"/>
                  <a:pt x="5753100" y="1009000"/>
                  <a:pt x="5429250" y="805800"/>
                </a:cubicBezTo>
                <a:cubicBezTo>
                  <a:pt x="5105400" y="602600"/>
                  <a:pt x="4895850" y="462900"/>
                  <a:pt x="5048250" y="81900"/>
                </a:cubicBezTo>
                <a:cubicBezTo>
                  <a:pt x="5054600" y="-92725"/>
                  <a:pt x="354013" y="66819"/>
                  <a:pt x="361950" y="62850"/>
                </a:cubicBezTo>
                <a:lnTo>
                  <a:pt x="0" y="4653900"/>
                </a:ln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A2F1F285-CABA-46B3-92F8-266590C7F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4643" y="1851464"/>
            <a:ext cx="4903029" cy="42318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3628280-004D-4F72-BDD3-51C89AC1D724}"/>
              </a:ext>
            </a:extLst>
          </p:cNvPr>
          <p:cNvSpPr txBox="1"/>
          <p:nvPr/>
        </p:nvSpPr>
        <p:spPr>
          <a:xfrm>
            <a:off x="7627088" y="3679337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CE9A13-A6E2-47FA-9112-1458C95078FC}"/>
              </a:ext>
            </a:extLst>
          </p:cNvPr>
          <p:cNvSpPr txBox="1"/>
          <p:nvPr/>
        </p:nvSpPr>
        <p:spPr>
          <a:xfrm>
            <a:off x="7627088" y="4177502"/>
            <a:ext cx="3485412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6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8CA3ED3-5FFE-41A8-AFA6-8879FDF41878}"/>
              </a:ext>
            </a:extLst>
          </p:cNvPr>
          <p:cNvSpPr/>
          <p:nvPr/>
        </p:nvSpPr>
        <p:spPr>
          <a:xfrm>
            <a:off x="7627087" y="2839583"/>
            <a:ext cx="1850741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four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D4A47184-85B9-421D-AADC-B5A55AA58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462922" y="2434593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1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284199"/>
            <a:ext cx="1104808" cy="523220"/>
            <a:chOff x="311888" y="284199"/>
            <a:chExt cx="1104808" cy="5232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88841" y="284199"/>
              <a:ext cx="950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four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2F953A19-8B35-4DCC-BE41-93B2FB25B822}"/>
              </a:ext>
            </a:extLst>
          </p:cNvPr>
          <p:cNvGrpSpPr/>
          <p:nvPr/>
        </p:nvGrpSpPr>
        <p:grpSpPr>
          <a:xfrm>
            <a:off x="7248142" y="2100996"/>
            <a:ext cx="2426727" cy="2426723"/>
            <a:chOff x="953424" y="1486519"/>
            <a:chExt cx="2228412" cy="2228408"/>
          </a:xfrm>
          <a:solidFill>
            <a:srgbClr val="76C8F7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71F3677-A419-4A6A-94CE-197F6DA37FE1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6">
              <a:extLst>
                <a:ext uri="{FF2B5EF4-FFF2-40B4-BE49-F238E27FC236}">
                  <a16:creationId xmlns:a16="http://schemas.microsoft.com/office/drawing/2014/main" id="{578E23C8-A6EA-472F-8CC0-1431548572C1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7">
            <a:extLst>
              <a:ext uri="{FF2B5EF4-FFF2-40B4-BE49-F238E27FC236}">
                <a16:creationId xmlns:a16="http://schemas.microsoft.com/office/drawing/2014/main" id="{1B6BE6F5-DBCD-4BA9-9B6E-9A65B0B8CFB7}"/>
              </a:ext>
            </a:extLst>
          </p:cNvPr>
          <p:cNvGrpSpPr/>
          <p:nvPr/>
        </p:nvGrpSpPr>
        <p:grpSpPr>
          <a:xfrm>
            <a:off x="9244321" y="3356911"/>
            <a:ext cx="2061905" cy="2061901"/>
            <a:chOff x="953424" y="1486519"/>
            <a:chExt cx="2228412" cy="2228408"/>
          </a:xfrm>
          <a:solidFill>
            <a:srgbClr val="76C8F7"/>
          </a:solidFill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4482257-F0F5-4D62-A450-35C4CF932C15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C3FA2CD0-6F8B-406F-A9B0-17B260DA0E2D}"/>
                </a:ext>
              </a:extLst>
            </p:cNvPr>
            <p:cNvSpPr/>
            <p:nvPr/>
          </p:nvSpPr>
          <p:spPr>
            <a:xfrm>
              <a:off x="1335155" y="1868251"/>
              <a:ext cx="1464952" cy="146494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267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10">
            <a:extLst>
              <a:ext uri="{FF2B5EF4-FFF2-40B4-BE49-F238E27FC236}">
                <a16:creationId xmlns:a16="http://schemas.microsoft.com/office/drawing/2014/main" id="{08D8A652-E407-4F71-93D3-0BF63277C9BE}"/>
              </a:ext>
            </a:extLst>
          </p:cNvPr>
          <p:cNvGrpSpPr/>
          <p:nvPr/>
        </p:nvGrpSpPr>
        <p:grpSpPr>
          <a:xfrm>
            <a:off x="7689089" y="4356650"/>
            <a:ext cx="1573901" cy="1573899"/>
            <a:chOff x="953424" y="1486519"/>
            <a:chExt cx="2228412" cy="2228408"/>
          </a:xfrm>
          <a:solidFill>
            <a:srgbClr val="76C8F7"/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A0552A22-F393-478D-8F7C-71D27DA59332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2">
              <a:extLst>
                <a:ext uri="{FF2B5EF4-FFF2-40B4-BE49-F238E27FC236}">
                  <a16:creationId xmlns:a16="http://schemas.microsoft.com/office/drawing/2014/main" id="{F9BABD54-4DF1-4D51-B3BF-43EE29DEAD1E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3">
            <a:extLst>
              <a:ext uri="{FF2B5EF4-FFF2-40B4-BE49-F238E27FC236}">
                <a16:creationId xmlns:a16="http://schemas.microsoft.com/office/drawing/2014/main" id="{ACF20910-1845-4655-81CF-E03F5227DFE9}"/>
              </a:ext>
            </a:extLst>
          </p:cNvPr>
          <p:cNvGrpSpPr/>
          <p:nvPr/>
        </p:nvGrpSpPr>
        <p:grpSpPr>
          <a:xfrm>
            <a:off x="9271413" y="1642286"/>
            <a:ext cx="1539253" cy="1539251"/>
            <a:chOff x="953424" y="1486519"/>
            <a:chExt cx="2228412" cy="2228408"/>
          </a:xfrm>
          <a:solidFill>
            <a:srgbClr val="76C8F7"/>
          </a:solidFill>
        </p:grpSpPr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AA498999-D592-4D07-A57F-36B48151C308}"/>
                </a:ext>
              </a:extLst>
            </p:cNvPr>
            <p:cNvSpPr/>
            <p:nvPr/>
          </p:nvSpPr>
          <p:spPr>
            <a:xfrm>
              <a:off x="953424" y="1486519"/>
              <a:ext cx="2228412" cy="2228408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5308" tIns="731520" rIns="475308" bIns="582340" numCol="1" spcCol="1270" anchor="ctr" anchorCtr="0">
              <a:noAutofit/>
            </a:bodyPr>
            <a:lstStyle/>
            <a:p>
              <a:pPr algn="ctr" defTabSz="1777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15">
              <a:extLst>
                <a:ext uri="{FF2B5EF4-FFF2-40B4-BE49-F238E27FC236}">
                  <a16:creationId xmlns:a16="http://schemas.microsoft.com/office/drawing/2014/main" id="{6996A995-A654-4E9F-92AE-1C16F9C45647}"/>
                </a:ext>
              </a:extLst>
            </p:cNvPr>
            <p:cNvSpPr/>
            <p:nvPr/>
          </p:nvSpPr>
          <p:spPr>
            <a:xfrm>
              <a:off x="1376346" y="1909439"/>
              <a:ext cx="1382568" cy="1382568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67"/>
              <a:endParaRPr lang="en-US" sz="4267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Arc 17">
            <a:extLst>
              <a:ext uri="{FF2B5EF4-FFF2-40B4-BE49-F238E27FC236}">
                <a16:creationId xmlns:a16="http://schemas.microsoft.com/office/drawing/2014/main" id="{17AD92FB-1FE9-4EF8-B0A4-958C98D344AE}"/>
              </a:ext>
            </a:extLst>
          </p:cNvPr>
          <p:cNvSpPr/>
          <p:nvPr/>
        </p:nvSpPr>
        <p:spPr>
          <a:xfrm rot="11931966">
            <a:off x="6996113" y="2327652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grpSp>
        <p:nvGrpSpPr>
          <p:cNvPr id="22" name="Group 30">
            <a:extLst>
              <a:ext uri="{FF2B5EF4-FFF2-40B4-BE49-F238E27FC236}">
                <a16:creationId xmlns:a16="http://schemas.microsoft.com/office/drawing/2014/main" id="{C38F314E-5FFC-4E54-968C-B66E113BB73D}"/>
              </a:ext>
            </a:extLst>
          </p:cNvPr>
          <p:cNvGrpSpPr/>
          <p:nvPr/>
        </p:nvGrpSpPr>
        <p:grpSpPr>
          <a:xfrm>
            <a:off x="2045375" y="2154961"/>
            <a:ext cx="4112809" cy="684417"/>
            <a:chOff x="1315498" y="1098350"/>
            <a:chExt cx="3084607" cy="513312"/>
          </a:xfrm>
        </p:grpSpPr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FBFE0C08-2CD2-488C-B020-065EB7EE1551}"/>
                </a:ext>
              </a:extLst>
            </p:cNvPr>
            <p:cNvSpPr txBox="1">
              <a:spLocks/>
            </p:cNvSpPr>
            <p:nvPr/>
          </p:nvSpPr>
          <p:spPr>
            <a:xfrm>
              <a:off x="1315499" y="1098350"/>
              <a:ext cx="119547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en-US" sz="1867" b="1" dirty="0">
                <a:cs typeface="+mn-ea"/>
                <a:sym typeface="+mn-lt"/>
              </a:endParaRPr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68521464-A860-4525-904C-B5FD15A49BED}"/>
                </a:ext>
              </a:extLst>
            </p:cNvPr>
            <p:cNvSpPr txBox="1">
              <a:spLocks/>
            </p:cNvSpPr>
            <p:nvPr/>
          </p:nvSpPr>
          <p:spPr>
            <a:xfrm>
              <a:off x="1315498" y="1439932"/>
              <a:ext cx="3084607" cy="1717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 that matches the title.</a:t>
              </a:r>
              <a:endParaRPr lang="en-GB" altLang="zh-CN" sz="1200" dirty="0">
                <a:cs typeface="+mn-ea"/>
                <a:sym typeface="+mn-lt"/>
              </a:endParaRPr>
            </a:p>
          </p:txBody>
        </p:sp>
      </p:grp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028C724-2A10-4905-8F02-EA07E9FBD316}"/>
              </a:ext>
            </a:extLst>
          </p:cNvPr>
          <p:cNvSpPr txBox="1">
            <a:spLocks/>
          </p:cNvSpPr>
          <p:nvPr/>
        </p:nvSpPr>
        <p:spPr>
          <a:xfrm>
            <a:off x="1028789" y="2088528"/>
            <a:ext cx="1013098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26" name="Group 31">
            <a:extLst>
              <a:ext uri="{FF2B5EF4-FFF2-40B4-BE49-F238E27FC236}">
                <a16:creationId xmlns:a16="http://schemas.microsoft.com/office/drawing/2014/main" id="{7A4A104D-D8B6-4264-AA7E-39C55D796AC3}"/>
              </a:ext>
            </a:extLst>
          </p:cNvPr>
          <p:cNvGrpSpPr/>
          <p:nvPr/>
        </p:nvGrpSpPr>
        <p:grpSpPr>
          <a:xfrm>
            <a:off x="2057703" y="3349214"/>
            <a:ext cx="4203664" cy="728356"/>
            <a:chOff x="1324745" y="2069917"/>
            <a:chExt cx="3152748" cy="546267"/>
          </a:xfrm>
        </p:grpSpPr>
        <p:sp>
          <p:nvSpPr>
            <p:cNvPr id="27" name="Text Placeholder 3">
              <a:extLst>
                <a:ext uri="{FF2B5EF4-FFF2-40B4-BE49-F238E27FC236}">
                  <a16:creationId xmlns:a16="http://schemas.microsoft.com/office/drawing/2014/main" id="{271BE041-1609-4B62-BA79-401E412B9E20}"/>
                </a:ext>
              </a:extLst>
            </p:cNvPr>
            <p:cNvSpPr txBox="1">
              <a:spLocks/>
            </p:cNvSpPr>
            <p:nvPr/>
          </p:nvSpPr>
          <p:spPr>
            <a:xfrm>
              <a:off x="1324745" y="2069917"/>
              <a:ext cx="119547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8" name="Text Placeholder 3">
              <a:extLst>
                <a:ext uri="{FF2B5EF4-FFF2-40B4-BE49-F238E27FC236}">
                  <a16:creationId xmlns:a16="http://schemas.microsoft.com/office/drawing/2014/main" id="{D446CD05-AD33-4629-923A-F7F86C62D1F0}"/>
                </a:ext>
              </a:extLst>
            </p:cNvPr>
            <p:cNvSpPr txBox="1">
              <a:spLocks/>
            </p:cNvSpPr>
            <p:nvPr/>
          </p:nvSpPr>
          <p:spPr>
            <a:xfrm>
              <a:off x="1324745" y="2444454"/>
              <a:ext cx="3152748" cy="1717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>
                <a:lnSpc>
                  <a:spcPts val="2000"/>
                </a:lnSpc>
                <a:buNone/>
                <a:defRPr sz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en-GB" altLang="zh-CN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4BB1864-1259-4E37-BD09-997429B5384B}"/>
              </a:ext>
            </a:extLst>
          </p:cNvPr>
          <p:cNvSpPr txBox="1">
            <a:spLocks/>
          </p:cNvSpPr>
          <p:nvPr/>
        </p:nvSpPr>
        <p:spPr>
          <a:xfrm>
            <a:off x="1041117" y="3340267"/>
            <a:ext cx="1013098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grpSp>
        <p:nvGrpSpPr>
          <p:cNvPr id="30" name="Group 32">
            <a:extLst>
              <a:ext uri="{FF2B5EF4-FFF2-40B4-BE49-F238E27FC236}">
                <a16:creationId xmlns:a16="http://schemas.microsoft.com/office/drawing/2014/main" id="{5775874A-5101-4080-AD19-D050F0BDE4E4}"/>
              </a:ext>
            </a:extLst>
          </p:cNvPr>
          <p:cNvGrpSpPr/>
          <p:nvPr/>
        </p:nvGrpSpPr>
        <p:grpSpPr>
          <a:xfrm>
            <a:off x="2043151" y="4712026"/>
            <a:ext cx="4203665" cy="707035"/>
            <a:chOff x="1313830" y="2834733"/>
            <a:chExt cx="3152749" cy="530276"/>
          </a:xfrm>
        </p:grpSpPr>
        <p:sp>
          <p:nvSpPr>
            <p:cNvPr id="31" name="Text Placeholder 3">
              <a:extLst>
                <a:ext uri="{FF2B5EF4-FFF2-40B4-BE49-F238E27FC236}">
                  <a16:creationId xmlns:a16="http://schemas.microsoft.com/office/drawing/2014/main" id="{B0A8E63A-ADF6-49F4-A260-10FAD2F194AF}"/>
                </a:ext>
              </a:extLst>
            </p:cNvPr>
            <p:cNvSpPr txBox="1">
              <a:spLocks/>
            </p:cNvSpPr>
            <p:nvPr/>
          </p:nvSpPr>
          <p:spPr>
            <a:xfrm>
              <a:off x="1313830" y="2834733"/>
              <a:ext cx="119547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2" name="Text Placeholder 3">
              <a:extLst>
                <a:ext uri="{FF2B5EF4-FFF2-40B4-BE49-F238E27FC236}">
                  <a16:creationId xmlns:a16="http://schemas.microsoft.com/office/drawing/2014/main" id="{3EF6BED0-FB43-4A47-983A-7E2DB84A7C19}"/>
                </a:ext>
              </a:extLst>
            </p:cNvPr>
            <p:cNvSpPr txBox="1">
              <a:spLocks/>
            </p:cNvSpPr>
            <p:nvPr/>
          </p:nvSpPr>
          <p:spPr>
            <a:xfrm>
              <a:off x="1313831" y="3193279"/>
              <a:ext cx="3152748" cy="1717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defPPr>
                <a:defRPr lang="zh-CN"/>
              </a:defPPr>
              <a:lvl1pPr indent="0">
                <a:lnSpc>
                  <a:spcPts val="2000"/>
                </a:lnSpc>
                <a:buNone/>
                <a:defRPr sz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  <a:lvl2pPr indent="0">
                <a:buNone/>
                <a:defRPr sz="1200"/>
              </a:lvl2pPr>
              <a:lvl3pPr indent="0">
                <a:buNone/>
                <a:defRPr sz="1000"/>
              </a:lvl3pPr>
              <a:lvl4pPr indent="0">
                <a:buNone/>
                <a:defRPr sz="900"/>
              </a:lvl4pPr>
              <a:lvl5pPr indent="0">
                <a:buNone/>
                <a:defRPr sz="900"/>
              </a:lvl5pPr>
              <a:lvl6pPr indent="0">
                <a:buNone/>
                <a:defRPr sz="900"/>
              </a:lvl6pPr>
              <a:lvl7pPr indent="0">
                <a:buNone/>
                <a:defRPr sz="900"/>
              </a:lvl7pPr>
              <a:lvl8pPr indent="0">
                <a:buNone/>
                <a:defRPr sz="900"/>
              </a:lvl8pPr>
              <a:lvl9pPr indent="0">
                <a:buNone/>
                <a:defRPr sz="900"/>
              </a:lvl9pPr>
            </a:lstStyle>
            <a:p>
              <a:r>
                <a:rPr lang="en-US" altLang="zh-CN" dirty="0">
                  <a:latin typeface="+mn-lt"/>
                  <a:cs typeface="+mn-ea"/>
                  <a:sym typeface="+mn-lt"/>
                </a:rPr>
                <a:t>Click here to add content that matches the title.</a:t>
              </a:r>
              <a:endParaRPr lang="en-GB" altLang="zh-CN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E4F91A5-ED8B-4F18-A610-2CB1FD3D03CD}"/>
              </a:ext>
            </a:extLst>
          </p:cNvPr>
          <p:cNvSpPr txBox="1">
            <a:spLocks/>
          </p:cNvSpPr>
          <p:nvPr/>
        </p:nvSpPr>
        <p:spPr>
          <a:xfrm>
            <a:off x="1026564" y="4668205"/>
            <a:ext cx="1013098" cy="9848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6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38" name="Arc 38">
            <a:extLst>
              <a:ext uri="{FF2B5EF4-FFF2-40B4-BE49-F238E27FC236}">
                <a16:creationId xmlns:a16="http://schemas.microsoft.com/office/drawing/2014/main" id="{4690E596-6F5F-45A9-9FF1-6E6502159F38}"/>
              </a:ext>
            </a:extLst>
          </p:cNvPr>
          <p:cNvSpPr/>
          <p:nvPr/>
        </p:nvSpPr>
        <p:spPr>
          <a:xfrm rot="5691386">
            <a:off x="9261238" y="3412074"/>
            <a:ext cx="2181771" cy="2181771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9" name="Freeform 42">
            <a:extLst>
              <a:ext uri="{FF2B5EF4-FFF2-40B4-BE49-F238E27FC236}">
                <a16:creationId xmlns:a16="http://schemas.microsoft.com/office/drawing/2014/main" id="{2655769E-D0CD-403F-8D1D-32AE261D1379}"/>
              </a:ext>
            </a:extLst>
          </p:cNvPr>
          <p:cNvSpPr>
            <a:spLocks noEditPoints="1"/>
          </p:cNvSpPr>
          <p:nvPr/>
        </p:nvSpPr>
        <p:spPr bwMode="auto">
          <a:xfrm>
            <a:off x="8072808" y="3008064"/>
            <a:ext cx="793791" cy="68326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0" name="Freeform 152">
            <a:extLst>
              <a:ext uri="{FF2B5EF4-FFF2-40B4-BE49-F238E27FC236}">
                <a16:creationId xmlns:a16="http://schemas.microsoft.com/office/drawing/2014/main" id="{12E1032B-B773-4BF0-AD13-AE2085DEB2B8}"/>
              </a:ext>
            </a:extLst>
          </p:cNvPr>
          <p:cNvSpPr>
            <a:spLocks noEditPoints="1"/>
          </p:cNvSpPr>
          <p:nvPr/>
        </p:nvSpPr>
        <p:spPr bwMode="auto">
          <a:xfrm>
            <a:off x="9744920" y="2153723"/>
            <a:ext cx="585755" cy="54131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1" name="Freeform 144">
            <a:extLst>
              <a:ext uri="{FF2B5EF4-FFF2-40B4-BE49-F238E27FC236}">
                <a16:creationId xmlns:a16="http://schemas.microsoft.com/office/drawing/2014/main" id="{8FE98618-4C55-4F51-9649-ACBA548CF1AF}"/>
              </a:ext>
            </a:extLst>
          </p:cNvPr>
          <p:cNvSpPr>
            <a:spLocks noEditPoints="1"/>
          </p:cNvSpPr>
          <p:nvPr/>
        </p:nvSpPr>
        <p:spPr bwMode="auto">
          <a:xfrm>
            <a:off x="8201659" y="4878219"/>
            <a:ext cx="546325" cy="423753"/>
          </a:xfrm>
          <a:custGeom>
            <a:avLst/>
            <a:gdLst/>
            <a:ahLst/>
            <a:cxnLst>
              <a:cxn ang="0">
                <a:pos x="67" y="55"/>
              </a:cxn>
              <a:cxn ang="0">
                <a:pos x="65" y="56"/>
              </a:cxn>
              <a:cxn ang="0">
                <a:pos x="8" y="56"/>
              </a:cxn>
              <a:cxn ang="0">
                <a:pos x="6" y="55"/>
              </a:cxn>
              <a:cxn ang="0">
                <a:pos x="0" y="36"/>
              </a:cxn>
              <a:cxn ang="0">
                <a:pos x="36" y="0"/>
              </a:cxn>
              <a:cxn ang="0">
                <a:pos x="72" y="36"/>
              </a:cxn>
              <a:cxn ang="0">
                <a:pos x="67" y="55"/>
              </a:cxn>
              <a:cxn ang="0">
                <a:pos x="11" y="30"/>
              </a:cxn>
              <a:cxn ang="0">
                <a:pos x="6" y="36"/>
              </a:cxn>
              <a:cxn ang="0">
                <a:pos x="11" y="41"/>
              </a:cxn>
              <a:cxn ang="0">
                <a:pos x="16" y="36"/>
              </a:cxn>
              <a:cxn ang="0">
                <a:pos x="11" y="30"/>
              </a:cxn>
              <a:cxn ang="0">
                <a:pos x="18" y="12"/>
              </a:cxn>
              <a:cxn ang="0">
                <a:pos x="13" y="18"/>
              </a:cxn>
              <a:cxn ang="0">
                <a:pos x="18" y="23"/>
              </a:cxn>
              <a:cxn ang="0">
                <a:pos x="24" y="18"/>
              </a:cxn>
              <a:cxn ang="0">
                <a:pos x="18" y="12"/>
              </a:cxn>
              <a:cxn ang="0">
                <a:pos x="45" y="22"/>
              </a:cxn>
              <a:cxn ang="0">
                <a:pos x="43" y="18"/>
              </a:cxn>
              <a:cxn ang="0">
                <a:pos x="40" y="20"/>
              </a:cxn>
              <a:cxn ang="0">
                <a:pos x="36" y="36"/>
              </a:cxn>
              <a:cxn ang="0">
                <a:pos x="29" y="41"/>
              </a:cxn>
              <a:cxn ang="0">
                <a:pos x="34" y="51"/>
              </a:cxn>
              <a:cxn ang="0">
                <a:pos x="44" y="45"/>
              </a:cxn>
              <a:cxn ang="0">
                <a:pos x="41" y="37"/>
              </a:cxn>
              <a:cxn ang="0">
                <a:pos x="45" y="22"/>
              </a:cxn>
              <a:cxn ang="0">
                <a:pos x="36" y="5"/>
              </a:cxn>
              <a:cxn ang="0">
                <a:pos x="31" y="10"/>
              </a:cxn>
              <a:cxn ang="0">
                <a:pos x="36" y="15"/>
              </a:cxn>
              <a:cxn ang="0">
                <a:pos x="42" y="10"/>
              </a:cxn>
              <a:cxn ang="0">
                <a:pos x="36" y="5"/>
              </a:cxn>
              <a:cxn ang="0">
                <a:pos x="54" y="12"/>
              </a:cxn>
              <a:cxn ang="0">
                <a:pos x="49" y="18"/>
              </a:cxn>
              <a:cxn ang="0">
                <a:pos x="54" y="23"/>
              </a:cxn>
              <a:cxn ang="0">
                <a:pos x="60" y="18"/>
              </a:cxn>
              <a:cxn ang="0">
                <a:pos x="54" y="12"/>
              </a:cxn>
              <a:cxn ang="0">
                <a:pos x="62" y="30"/>
              </a:cxn>
              <a:cxn ang="0">
                <a:pos x="57" y="36"/>
              </a:cxn>
              <a:cxn ang="0">
                <a:pos x="62" y="41"/>
              </a:cxn>
              <a:cxn ang="0">
                <a:pos x="67" y="36"/>
              </a:cxn>
              <a:cxn ang="0">
                <a:pos x="62" y="30"/>
              </a:cxn>
            </a:cxnLst>
            <a:rect l="0" t="0" r="r" b="b"/>
            <a:pathLst>
              <a:path w="72" h="56">
                <a:moveTo>
                  <a:pt x="67" y="55"/>
                </a:moveTo>
                <a:cubicBezTo>
                  <a:pt x="66" y="56"/>
                  <a:pt x="66" y="56"/>
                  <a:pt x="65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6" y="55"/>
                </a:cubicBezTo>
                <a:cubicBezTo>
                  <a:pt x="2" y="49"/>
                  <a:pt x="0" y="42"/>
                  <a:pt x="0" y="36"/>
                </a:cubicBezTo>
                <a:cubicBezTo>
                  <a:pt x="0" y="16"/>
                  <a:pt x="17" y="0"/>
                  <a:pt x="36" y="0"/>
                </a:cubicBezTo>
                <a:cubicBezTo>
                  <a:pt x="56" y="0"/>
                  <a:pt x="72" y="16"/>
                  <a:pt x="72" y="36"/>
                </a:cubicBezTo>
                <a:cubicBezTo>
                  <a:pt x="72" y="42"/>
                  <a:pt x="70" y="49"/>
                  <a:pt x="67" y="55"/>
                </a:cubicBezTo>
                <a:close/>
                <a:moveTo>
                  <a:pt x="11" y="30"/>
                </a:moveTo>
                <a:cubicBezTo>
                  <a:pt x="8" y="30"/>
                  <a:pt x="6" y="33"/>
                  <a:pt x="6" y="36"/>
                </a:cubicBezTo>
                <a:cubicBezTo>
                  <a:pt x="6" y="38"/>
                  <a:pt x="8" y="41"/>
                  <a:pt x="11" y="41"/>
                </a:cubicBezTo>
                <a:cubicBezTo>
                  <a:pt x="14" y="41"/>
                  <a:pt x="16" y="38"/>
                  <a:pt x="16" y="36"/>
                </a:cubicBezTo>
                <a:cubicBezTo>
                  <a:pt x="16" y="33"/>
                  <a:pt x="14" y="30"/>
                  <a:pt x="11" y="30"/>
                </a:cubicBezTo>
                <a:close/>
                <a:moveTo>
                  <a:pt x="18" y="12"/>
                </a:moveTo>
                <a:cubicBezTo>
                  <a:pt x="16" y="12"/>
                  <a:pt x="13" y="15"/>
                  <a:pt x="13" y="18"/>
                </a:cubicBezTo>
                <a:cubicBezTo>
                  <a:pt x="13" y="20"/>
                  <a:pt x="16" y="23"/>
                  <a:pt x="18" y="23"/>
                </a:cubicBezTo>
                <a:cubicBezTo>
                  <a:pt x="21" y="23"/>
                  <a:pt x="24" y="20"/>
                  <a:pt x="24" y="18"/>
                </a:cubicBezTo>
                <a:cubicBezTo>
                  <a:pt x="24" y="15"/>
                  <a:pt x="21" y="12"/>
                  <a:pt x="18" y="12"/>
                </a:cubicBezTo>
                <a:close/>
                <a:moveTo>
                  <a:pt x="45" y="22"/>
                </a:moveTo>
                <a:cubicBezTo>
                  <a:pt x="45" y="20"/>
                  <a:pt x="44" y="19"/>
                  <a:pt x="43" y="18"/>
                </a:cubicBezTo>
                <a:cubicBezTo>
                  <a:pt x="42" y="18"/>
                  <a:pt x="40" y="19"/>
                  <a:pt x="40" y="20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30" y="38"/>
                  <a:pt x="29" y="41"/>
                </a:cubicBezTo>
                <a:cubicBezTo>
                  <a:pt x="28" y="45"/>
                  <a:pt x="30" y="50"/>
                  <a:pt x="34" y="51"/>
                </a:cubicBezTo>
                <a:cubicBezTo>
                  <a:pt x="39" y="52"/>
                  <a:pt x="43" y="49"/>
                  <a:pt x="44" y="45"/>
                </a:cubicBezTo>
                <a:cubicBezTo>
                  <a:pt x="45" y="42"/>
                  <a:pt x="43" y="39"/>
                  <a:pt x="41" y="37"/>
                </a:cubicBezTo>
                <a:lnTo>
                  <a:pt x="45" y="22"/>
                </a:lnTo>
                <a:close/>
                <a:moveTo>
                  <a:pt x="36" y="5"/>
                </a:moveTo>
                <a:cubicBezTo>
                  <a:pt x="34" y="5"/>
                  <a:pt x="31" y="7"/>
                  <a:pt x="31" y="10"/>
                </a:cubicBezTo>
                <a:cubicBezTo>
                  <a:pt x="31" y="13"/>
                  <a:pt x="34" y="15"/>
                  <a:pt x="36" y="15"/>
                </a:cubicBezTo>
                <a:cubicBezTo>
                  <a:pt x="39" y="15"/>
                  <a:pt x="42" y="13"/>
                  <a:pt x="42" y="10"/>
                </a:cubicBezTo>
                <a:cubicBezTo>
                  <a:pt x="42" y="7"/>
                  <a:pt x="39" y="5"/>
                  <a:pt x="36" y="5"/>
                </a:cubicBezTo>
                <a:close/>
                <a:moveTo>
                  <a:pt x="54" y="12"/>
                </a:moveTo>
                <a:cubicBezTo>
                  <a:pt x="52" y="12"/>
                  <a:pt x="49" y="15"/>
                  <a:pt x="49" y="18"/>
                </a:cubicBezTo>
                <a:cubicBezTo>
                  <a:pt x="49" y="20"/>
                  <a:pt x="52" y="23"/>
                  <a:pt x="54" y="23"/>
                </a:cubicBezTo>
                <a:cubicBezTo>
                  <a:pt x="57" y="23"/>
                  <a:pt x="60" y="20"/>
                  <a:pt x="60" y="18"/>
                </a:cubicBezTo>
                <a:cubicBezTo>
                  <a:pt x="60" y="15"/>
                  <a:pt x="57" y="12"/>
                  <a:pt x="54" y="12"/>
                </a:cubicBezTo>
                <a:close/>
                <a:moveTo>
                  <a:pt x="62" y="30"/>
                </a:moveTo>
                <a:cubicBezTo>
                  <a:pt x="59" y="30"/>
                  <a:pt x="57" y="33"/>
                  <a:pt x="57" y="36"/>
                </a:cubicBezTo>
                <a:cubicBezTo>
                  <a:pt x="57" y="38"/>
                  <a:pt x="59" y="41"/>
                  <a:pt x="62" y="41"/>
                </a:cubicBezTo>
                <a:cubicBezTo>
                  <a:pt x="65" y="41"/>
                  <a:pt x="67" y="38"/>
                  <a:pt x="67" y="36"/>
                </a:cubicBezTo>
                <a:cubicBezTo>
                  <a:pt x="67" y="33"/>
                  <a:pt x="65" y="30"/>
                  <a:pt x="62" y="3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42" name="Freeform 234">
            <a:extLst>
              <a:ext uri="{FF2B5EF4-FFF2-40B4-BE49-F238E27FC236}">
                <a16:creationId xmlns:a16="http://schemas.microsoft.com/office/drawing/2014/main" id="{FADAB9BE-E4F6-4AE7-9049-73C1013CA020}"/>
              </a:ext>
            </a:extLst>
          </p:cNvPr>
          <p:cNvSpPr>
            <a:spLocks/>
          </p:cNvSpPr>
          <p:nvPr/>
        </p:nvSpPr>
        <p:spPr bwMode="auto">
          <a:xfrm>
            <a:off x="10002235" y="4113923"/>
            <a:ext cx="547288" cy="554735"/>
          </a:xfrm>
          <a:custGeom>
            <a:avLst/>
            <a:gdLst/>
            <a:ahLst/>
            <a:cxnLst>
              <a:cxn ang="0">
                <a:pos x="66" y="25"/>
              </a:cxn>
              <a:cxn ang="0">
                <a:pos x="51" y="40"/>
              </a:cxn>
              <a:cxn ang="0">
                <a:pos x="57" y="46"/>
              </a:cxn>
              <a:cxn ang="0">
                <a:pos x="51" y="52"/>
              </a:cxn>
              <a:cxn ang="0">
                <a:pos x="20" y="55"/>
              </a:cxn>
              <a:cxn ang="0">
                <a:pos x="7" y="69"/>
              </a:cxn>
              <a:cxn ang="0">
                <a:pos x="0" y="69"/>
              </a:cxn>
              <a:cxn ang="0">
                <a:pos x="0" y="62"/>
              </a:cxn>
              <a:cxn ang="0">
                <a:pos x="14" y="48"/>
              </a:cxn>
              <a:cxn ang="0">
                <a:pos x="17" y="18"/>
              </a:cxn>
              <a:cxn ang="0">
                <a:pos x="23" y="12"/>
              </a:cxn>
              <a:cxn ang="0">
                <a:pos x="29" y="17"/>
              </a:cxn>
              <a:cxn ang="0">
                <a:pos x="44" y="2"/>
              </a:cxn>
              <a:cxn ang="0">
                <a:pos x="51" y="2"/>
              </a:cxn>
              <a:cxn ang="0">
                <a:pos x="51" y="9"/>
              </a:cxn>
              <a:cxn ang="0">
                <a:pos x="35" y="24"/>
              </a:cxn>
              <a:cxn ang="0">
                <a:pos x="44" y="33"/>
              </a:cxn>
              <a:cxn ang="0">
                <a:pos x="60" y="18"/>
              </a:cxn>
              <a:cxn ang="0">
                <a:pos x="66" y="18"/>
              </a:cxn>
              <a:cxn ang="0">
                <a:pos x="66" y="25"/>
              </a:cxn>
            </a:cxnLst>
            <a:rect l="0" t="0" r="r" b="b"/>
            <a:pathLst>
              <a:path w="68" h="69">
                <a:moveTo>
                  <a:pt x="66" y="25"/>
                </a:moveTo>
                <a:cubicBezTo>
                  <a:pt x="51" y="40"/>
                  <a:pt x="51" y="40"/>
                  <a:pt x="51" y="40"/>
                </a:cubicBezTo>
                <a:cubicBezTo>
                  <a:pt x="57" y="46"/>
                  <a:pt x="57" y="46"/>
                  <a:pt x="57" y="46"/>
                </a:cubicBezTo>
                <a:cubicBezTo>
                  <a:pt x="51" y="52"/>
                  <a:pt x="51" y="52"/>
                  <a:pt x="51" y="52"/>
                </a:cubicBezTo>
                <a:cubicBezTo>
                  <a:pt x="42" y="60"/>
                  <a:pt x="30" y="61"/>
                  <a:pt x="20" y="55"/>
                </a:cubicBezTo>
                <a:cubicBezTo>
                  <a:pt x="7" y="69"/>
                  <a:pt x="7" y="69"/>
                  <a:pt x="7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2"/>
                  <a:pt x="0" y="62"/>
                  <a:pt x="0" y="62"/>
                </a:cubicBezTo>
                <a:cubicBezTo>
                  <a:pt x="14" y="48"/>
                  <a:pt x="14" y="48"/>
                  <a:pt x="14" y="48"/>
                </a:cubicBezTo>
                <a:cubicBezTo>
                  <a:pt x="7" y="39"/>
                  <a:pt x="8" y="26"/>
                  <a:pt x="17" y="18"/>
                </a:cubicBezTo>
                <a:cubicBezTo>
                  <a:pt x="23" y="12"/>
                  <a:pt x="23" y="12"/>
                  <a:pt x="23" y="12"/>
                </a:cubicBezTo>
                <a:cubicBezTo>
                  <a:pt x="29" y="17"/>
                  <a:pt x="29" y="17"/>
                  <a:pt x="29" y="17"/>
                </a:cubicBezTo>
                <a:cubicBezTo>
                  <a:pt x="44" y="2"/>
                  <a:pt x="44" y="2"/>
                  <a:pt x="44" y="2"/>
                </a:cubicBezTo>
                <a:cubicBezTo>
                  <a:pt x="46" y="0"/>
                  <a:pt x="49" y="0"/>
                  <a:pt x="51" y="2"/>
                </a:cubicBezTo>
                <a:cubicBezTo>
                  <a:pt x="52" y="4"/>
                  <a:pt x="52" y="7"/>
                  <a:pt x="51" y="9"/>
                </a:cubicBezTo>
                <a:cubicBezTo>
                  <a:pt x="35" y="24"/>
                  <a:pt x="35" y="24"/>
                  <a:pt x="35" y="24"/>
                </a:cubicBezTo>
                <a:cubicBezTo>
                  <a:pt x="44" y="33"/>
                  <a:pt x="44" y="33"/>
                  <a:pt x="44" y="33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6"/>
                  <a:pt x="64" y="16"/>
                  <a:pt x="66" y="18"/>
                </a:cubicBezTo>
                <a:cubicBezTo>
                  <a:pt x="68" y="20"/>
                  <a:pt x="68" y="23"/>
                  <a:pt x="66" y="2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63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 animBg="1"/>
      <p:bldP spid="25" grpId="0"/>
      <p:bldP spid="29" grpId="0"/>
      <p:bldP spid="33" grpId="0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5116D51-CB32-4BFF-B996-5C74229B01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129A996A-48BD-48D4-86ED-2B284D35366E}"/>
              </a:ext>
            </a:extLst>
          </p:cNvPr>
          <p:cNvSpPr/>
          <p:nvPr/>
        </p:nvSpPr>
        <p:spPr>
          <a:xfrm>
            <a:off x="-2269272" y="2365994"/>
            <a:ext cx="8313761" cy="5181433"/>
          </a:xfrm>
          <a:custGeom>
            <a:avLst/>
            <a:gdLst>
              <a:gd name="connsiteX0" fmla="*/ 472487 w 8320515"/>
              <a:gd name="connsiteY0" fmla="*/ 469495 h 5181433"/>
              <a:gd name="connsiteX1" fmla="*/ 995001 w 8320515"/>
              <a:gd name="connsiteY1" fmla="*/ 179209 h 5181433"/>
              <a:gd name="connsiteX2" fmla="*/ 1952944 w 8320515"/>
              <a:gd name="connsiteY2" fmla="*/ 19552 h 5181433"/>
              <a:gd name="connsiteX3" fmla="*/ 2823801 w 8320515"/>
              <a:gd name="connsiteY3" fmla="*/ 629152 h 5181433"/>
              <a:gd name="connsiteX4" fmla="*/ 4101059 w 8320515"/>
              <a:gd name="connsiteY4" fmla="*/ 933952 h 5181433"/>
              <a:gd name="connsiteX5" fmla="*/ 4986430 w 8320515"/>
              <a:gd name="connsiteY5" fmla="*/ 629152 h 5181433"/>
              <a:gd name="connsiteX6" fmla="*/ 6002430 w 8320515"/>
              <a:gd name="connsiteY6" fmla="*/ 1253266 h 5181433"/>
              <a:gd name="connsiteX7" fmla="*/ 5915344 w 8320515"/>
              <a:gd name="connsiteY7" fmla="*/ 2153152 h 5181433"/>
              <a:gd name="connsiteX8" fmla="*/ 5929859 w 8320515"/>
              <a:gd name="connsiteY8" fmla="*/ 2907895 h 5181433"/>
              <a:gd name="connsiteX9" fmla="*/ 6757173 w 8320515"/>
              <a:gd name="connsiteY9" fmla="*/ 3096580 h 5181433"/>
              <a:gd name="connsiteX10" fmla="*/ 7453859 w 8320515"/>
              <a:gd name="connsiteY10" fmla="*/ 3169152 h 5181433"/>
              <a:gd name="connsiteX11" fmla="*/ 7671573 w 8320515"/>
              <a:gd name="connsiteY11" fmla="*/ 4185152 h 5181433"/>
              <a:gd name="connsiteX12" fmla="*/ 7816716 w 8320515"/>
              <a:gd name="connsiteY12" fmla="*/ 4867323 h 5181433"/>
              <a:gd name="connsiteX13" fmla="*/ 559573 w 8320515"/>
              <a:gd name="connsiteY13" fmla="*/ 4809266 h 5181433"/>
              <a:gd name="connsiteX14" fmla="*/ 487001 w 8320515"/>
              <a:gd name="connsiteY14" fmla="*/ 411438 h 5181433"/>
              <a:gd name="connsiteX15" fmla="*/ 472487 w 8320515"/>
              <a:gd name="connsiteY15" fmla="*/ 469495 h 5181433"/>
              <a:gd name="connsiteX0" fmla="*/ 472487 w 8320515"/>
              <a:gd name="connsiteY0" fmla="*/ 469495 h 5181433"/>
              <a:gd name="connsiteX1" fmla="*/ 995001 w 8320515"/>
              <a:gd name="connsiteY1" fmla="*/ 179209 h 5181433"/>
              <a:gd name="connsiteX2" fmla="*/ 1952944 w 8320515"/>
              <a:gd name="connsiteY2" fmla="*/ 19552 h 5181433"/>
              <a:gd name="connsiteX3" fmla="*/ 2823801 w 8320515"/>
              <a:gd name="connsiteY3" fmla="*/ 629152 h 5181433"/>
              <a:gd name="connsiteX4" fmla="*/ 3901034 w 8320515"/>
              <a:gd name="connsiteY4" fmla="*/ 962527 h 5181433"/>
              <a:gd name="connsiteX5" fmla="*/ 4986430 w 8320515"/>
              <a:gd name="connsiteY5" fmla="*/ 629152 h 5181433"/>
              <a:gd name="connsiteX6" fmla="*/ 6002430 w 8320515"/>
              <a:gd name="connsiteY6" fmla="*/ 1253266 h 5181433"/>
              <a:gd name="connsiteX7" fmla="*/ 5915344 w 8320515"/>
              <a:gd name="connsiteY7" fmla="*/ 2153152 h 5181433"/>
              <a:gd name="connsiteX8" fmla="*/ 5929859 w 8320515"/>
              <a:gd name="connsiteY8" fmla="*/ 2907895 h 5181433"/>
              <a:gd name="connsiteX9" fmla="*/ 6757173 w 8320515"/>
              <a:gd name="connsiteY9" fmla="*/ 3096580 h 5181433"/>
              <a:gd name="connsiteX10" fmla="*/ 7453859 w 8320515"/>
              <a:gd name="connsiteY10" fmla="*/ 3169152 h 5181433"/>
              <a:gd name="connsiteX11" fmla="*/ 7671573 w 8320515"/>
              <a:gd name="connsiteY11" fmla="*/ 4185152 h 5181433"/>
              <a:gd name="connsiteX12" fmla="*/ 7816716 w 8320515"/>
              <a:gd name="connsiteY12" fmla="*/ 4867323 h 5181433"/>
              <a:gd name="connsiteX13" fmla="*/ 559573 w 8320515"/>
              <a:gd name="connsiteY13" fmla="*/ 4809266 h 5181433"/>
              <a:gd name="connsiteX14" fmla="*/ 487001 w 8320515"/>
              <a:gd name="connsiteY14" fmla="*/ 411438 h 5181433"/>
              <a:gd name="connsiteX15" fmla="*/ 472487 w 8320515"/>
              <a:gd name="connsiteY15" fmla="*/ 469495 h 5181433"/>
              <a:gd name="connsiteX0" fmla="*/ 472487 w 8320515"/>
              <a:gd name="connsiteY0" fmla="*/ 469495 h 5181433"/>
              <a:gd name="connsiteX1" fmla="*/ 995001 w 8320515"/>
              <a:gd name="connsiteY1" fmla="*/ 179209 h 5181433"/>
              <a:gd name="connsiteX2" fmla="*/ 1952944 w 8320515"/>
              <a:gd name="connsiteY2" fmla="*/ 19552 h 5181433"/>
              <a:gd name="connsiteX3" fmla="*/ 2823801 w 8320515"/>
              <a:gd name="connsiteY3" fmla="*/ 629152 h 5181433"/>
              <a:gd name="connsiteX4" fmla="*/ 3901034 w 8320515"/>
              <a:gd name="connsiteY4" fmla="*/ 962527 h 5181433"/>
              <a:gd name="connsiteX5" fmla="*/ 5415055 w 8320515"/>
              <a:gd name="connsiteY5" fmla="*/ 581527 h 5181433"/>
              <a:gd name="connsiteX6" fmla="*/ 6002430 w 8320515"/>
              <a:gd name="connsiteY6" fmla="*/ 1253266 h 5181433"/>
              <a:gd name="connsiteX7" fmla="*/ 5915344 w 8320515"/>
              <a:gd name="connsiteY7" fmla="*/ 2153152 h 5181433"/>
              <a:gd name="connsiteX8" fmla="*/ 5929859 w 8320515"/>
              <a:gd name="connsiteY8" fmla="*/ 2907895 h 5181433"/>
              <a:gd name="connsiteX9" fmla="*/ 6757173 w 8320515"/>
              <a:gd name="connsiteY9" fmla="*/ 3096580 h 5181433"/>
              <a:gd name="connsiteX10" fmla="*/ 7453859 w 8320515"/>
              <a:gd name="connsiteY10" fmla="*/ 3169152 h 5181433"/>
              <a:gd name="connsiteX11" fmla="*/ 7671573 w 8320515"/>
              <a:gd name="connsiteY11" fmla="*/ 4185152 h 5181433"/>
              <a:gd name="connsiteX12" fmla="*/ 7816716 w 8320515"/>
              <a:gd name="connsiteY12" fmla="*/ 4867323 h 5181433"/>
              <a:gd name="connsiteX13" fmla="*/ 559573 w 8320515"/>
              <a:gd name="connsiteY13" fmla="*/ 4809266 h 5181433"/>
              <a:gd name="connsiteX14" fmla="*/ 487001 w 8320515"/>
              <a:gd name="connsiteY14" fmla="*/ 411438 h 5181433"/>
              <a:gd name="connsiteX15" fmla="*/ 472487 w 8320515"/>
              <a:gd name="connsiteY15" fmla="*/ 469495 h 5181433"/>
              <a:gd name="connsiteX0" fmla="*/ 472487 w 8320515"/>
              <a:gd name="connsiteY0" fmla="*/ 469495 h 5181433"/>
              <a:gd name="connsiteX1" fmla="*/ 995001 w 8320515"/>
              <a:gd name="connsiteY1" fmla="*/ 179209 h 5181433"/>
              <a:gd name="connsiteX2" fmla="*/ 1952944 w 8320515"/>
              <a:gd name="connsiteY2" fmla="*/ 19552 h 5181433"/>
              <a:gd name="connsiteX3" fmla="*/ 2823801 w 8320515"/>
              <a:gd name="connsiteY3" fmla="*/ 629152 h 5181433"/>
              <a:gd name="connsiteX4" fmla="*/ 3901034 w 8320515"/>
              <a:gd name="connsiteY4" fmla="*/ 962527 h 5181433"/>
              <a:gd name="connsiteX5" fmla="*/ 5415055 w 8320515"/>
              <a:gd name="connsiteY5" fmla="*/ 581527 h 5181433"/>
              <a:gd name="connsiteX6" fmla="*/ 5840505 w 8320515"/>
              <a:gd name="connsiteY6" fmla="*/ 1272316 h 5181433"/>
              <a:gd name="connsiteX7" fmla="*/ 5915344 w 8320515"/>
              <a:gd name="connsiteY7" fmla="*/ 2153152 h 5181433"/>
              <a:gd name="connsiteX8" fmla="*/ 5929859 w 8320515"/>
              <a:gd name="connsiteY8" fmla="*/ 2907895 h 5181433"/>
              <a:gd name="connsiteX9" fmla="*/ 6757173 w 8320515"/>
              <a:gd name="connsiteY9" fmla="*/ 3096580 h 5181433"/>
              <a:gd name="connsiteX10" fmla="*/ 7453859 w 8320515"/>
              <a:gd name="connsiteY10" fmla="*/ 3169152 h 5181433"/>
              <a:gd name="connsiteX11" fmla="*/ 7671573 w 8320515"/>
              <a:gd name="connsiteY11" fmla="*/ 4185152 h 5181433"/>
              <a:gd name="connsiteX12" fmla="*/ 7816716 w 8320515"/>
              <a:gd name="connsiteY12" fmla="*/ 4867323 h 5181433"/>
              <a:gd name="connsiteX13" fmla="*/ 559573 w 8320515"/>
              <a:gd name="connsiteY13" fmla="*/ 4809266 h 5181433"/>
              <a:gd name="connsiteX14" fmla="*/ 487001 w 8320515"/>
              <a:gd name="connsiteY14" fmla="*/ 411438 h 5181433"/>
              <a:gd name="connsiteX15" fmla="*/ 472487 w 8320515"/>
              <a:gd name="connsiteY15" fmla="*/ 469495 h 5181433"/>
              <a:gd name="connsiteX0" fmla="*/ 472487 w 8320515"/>
              <a:gd name="connsiteY0" fmla="*/ 469495 h 5181433"/>
              <a:gd name="connsiteX1" fmla="*/ 995001 w 8320515"/>
              <a:gd name="connsiteY1" fmla="*/ 179209 h 5181433"/>
              <a:gd name="connsiteX2" fmla="*/ 1952944 w 8320515"/>
              <a:gd name="connsiteY2" fmla="*/ 19552 h 5181433"/>
              <a:gd name="connsiteX3" fmla="*/ 2823801 w 8320515"/>
              <a:gd name="connsiteY3" fmla="*/ 629152 h 5181433"/>
              <a:gd name="connsiteX4" fmla="*/ 3901034 w 8320515"/>
              <a:gd name="connsiteY4" fmla="*/ 962527 h 5181433"/>
              <a:gd name="connsiteX5" fmla="*/ 5415055 w 8320515"/>
              <a:gd name="connsiteY5" fmla="*/ 581527 h 5181433"/>
              <a:gd name="connsiteX6" fmla="*/ 5840505 w 8320515"/>
              <a:gd name="connsiteY6" fmla="*/ 1272316 h 5181433"/>
              <a:gd name="connsiteX7" fmla="*/ 5915344 w 8320515"/>
              <a:gd name="connsiteY7" fmla="*/ 2153152 h 5181433"/>
              <a:gd name="connsiteX8" fmla="*/ 5929859 w 8320515"/>
              <a:gd name="connsiteY8" fmla="*/ 2907895 h 5181433"/>
              <a:gd name="connsiteX9" fmla="*/ 6757173 w 8320515"/>
              <a:gd name="connsiteY9" fmla="*/ 3096580 h 5181433"/>
              <a:gd name="connsiteX10" fmla="*/ 7453859 w 8320515"/>
              <a:gd name="connsiteY10" fmla="*/ 3169152 h 5181433"/>
              <a:gd name="connsiteX11" fmla="*/ 7671573 w 8320515"/>
              <a:gd name="connsiteY11" fmla="*/ 4185152 h 5181433"/>
              <a:gd name="connsiteX12" fmla="*/ 7816716 w 8320515"/>
              <a:gd name="connsiteY12" fmla="*/ 4867323 h 5181433"/>
              <a:gd name="connsiteX13" fmla="*/ 559573 w 8320515"/>
              <a:gd name="connsiteY13" fmla="*/ 4809266 h 5181433"/>
              <a:gd name="connsiteX14" fmla="*/ 487001 w 8320515"/>
              <a:gd name="connsiteY14" fmla="*/ 411438 h 5181433"/>
              <a:gd name="connsiteX15" fmla="*/ 472487 w 8320515"/>
              <a:gd name="connsiteY15" fmla="*/ 469495 h 5181433"/>
              <a:gd name="connsiteX0" fmla="*/ 472487 w 8320515"/>
              <a:gd name="connsiteY0" fmla="*/ 469495 h 5181433"/>
              <a:gd name="connsiteX1" fmla="*/ 995001 w 8320515"/>
              <a:gd name="connsiteY1" fmla="*/ 179209 h 5181433"/>
              <a:gd name="connsiteX2" fmla="*/ 1952944 w 8320515"/>
              <a:gd name="connsiteY2" fmla="*/ 19552 h 5181433"/>
              <a:gd name="connsiteX3" fmla="*/ 2823801 w 8320515"/>
              <a:gd name="connsiteY3" fmla="*/ 629152 h 5181433"/>
              <a:gd name="connsiteX4" fmla="*/ 3901034 w 8320515"/>
              <a:gd name="connsiteY4" fmla="*/ 962527 h 5181433"/>
              <a:gd name="connsiteX5" fmla="*/ 5415055 w 8320515"/>
              <a:gd name="connsiteY5" fmla="*/ 581527 h 5181433"/>
              <a:gd name="connsiteX6" fmla="*/ 5840505 w 8320515"/>
              <a:gd name="connsiteY6" fmla="*/ 1272316 h 5181433"/>
              <a:gd name="connsiteX7" fmla="*/ 5915344 w 8320515"/>
              <a:gd name="connsiteY7" fmla="*/ 2153152 h 5181433"/>
              <a:gd name="connsiteX8" fmla="*/ 5929859 w 8320515"/>
              <a:gd name="connsiteY8" fmla="*/ 2907895 h 5181433"/>
              <a:gd name="connsiteX9" fmla="*/ 6757173 w 8320515"/>
              <a:gd name="connsiteY9" fmla="*/ 3096580 h 5181433"/>
              <a:gd name="connsiteX10" fmla="*/ 7453859 w 8320515"/>
              <a:gd name="connsiteY10" fmla="*/ 3169152 h 5181433"/>
              <a:gd name="connsiteX11" fmla="*/ 7671573 w 8320515"/>
              <a:gd name="connsiteY11" fmla="*/ 4185152 h 5181433"/>
              <a:gd name="connsiteX12" fmla="*/ 7816716 w 8320515"/>
              <a:gd name="connsiteY12" fmla="*/ 4867323 h 5181433"/>
              <a:gd name="connsiteX13" fmla="*/ 559573 w 8320515"/>
              <a:gd name="connsiteY13" fmla="*/ 4809266 h 5181433"/>
              <a:gd name="connsiteX14" fmla="*/ 487001 w 8320515"/>
              <a:gd name="connsiteY14" fmla="*/ 411438 h 5181433"/>
              <a:gd name="connsiteX15" fmla="*/ 472487 w 8320515"/>
              <a:gd name="connsiteY15" fmla="*/ 469495 h 5181433"/>
              <a:gd name="connsiteX0" fmla="*/ 472487 w 8313761"/>
              <a:gd name="connsiteY0" fmla="*/ 469495 h 5181433"/>
              <a:gd name="connsiteX1" fmla="*/ 995001 w 8313761"/>
              <a:gd name="connsiteY1" fmla="*/ 179209 h 5181433"/>
              <a:gd name="connsiteX2" fmla="*/ 1952944 w 8313761"/>
              <a:gd name="connsiteY2" fmla="*/ 19552 h 5181433"/>
              <a:gd name="connsiteX3" fmla="*/ 2823801 w 8313761"/>
              <a:gd name="connsiteY3" fmla="*/ 629152 h 5181433"/>
              <a:gd name="connsiteX4" fmla="*/ 3901034 w 8313761"/>
              <a:gd name="connsiteY4" fmla="*/ 962527 h 5181433"/>
              <a:gd name="connsiteX5" fmla="*/ 5415055 w 8313761"/>
              <a:gd name="connsiteY5" fmla="*/ 581527 h 5181433"/>
              <a:gd name="connsiteX6" fmla="*/ 5840505 w 8313761"/>
              <a:gd name="connsiteY6" fmla="*/ 1272316 h 5181433"/>
              <a:gd name="connsiteX7" fmla="*/ 5915344 w 8313761"/>
              <a:gd name="connsiteY7" fmla="*/ 2153152 h 5181433"/>
              <a:gd name="connsiteX8" fmla="*/ 5929859 w 8313761"/>
              <a:gd name="connsiteY8" fmla="*/ 2907895 h 5181433"/>
              <a:gd name="connsiteX9" fmla="*/ 6757173 w 8313761"/>
              <a:gd name="connsiteY9" fmla="*/ 3096580 h 5181433"/>
              <a:gd name="connsiteX10" fmla="*/ 7653884 w 8313761"/>
              <a:gd name="connsiteY10" fmla="*/ 3188202 h 5181433"/>
              <a:gd name="connsiteX11" fmla="*/ 7671573 w 8313761"/>
              <a:gd name="connsiteY11" fmla="*/ 4185152 h 5181433"/>
              <a:gd name="connsiteX12" fmla="*/ 7816716 w 8313761"/>
              <a:gd name="connsiteY12" fmla="*/ 4867323 h 5181433"/>
              <a:gd name="connsiteX13" fmla="*/ 559573 w 8313761"/>
              <a:gd name="connsiteY13" fmla="*/ 4809266 h 5181433"/>
              <a:gd name="connsiteX14" fmla="*/ 487001 w 8313761"/>
              <a:gd name="connsiteY14" fmla="*/ 411438 h 5181433"/>
              <a:gd name="connsiteX15" fmla="*/ 472487 w 8313761"/>
              <a:gd name="connsiteY15" fmla="*/ 469495 h 5181433"/>
              <a:gd name="connsiteX0" fmla="*/ 472487 w 8313761"/>
              <a:gd name="connsiteY0" fmla="*/ 469495 h 5181433"/>
              <a:gd name="connsiteX1" fmla="*/ 995001 w 8313761"/>
              <a:gd name="connsiteY1" fmla="*/ 179209 h 5181433"/>
              <a:gd name="connsiteX2" fmla="*/ 1952944 w 8313761"/>
              <a:gd name="connsiteY2" fmla="*/ 19552 h 5181433"/>
              <a:gd name="connsiteX3" fmla="*/ 2823801 w 8313761"/>
              <a:gd name="connsiteY3" fmla="*/ 629152 h 5181433"/>
              <a:gd name="connsiteX4" fmla="*/ 3901034 w 8313761"/>
              <a:gd name="connsiteY4" fmla="*/ 962527 h 5181433"/>
              <a:gd name="connsiteX5" fmla="*/ 5415055 w 8313761"/>
              <a:gd name="connsiteY5" fmla="*/ 581527 h 5181433"/>
              <a:gd name="connsiteX6" fmla="*/ 5840505 w 8313761"/>
              <a:gd name="connsiteY6" fmla="*/ 1272316 h 5181433"/>
              <a:gd name="connsiteX7" fmla="*/ 5839144 w 8313761"/>
              <a:gd name="connsiteY7" fmla="*/ 2162677 h 5181433"/>
              <a:gd name="connsiteX8" fmla="*/ 5929859 w 8313761"/>
              <a:gd name="connsiteY8" fmla="*/ 2907895 h 5181433"/>
              <a:gd name="connsiteX9" fmla="*/ 6757173 w 8313761"/>
              <a:gd name="connsiteY9" fmla="*/ 3096580 h 5181433"/>
              <a:gd name="connsiteX10" fmla="*/ 7653884 w 8313761"/>
              <a:gd name="connsiteY10" fmla="*/ 3188202 h 5181433"/>
              <a:gd name="connsiteX11" fmla="*/ 7671573 w 8313761"/>
              <a:gd name="connsiteY11" fmla="*/ 4185152 h 5181433"/>
              <a:gd name="connsiteX12" fmla="*/ 7816716 w 8313761"/>
              <a:gd name="connsiteY12" fmla="*/ 4867323 h 5181433"/>
              <a:gd name="connsiteX13" fmla="*/ 559573 w 8313761"/>
              <a:gd name="connsiteY13" fmla="*/ 4809266 h 5181433"/>
              <a:gd name="connsiteX14" fmla="*/ 487001 w 8313761"/>
              <a:gd name="connsiteY14" fmla="*/ 411438 h 5181433"/>
              <a:gd name="connsiteX15" fmla="*/ 472487 w 8313761"/>
              <a:gd name="connsiteY15" fmla="*/ 469495 h 518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313761" h="5181433">
                <a:moveTo>
                  <a:pt x="472487" y="469495"/>
                </a:moveTo>
                <a:cubicBezTo>
                  <a:pt x="557154" y="430790"/>
                  <a:pt x="748258" y="254199"/>
                  <a:pt x="995001" y="179209"/>
                </a:cubicBezTo>
                <a:cubicBezTo>
                  <a:pt x="1241744" y="104219"/>
                  <a:pt x="1648144" y="-55439"/>
                  <a:pt x="1952944" y="19552"/>
                </a:cubicBezTo>
                <a:cubicBezTo>
                  <a:pt x="2257744" y="94542"/>
                  <a:pt x="2499119" y="471990"/>
                  <a:pt x="2823801" y="629152"/>
                </a:cubicBezTo>
                <a:cubicBezTo>
                  <a:pt x="3148483" y="786315"/>
                  <a:pt x="3469158" y="970464"/>
                  <a:pt x="3901034" y="962527"/>
                </a:cubicBezTo>
                <a:cubicBezTo>
                  <a:pt x="4332910" y="954590"/>
                  <a:pt x="5091810" y="529896"/>
                  <a:pt x="5415055" y="581527"/>
                </a:cubicBezTo>
                <a:cubicBezTo>
                  <a:pt x="5738300" y="633158"/>
                  <a:pt x="5769824" y="1008791"/>
                  <a:pt x="5840505" y="1272316"/>
                </a:cubicBezTo>
                <a:cubicBezTo>
                  <a:pt x="5911187" y="1535841"/>
                  <a:pt x="5843302" y="1890081"/>
                  <a:pt x="5839144" y="2162677"/>
                </a:cubicBezTo>
                <a:cubicBezTo>
                  <a:pt x="5834986" y="2435273"/>
                  <a:pt x="5776854" y="2752245"/>
                  <a:pt x="5929859" y="2907895"/>
                </a:cubicBezTo>
                <a:cubicBezTo>
                  <a:pt x="6082864" y="3063545"/>
                  <a:pt x="6469836" y="3049862"/>
                  <a:pt x="6757173" y="3096580"/>
                </a:cubicBezTo>
                <a:cubicBezTo>
                  <a:pt x="7044510" y="3143298"/>
                  <a:pt x="7501484" y="3006773"/>
                  <a:pt x="7653884" y="3188202"/>
                </a:cubicBezTo>
                <a:cubicBezTo>
                  <a:pt x="7806284" y="3369631"/>
                  <a:pt x="7644434" y="3905299"/>
                  <a:pt x="7671573" y="4185152"/>
                </a:cubicBezTo>
                <a:cubicBezTo>
                  <a:pt x="7698712" y="4465005"/>
                  <a:pt x="9002049" y="4763304"/>
                  <a:pt x="7816716" y="4867323"/>
                </a:cubicBezTo>
                <a:cubicBezTo>
                  <a:pt x="6631383" y="4971342"/>
                  <a:pt x="1781192" y="5551913"/>
                  <a:pt x="559573" y="4809266"/>
                </a:cubicBezTo>
                <a:cubicBezTo>
                  <a:pt x="-662046" y="4066619"/>
                  <a:pt x="499096" y="1129895"/>
                  <a:pt x="487001" y="411438"/>
                </a:cubicBezTo>
                <a:cubicBezTo>
                  <a:pt x="474906" y="-307019"/>
                  <a:pt x="387820" y="508200"/>
                  <a:pt x="472487" y="469495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F934E6-B3A5-4433-877F-C08BB1B5A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496" y="3416554"/>
            <a:ext cx="4082143" cy="40821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FF8E756-5D47-45E4-8D1E-7254D57F5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44" y="2638053"/>
            <a:ext cx="1854533" cy="463731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20573E8-98BC-40FF-BF59-94EE0AD6C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83" y="3397645"/>
            <a:ext cx="812461" cy="99218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39489D84-17CF-4E7B-A4DF-699A6759B51C}"/>
              </a:ext>
            </a:extLst>
          </p:cNvPr>
          <p:cNvSpPr txBox="1"/>
          <p:nvPr/>
        </p:nvSpPr>
        <p:spPr>
          <a:xfrm>
            <a:off x="7712850" y="1234951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EE7C5DA-4AD6-48AD-BA53-DB7D82B16CC5}"/>
              </a:ext>
            </a:extLst>
          </p:cNvPr>
          <p:cNvSpPr txBox="1"/>
          <p:nvPr/>
        </p:nvSpPr>
        <p:spPr>
          <a:xfrm>
            <a:off x="7712850" y="1733116"/>
            <a:ext cx="385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CAPTION TEXT DEFAULT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56D5474-48C4-4736-83BF-326D41D19ED2}"/>
              </a:ext>
            </a:extLst>
          </p:cNvPr>
          <p:cNvSpPr txBox="1"/>
          <p:nvPr/>
        </p:nvSpPr>
        <p:spPr>
          <a:xfrm>
            <a:off x="7712850" y="2499497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1E01B33-F103-4884-B713-862CD4CA8AEB}"/>
              </a:ext>
            </a:extLst>
          </p:cNvPr>
          <p:cNvSpPr txBox="1"/>
          <p:nvPr/>
        </p:nvSpPr>
        <p:spPr>
          <a:xfrm>
            <a:off x="7712850" y="2997662"/>
            <a:ext cx="385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CAPTION TEXT DEFAULT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5B60F1B-C9E6-476D-A038-5B45DE06C722}"/>
              </a:ext>
            </a:extLst>
          </p:cNvPr>
          <p:cNvSpPr txBox="1"/>
          <p:nvPr/>
        </p:nvSpPr>
        <p:spPr>
          <a:xfrm>
            <a:off x="7712850" y="3799930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404E9BF-3369-4609-9C79-475DCC8FB50A}"/>
              </a:ext>
            </a:extLst>
          </p:cNvPr>
          <p:cNvSpPr txBox="1"/>
          <p:nvPr/>
        </p:nvSpPr>
        <p:spPr>
          <a:xfrm>
            <a:off x="7712850" y="4298095"/>
            <a:ext cx="385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CAPTION TEXT DEFAULT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CB41ED2-A234-42C4-BA15-8D246297039F}"/>
              </a:ext>
            </a:extLst>
          </p:cNvPr>
          <p:cNvSpPr txBox="1"/>
          <p:nvPr/>
        </p:nvSpPr>
        <p:spPr>
          <a:xfrm>
            <a:off x="7712850" y="5112995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9B1BC10-2FA8-46F5-9037-1006B0667C25}"/>
              </a:ext>
            </a:extLst>
          </p:cNvPr>
          <p:cNvSpPr txBox="1"/>
          <p:nvPr/>
        </p:nvSpPr>
        <p:spPr>
          <a:xfrm>
            <a:off x="7712850" y="5611160"/>
            <a:ext cx="385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ENTER CAPTION TEXT DEFAULT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28DCC654-239F-4B2A-B8F2-31FCB07E6932}"/>
              </a:ext>
            </a:extLst>
          </p:cNvPr>
          <p:cNvSpPr/>
          <p:nvPr/>
        </p:nvSpPr>
        <p:spPr>
          <a:xfrm>
            <a:off x="4327812" y="5949714"/>
            <a:ext cx="1920419" cy="1538515"/>
          </a:xfrm>
          <a:prstGeom prst="ellipse">
            <a:avLst/>
          </a:prstGeom>
          <a:solidFill>
            <a:srgbClr val="F1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C6C85C0-91BE-4DF2-9C1C-72009E470336}"/>
              </a:ext>
            </a:extLst>
          </p:cNvPr>
          <p:cNvSpPr/>
          <p:nvPr/>
        </p:nvSpPr>
        <p:spPr>
          <a:xfrm>
            <a:off x="2815317" y="5684142"/>
            <a:ext cx="1920419" cy="1538515"/>
          </a:xfrm>
          <a:prstGeom prst="ellipse">
            <a:avLst/>
          </a:prstGeom>
          <a:solidFill>
            <a:srgbClr val="F1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3ECE78B7-FABC-4781-93AE-F9FF55E0F96F}"/>
              </a:ext>
            </a:extLst>
          </p:cNvPr>
          <p:cNvSpPr/>
          <p:nvPr/>
        </p:nvSpPr>
        <p:spPr>
          <a:xfrm>
            <a:off x="2355634" y="6342712"/>
            <a:ext cx="1920419" cy="1538515"/>
          </a:xfrm>
          <a:prstGeom prst="ellipse">
            <a:avLst/>
          </a:prstGeom>
          <a:solidFill>
            <a:srgbClr val="F1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C7E211B-683D-478E-9CBD-3AF18268046C}"/>
              </a:ext>
            </a:extLst>
          </p:cNvPr>
          <p:cNvGrpSpPr/>
          <p:nvPr/>
        </p:nvGrpSpPr>
        <p:grpSpPr>
          <a:xfrm>
            <a:off x="3020613" y="6129314"/>
            <a:ext cx="3587966" cy="2047387"/>
            <a:chOff x="3020613" y="6129314"/>
            <a:chExt cx="3587966" cy="2047387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223D56A-0B90-465E-ACAA-71208F183786}"/>
                </a:ext>
              </a:extLst>
            </p:cNvPr>
            <p:cNvGrpSpPr/>
            <p:nvPr/>
          </p:nvGrpSpPr>
          <p:grpSpPr>
            <a:xfrm>
              <a:off x="3020613" y="6151558"/>
              <a:ext cx="3587966" cy="2025143"/>
              <a:chOff x="2508034" y="5836542"/>
              <a:chExt cx="3892597" cy="2197085"/>
            </a:xfrm>
            <a:gradFill>
              <a:gsLst>
                <a:gs pos="0">
                  <a:srgbClr val="76C8F7"/>
                </a:gs>
                <a:gs pos="100000">
                  <a:schemeClr val="bg1"/>
                </a:gs>
              </a:gsLst>
              <a:lin ang="5400000" scaled="1"/>
            </a:gradFill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299903DF-6124-428E-9D45-43FC133CFF0B}"/>
                  </a:ext>
                </a:extLst>
              </p:cNvPr>
              <p:cNvSpPr/>
              <p:nvPr/>
            </p:nvSpPr>
            <p:spPr>
              <a:xfrm>
                <a:off x="4480212" y="6102114"/>
                <a:ext cx="1920419" cy="15385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20CD2A1-8E6D-4B29-98E8-FF30C69FEA2C}"/>
                  </a:ext>
                </a:extLst>
              </p:cNvPr>
              <p:cNvSpPr/>
              <p:nvPr/>
            </p:nvSpPr>
            <p:spPr>
              <a:xfrm>
                <a:off x="2967717" y="5836542"/>
                <a:ext cx="1920419" cy="15385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BDBE21C3-76FE-4BA8-B333-8D7474C4AF39}"/>
                  </a:ext>
                </a:extLst>
              </p:cNvPr>
              <p:cNvSpPr/>
              <p:nvPr/>
            </p:nvSpPr>
            <p:spPr>
              <a:xfrm>
                <a:off x="2508034" y="6495112"/>
                <a:ext cx="1920419" cy="15385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08D4FEEA-D0BE-4E03-94E6-16A0F5028642}"/>
                </a:ext>
              </a:extLst>
            </p:cNvPr>
            <p:cNvSpPr/>
            <p:nvPr/>
          </p:nvSpPr>
          <p:spPr>
            <a:xfrm>
              <a:off x="4296398" y="6129314"/>
              <a:ext cx="1565476" cy="1418112"/>
            </a:xfrm>
            <a:prstGeom prst="ellipse">
              <a:avLst/>
            </a:prstGeom>
            <a:gradFill>
              <a:gsLst>
                <a:gs pos="9000">
                  <a:srgbClr val="76C8F7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1504FE56-D09C-47A3-B84E-B49D720F2DCC}"/>
              </a:ext>
            </a:extLst>
          </p:cNvPr>
          <p:cNvSpPr/>
          <p:nvPr/>
        </p:nvSpPr>
        <p:spPr>
          <a:xfrm>
            <a:off x="1498369" y="1090489"/>
            <a:ext cx="3716082" cy="923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6000" b="1" dirty="0">
                <a:gradFill>
                  <a:gsLst>
                    <a:gs pos="0">
                      <a:srgbClr val="8B00A8"/>
                    </a:gs>
                    <a:gs pos="100000">
                      <a:srgbClr val="000069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CONTENTS</a:t>
            </a:r>
            <a:endParaRPr lang="zh-CN" altLang="en-US" sz="6000" b="1" dirty="0">
              <a:gradFill>
                <a:gsLst>
                  <a:gs pos="0">
                    <a:srgbClr val="8B00A8"/>
                  </a:gs>
                  <a:gs pos="100000">
                    <a:srgbClr val="000069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0AFAF01E-1280-456B-AFC8-248DFD3C2A52}"/>
              </a:ext>
            </a:extLst>
          </p:cNvPr>
          <p:cNvSpPr/>
          <p:nvPr/>
        </p:nvSpPr>
        <p:spPr>
          <a:xfrm>
            <a:off x="6248231" y="1312976"/>
            <a:ext cx="1276938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24C686E1-BFB3-4B4E-B2FC-BE7F5B410490}"/>
              </a:ext>
            </a:extLst>
          </p:cNvPr>
          <p:cNvSpPr/>
          <p:nvPr/>
        </p:nvSpPr>
        <p:spPr>
          <a:xfrm>
            <a:off x="6256108" y="2619196"/>
            <a:ext cx="1276938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id="{688AD2B8-8ADB-4C6A-B1F2-46E0FE786EF6}"/>
              </a:ext>
            </a:extLst>
          </p:cNvPr>
          <p:cNvSpPr/>
          <p:nvPr/>
        </p:nvSpPr>
        <p:spPr>
          <a:xfrm>
            <a:off x="6254937" y="3932172"/>
            <a:ext cx="1276938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6" name="矩形: 圆角 35">
            <a:extLst>
              <a:ext uri="{FF2B5EF4-FFF2-40B4-BE49-F238E27FC236}">
                <a16:creationId xmlns:a16="http://schemas.microsoft.com/office/drawing/2014/main" id="{8D3E3A46-1581-47A3-9BD6-AA3932788AA0}"/>
              </a:ext>
            </a:extLst>
          </p:cNvPr>
          <p:cNvSpPr/>
          <p:nvPr/>
        </p:nvSpPr>
        <p:spPr>
          <a:xfrm>
            <a:off x="6268130" y="5246315"/>
            <a:ext cx="1276938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0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" grpId="0" animBg="1"/>
      <p:bldP spid="27" grpId="0" animBg="1"/>
      <p:bldP spid="28" grpId="0" animBg="1"/>
      <p:bldP spid="6" grpId="0"/>
      <p:bldP spid="33" grpId="0" animBg="1"/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282046"/>
            <a:ext cx="1104808" cy="523220"/>
            <a:chOff x="311888" y="282046"/>
            <a:chExt cx="1104808" cy="5232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75915" y="282046"/>
              <a:ext cx="950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four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30">
            <a:extLst>
              <a:ext uri="{FF2B5EF4-FFF2-40B4-BE49-F238E27FC236}">
                <a16:creationId xmlns:a16="http://schemas.microsoft.com/office/drawing/2014/main" id="{12AE01BC-5022-4C15-95D8-BD236A022C35}"/>
              </a:ext>
            </a:extLst>
          </p:cNvPr>
          <p:cNvSpPr/>
          <p:nvPr/>
        </p:nvSpPr>
        <p:spPr>
          <a:xfrm>
            <a:off x="642076" y="2050217"/>
            <a:ext cx="1976728" cy="1362781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rgbClr val="76C8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619" tIns="208619" rIns="208619" bIns="643725" numCol="1" spcCol="1270" anchor="t" anchorCtr="0">
            <a:noAutofit/>
          </a:bodyPr>
          <a:lstStyle/>
          <a:p>
            <a:pPr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3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Freeform 31">
            <a:extLst>
              <a:ext uri="{FF2B5EF4-FFF2-40B4-BE49-F238E27FC236}">
                <a16:creationId xmlns:a16="http://schemas.microsoft.com/office/drawing/2014/main" id="{B6725A77-86A2-4355-8947-41A442B78765}"/>
              </a:ext>
            </a:extLst>
          </p:cNvPr>
          <p:cNvSpPr/>
          <p:nvPr/>
        </p:nvSpPr>
        <p:spPr>
          <a:xfrm>
            <a:off x="1046949" y="2840909"/>
            <a:ext cx="1976728" cy="181704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rgbClr val="76C8F7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t" anchorCtr="0">
            <a:noAutofit/>
          </a:bodyPr>
          <a:lstStyle/>
          <a:p>
            <a:pPr marL="304792" lvl="1" indent="-304792" defTabSz="130383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933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cs typeface="+mn-ea"/>
              <a:sym typeface="+mn-lt"/>
            </a:endParaRPr>
          </a:p>
        </p:txBody>
      </p:sp>
      <p:sp>
        <p:nvSpPr>
          <p:cNvPr id="11" name="Freeform 32">
            <a:extLst>
              <a:ext uri="{FF2B5EF4-FFF2-40B4-BE49-F238E27FC236}">
                <a16:creationId xmlns:a16="http://schemas.microsoft.com/office/drawing/2014/main" id="{19EC0B30-89E2-4B83-8109-8C30DA25AB7C}"/>
              </a:ext>
            </a:extLst>
          </p:cNvPr>
          <p:cNvSpPr/>
          <p:nvPr/>
        </p:nvSpPr>
        <p:spPr>
          <a:xfrm>
            <a:off x="2736971" y="2199489"/>
            <a:ext cx="635288" cy="492147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rgbClr val="76C8F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525" rIns="137289" bIns="9152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0120C3CD-C4E8-4DE8-9325-602CF5BB99D6}"/>
              </a:ext>
            </a:extLst>
          </p:cNvPr>
          <p:cNvSpPr/>
          <p:nvPr/>
        </p:nvSpPr>
        <p:spPr>
          <a:xfrm>
            <a:off x="3453284" y="2050217"/>
            <a:ext cx="1976728" cy="1362781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rgbClr val="76C8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619" tIns="208619" rIns="208619" bIns="643725" numCol="1" spcCol="1270" anchor="t" anchorCtr="0">
            <a:noAutofit/>
          </a:bodyPr>
          <a:lstStyle/>
          <a:p>
            <a:pPr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3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Freeform 34">
            <a:extLst>
              <a:ext uri="{FF2B5EF4-FFF2-40B4-BE49-F238E27FC236}">
                <a16:creationId xmlns:a16="http://schemas.microsoft.com/office/drawing/2014/main" id="{E1F5ED96-E534-4BE5-BCBA-3FF7F98FAF89}"/>
              </a:ext>
            </a:extLst>
          </p:cNvPr>
          <p:cNvSpPr/>
          <p:nvPr/>
        </p:nvSpPr>
        <p:spPr>
          <a:xfrm>
            <a:off x="3858153" y="2840909"/>
            <a:ext cx="1976728" cy="181704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rgbClr val="76C8F7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t" anchorCtr="0">
            <a:noAutofit/>
          </a:bodyPr>
          <a:lstStyle/>
          <a:p>
            <a:pPr marL="304792" lvl="1" indent="-304792" defTabSz="130383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933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cs typeface="+mn-ea"/>
              <a:sym typeface="+mn-lt"/>
            </a:endParaRPr>
          </a:p>
        </p:txBody>
      </p:sp>
      <p:sp>
        <p:nvSpPr>
          <p:cNvPr id="14" name="Freeform 35">
            <a:extLst>
              <a:ext uri="{FF2B5EF4-FFF2-40B4-BE49-F238E27FC236}">
                <a16:creationId xmlns:a16="http://schemas.microsoft.com/office/drawing/2014/main" id="{A5E013BF-A1EA-4EC0-A5F7-90EE03114EAB}"/>
              </a:ext>
            </a:extLst>
          </p:cNvPr>
          <p:cNvSpPr/>
          <p:nvPr/>
        </p:nvSpPr>
        <p:spPr>
          <a:xfrm>
            <a:off x="5580043" y="2199489"/>
            <a:ext cx="635288" cy="492147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rgbClr val="03E0FB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525" rIns="137289" bIns="9152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 36">
            <a:extLst>
              <a:ext uri="{FF2B5EF4-FFF2-40B4-BE49-F238E27FC236}">
                <a16:creationId xmlns:a16="http://schemas.microsoft.com/office/drawing/2014/main" id="{E9FE125D-FBA6-454A-9A03-DD4AACA64AF1}"/>
              </a:ext>
            </a:extLst>
          </p:cNvPr>
          <p:cNvSpPr/>
          <p:nvPr/>
        </p:nvSpPr>
        <p:spPr>
          <a:xfrm>
            <a:off x="6328219" y="2050217"/>
            <a:ext cx="1976728" cy="1362781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rgbClr val="76C8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619" tIns="208619" rIns="208619" bIns="643725" numCol="1" spcCol="1270" anchor="t" anchorCtr="0">
            <a:noAutofit/>
          </a:bodyPr>
          <a:lstStyle/>
          <a:p>
            <a:pPr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3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Freeform 37">
            <a:extLst>
              <a:ext uri="{FF2B5EF4-FFF2-40B4-BE49-F238E27FC236}">
                <a16:creationId xmlns:a16="http://schemas.microsoft.com/office/drawing/2014/main" id="{B7A16A52-DC01-4BF7-995E-66AA4F4883A5}"/>
              </a:ext>
            </a:extLst>
          </p:cNvPr>
          <p:cNvSpPr/>
          <p:nvPr/>
        </p:nvSpPr>
        <p:spPr>
          <a:xfrm>
            <a:off x="6733089" y="2840909"/>
            <a:ext cx="1976728" cy="181704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rgbClr val="76C8F7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t" anchorCtr="0">
            <a:noAutofit/>
          </a:bodyPr>
          <a:lstStyle/>
          <a:p>
            <a:pPr marL="304792" lvl="1" indent="-304792" defTabSz="130383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933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cs typeface="+mn-ea"/>
              <a:sym typeface="+mn-lt"/>
            </a:endParaRPr>
          </a:p>
        </p:txBody>
      </p:sp>
      <p:sp>
        <p:nvSpPr>
          <p:cNvPr id="17" name="Freeform 42">
            <a:extLst>
              <a:ext uri="{FF2B5EF4-FFF2-40B4-BE49-F238E27FC236}">
                <a16:creationId xmlns:a16="http://schemas.microsoft.com/office/drawing/2014/main" id="{95FABB62-3004-4135-B88A-977E5CD0DD7C}"/>
              </a:ext>
            </a:extLst>
          </p:cNvPr>
          <p:cNvSpPr/>
          <p:nvPr/>
        </p:nvSpPr>
        <p:spPr>
          <a:xfrm>
            <a:off x="8476580" y="2199489"/>
            <a:ext cx="635288" cy="492147"/>
          </a:xfrm>
          <a:custGeom>
            <a:avLst/>
            <a:gdLst>
              <a:gd name="connsiteX0" fmla="*/ 0 w 443049"/>
              <a:gd name="connsiteY0" fmla="*/ 68644 h 343222"/>
              <a:gd name="connsiteX1" fmla="*/ 271438 w 443049"/>
              <a:gd name="connsiteY1" fmla="*/ 68644 h 343222"/>
              <a:gd name="connsiteX2" fmla="*/ 271438 w 443049"/>
              <a:gd name="connsiteY2" fmla="*/ 0 h 343222"/>
              <a:gd name="connsiteX3" fmla="*/ 443049 w 443049"/>
              <a:gd name="connsiteY3" fmla="*/ 171611 h 343222"/>
              <a:gd name="connsiteX4" fmla="*/ 271438 w 443049"/>
              <a:gd name="connsiteY4" fmla="*/ 343222 h 343222"/>
              <a:gd name="connsiteX5" fmla="*/ 271438 w 443049"/>
              <a:gd name="connsiteY5" fmla="*/ 274578 h 343222"/>
              <a:gd name="connsiteX6" fmla="*/ 0 w 443049"/>
              <a:gd name="connsiteY6" fmla="*/ 274578 h 343222"/>
              <a:gd name="connsiteX7" fmla="*/ 0 w 443049"/>
              <a:gd name="connsiteY7" fmla="*/ 68644 h 34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049" h="343222">
                <a:moveTo>
                  <a:pt x="0" y="68644"/>
                </a:moveTo>
                <a:lnTo>
                  <a:pt x="271438" y="68644"/>
                </a:lnTo>
                <a:lnTo>
                  <a:pt x="271438" y="0"/>
                </a:lnTo>
                <a:lnTo>
                  <a:pt x="443049" y="171611"/>
                </a:lnTo>
                <a:lnTo>
                  <a:pt x="271438" y="343222"/>
                </a:lnTo>
                <a:lnTo>
                  <a:pt x="271438" y="274578"/>
                </a:lnTo>
                <a:lnTo>
                  <a:pt x="0" y="274578"/>
                </a:lnTo>
                <a:lnTo>
                  <a:pt x="0" y="68644"/>
                </a:lnTo>
                <a:close/>
              </a:path>
            </a:pathLst>
          </a:custGeom>
          <a:solidFill>
            <a:srgbClr val="76C8F7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1525" rIns="137289" bIns="91525" numCol="1" spcCol="1270" anchor="ctr" anchorCtr="0">
            <a:noAutofit/>
          </a:bodyPr>
          <a:lstStyle/>
          <a:p>
            <a:pPr algn="ctr" defTabSz="88897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Freeform 43">
            <a:extLst>
              <a:ext uri="{FF2B5EF4-FFF2-40B4-BE49-F238E27FC236}">
                <a16:creationId xmlns:a16="http://schemas.microsoft.com/office/drawing/2014/main" id="{0A6CDA43-9349-44FD-9192-81C90495B6F8}"/>
              </a:ext>
            </a:extLst>
          </p:cNvPr>
          <p:cNvSpPr/>
          <p:nvPr/>
        </p:nvSpPr>
        <p:spPr>
          <a:xfrm>
            <a:off x="9244673" y="2050217"/>
            <a:ext cx="1976728" cy="1362781"/>
          </a:xfrm>
          <a:custGeom>
            <a:avLst/>
            <a:gdLst>
              <a:gd name="connsiteX0" fmla="*/ 0 w 1378565"/>
              <a:gd name="connsiteY0" fmla="*/ 95040 h 950400"/>
              <a:gd name="connsiteX1" fmla="*/ 27837 w 1378565"/>
              <a:gd name="connsiteY1" fmla="*/ 27837 h 950400"/>
              <a:gd name="connsiteX2" fmla="*/ 95040 w 1378565"/>
              <a:gd name="connsiteY2" fmla="*/ 1 h 950400"/>
              <a:gd name="connsiteX3" fmla="*/ 1283525 w 1378565"/>
              <a:gd name="connsiteY3" fmla="*/ 0 h 950400"/>
              <a:gd name="connsiteX4" fmla="*/ 1350728 w 1378565"/>
              <a:gd name="connsiteY4" fmla="*/ 27837 h 950400"/>
              <a:gd name="connsiteX5" fmla="*/ 1378564 w 1378565"/>
              <a:gd name="connsiteY5" fmla="*/ 95040 h 950400"/>
              <a:gd name="connsiteX6" fmla="*/ 1378565 w 1378565"/>
              <a:gd name="connsiteY6" fmla="*/ 855360 h 950400"/>
              <a:gd name="connsiteX7" fmla="*/ 1350728 w 1378565"/>
              <a:gd name="connsiteY7" fmla="*/ 922563 h 950400"/>
              <a:gd name="connsiteX8" fmla="*/ 1283525 w 1378565"/>
              <a:gd name="connsiteY8" fmla="*/ 950400 h 950400"/>
              <a:gd name="connsiteX9" fmla="*/ 95040 w 1378565"/>
              <a:gd name="connsiteY9" fmla="*/ 950400 h 950400"/>
              <a:gd name="connsiteX10" fmla="*/ 27837 w 1378565"/>
              <a:gd name="connsiteY10" fmla="*/ 922563 h 950400"/>
              <a:gd name="connsiteX11" fmla="*/ 0 w 1378565"/>
              <a:gd name="connsiteY11" fmla="*/ 855360 h 950400"/>
              <a:gd name="connsiteX12" fmla="*/ 0 w 1378565"/>
              <a:gd name="connsiteY12" fmla="*/ 95040 h 95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950400">
                <a:moveTo>
                  <a:pt x="0" y="95040"/>
                </a:moveTo>
                <a:cubicBezTo>
                  <a:pt x="0" y="69834"/>
                  <a:pt x="10013" y="45660"/>
                  <a:pt x="27837" y="27837"/>
                </a:cubicBezTo>
                <a:cubicBezTo>
                  <a:pt x="45660" y="10014"/>
                  <a:pt x="69834" y="0"/>
                  <a:pt x="95040" y="1"/>
                </a:cubicBezTo>
                <a:lnTo>
                  <a:pt x="1283525" y="0"/>
                </a:lnTo>
                <a:cubicBezTo>
                  <a:pt x="1308731" y="0"/>
                  <a:pt x="1332905" y="10013"/>
                  <a:pt x="1350728" y="27837"/>
                </a:cubicBezTo>
                <a:cubicBezTo>
                  <a:pt x="1368551" y="45660"/>
                  <a:pt x="1378565" y="69834"/>
                  <a:pt x="1378564" y="95040"/>
                </a:cubicBezTo>
                <a:cubicBezTo>
                  <a:pt x="1378564" y="348480"/>
                  <a:pt x="1378565" y="601920"/>
                  <a:pt x="1378565" y="855360"/>
                </a:cubicBezTo>
                <a:cubicBezTo>
                  <a:pt x="1378565" y="880566"/>
                  <a:pt x="1368552" y="904740"/>
                  <a:pt x="1350728" y="922563"/>
                </a:cubicBezTo>
                <a:cubicBezTo>
                  <a:pt x="1332905" y="940386"/>
                  <a:pt x="1308731" y="950400"/>
                  <a:pt x="1283525" y="950400"/>
                </a:cubicBezTo>
                <a:lnTo>
                  <a:pt x="95040" y="950400"/>
                </a:lnTo>
                <a:cubicBezTo>
                  <a:pt x="69834" y="950400"/>
                  <a:pt x="45660" y="940387"/>
                  <a:pt x="27837" y="922563"/>
                </a:cubicBezTo>
                <a:cubicBezTo>
                  <a:pt x="10014" y="904740"/>
                  <a:pt x="0" y="880566"/>
                  <a:pt x="0" y="855360"/>
                </a:cubicBezTo>
                <a:lnTo>
                  <a:pt x="0" y="95040"/>
                </a:lnTo>
                <a:close/>
              </a:path>
            </a:pathLst>
          </a:custGeom>
          <a:solidFill>
            <a:srgbClr val="76C8F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8619" tIns="208619" rIns="208619" bIns="643725" numCol="1" spcCol="1270" anchor="t" anchorCtr="0">
            <a:noAutofit/>
          </a:bodyPr>
          <a:lstStyle/>
          <a:p>
            <a:pPr defTabSz="13038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933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9DA6B3C-C800-40C7-A332-089BBD192869}"/>
              </a:ext>
            </a:extLst>
          </p:cNvPr>
          <p:cNvSpPr/>
          <p:nvPr/>
        </p:nvSpPr>
        <p:spPr>
          <a:xfrm>
            <a:off x="9649544" y="2840909"/>
            <a:ext cx="1976728" cy="1817040"/>
          </a:xfrm>
          <a:custGeom>
            <a:avLst/>
            <a:gdLst>
              <a:gd name="connsiteX0" fmla="*/ 0 w 1378565"/>
              <a:gd name="connsiteY0" fmla="*/ 126720 h 1267200"/>
              <a:gd name="connsiteX1" fmla="*/ 37116 w 1378565"/>
              <a:gd name="connsiteY1" fmla="*/ 37115 h 1267200"/>
              <a:gd name="connsiteX2" fmla="*/ 126721 w 1378565"/>
              <a:gd name="connsiteY2" fmla="*/ 0 h 1267200"/>
              <a:gd name="connsiteX3" fmla="*/ 1251845 w 1378565"/>
              <a:gd name="connsiteY3" fmla="*/ 0 h 1267200"/>
              <a:gd name="connsiteX4" fmla="*/ 1341450 w 1378565"/>
              <a:gd name="connsiteY4" fmla="*/ 37116 h 1267200"/>
              <a:gd name="connsiteX5" fmla="*/ 1378565 w 1378565"/>
              <a:gd name="connsiteY5" fmla="*/ 126721 h 1267200"/>
              <a:gd name="connsiteX6" fmla="*/ 1378565 w 1378565"/>
              <a:gd name="connsiteY6" fmla="*/ 1140480 h 1267200"/>
              <a:gd name="connsiteX7" fmla="*/ 1341450 w 1378565"/>
              <a:gd name="connsiteY7" fmla="*/ 1230085 h 1267200"/>
              <a:gd name="connsiteX8" fmla="*/ 1251845 w 1378565"/>
              <a:gd name="connsiteY8" fmla="*/ 1267200 h 1267200"/>
              <a:gd name="connsiteX9" fmla="*/ 126720 w 1378565"/>
              <a:gd name="connsiteY9" fmla="*/ 1267200 h 1267200"/>
              <a:gd name="connsiteX10" fmla="*/ 37115 w 1378565"/>
              <a:gd name="connsiteY10" fmla="*/ 1230084 h 1267200"/>
              <a:gd name="connsiteX11" fmla="*/ 0 w 1378565"/>
              <a:gd name="connsiteY11" fmla="*/ 1140479 h 1267200"/>
              <a:gd name="connsiteX12" fmla="*/ 0 w 1378565"/>
              <a:gd name="connsiteY12" fmla="*/ 126720 h 1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78565" h="1267200">
                <a:moveTo>
                  <a:pt x="0" y="126720"/>
                </a:moveTo>
                <a:cubicBezTo>
                  <a:pt x="0" y="93112"/>
                  <a:pt x="13351" y="60880"/>
                  <a:pt x="37116" y="37115"/>
                </a:cubicBezTo>
                <a:cubicBezTo>
                  <a:pt x="60881" y="13350"/>
                  <a:pt x="93112" y="0"/>
                  <a:pt x="126721" y="0"/>
                </a:cubicBezTo>
                <a:lnTo>
                  <a:pt x="1251845" y="0"/>
                </a:lnTo>
                <a:cubicBezTo>
                  <a:pt x="1285453" y="0"/>
                  <a:pt x="1317685" y="13351"/>
                  <a:pt x="1341450" y="37116"/>
                </a:cubicBezTo>
                <a:cubicBezTo>
                  <a:pt x="1365215" y="60881"/>
                  <a:pt x="1378565" y="93112"/>
                  <a:pt x="1378565" y="126721"/>
                </a:cubicBezTo>
                <a:lnTo>
                  <a:pt x="1378565" y="1140480"/>
                </a:lnTo>
                <a:cubicBezTo>
                  <a:pt x="1378565" y="1174088"/>
                  <a:pt x="1365214" y="1206320"/>
                  <a:pt x="1341450" y="1230085"/>
                </a:cubicBezTo>
                <a:cubicBezTo>
                  <a:pt x="1317685" y="1253850"/>
                  <a:pt x="1285454" y="1267200"/>
                  <a:pt x="1251845" y="1267200"/>
                </a:cubicBezTo>
                <a:lnTo>
                  <a:pt x="126720" y="1267200"/>
                </a:lnTo>
                <a:cubicBezTo>
                  <a:pt x="93112" y="1267200"/>
                  <a:pt x="60880" y="1253849"/>
                  <a:pt x="37115" y="1230084"/>
                </a:cubicBezTo>
                <a:cubicBezTo>
                  <a:pt x="13350" y="1206319"/>
                  <a:pt x="0" y="1174088"/>
                  <a:pt x="0" y="1140479"/>
                </a:cubicBezTo>
                <a:lnTo>
                  <a:pt x="0" y="126720"/>
                </a:lnTo>
                <a:close/>
              </a:path>
            </a:pathLst>
          </a:custGeom>
          <a:ln>
            <a:solidFill>
              <a:srgbClr val="76C8F7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58105" tIns="258105" rIns="258105" bIns="258105" numCol="1" spcCol="1270" anchor="t" anchorCtr="0">
            <a:noAutofit/>
          </a:bodyPr>
          <a:lstStyle/>
          <a:p>
            <a:pPr marL="304792" lvl="1" indent="-304792" defTabSz="1303834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en-US" sz="2933" dirty="0">
              <a:solidFill>
                <a:srgbClr val="262626">
                  <a:hueOff val="0"/>
                  <a:satOff val="0"/>
                  <a:lumOff val="0"/>
                  <a:alphaOff val="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Freeform 66">
            <a:extLst>
              <a:ext uri="{FF2B5EF4-FFF2-40B4-BE49-F238E27FC236}">
                <a16:creationId xmlns:a16="http://schemas.microsoft.com/office/drawing/2014/main" id="{9DB98AA5-5EA9-49AB-AC74-C916BAC2C867}"/>
              </a:ext>
            </a:extLst>
          </p:cNvPr>
          <p:cNvSpPr>
            <a:spLocks noEditPoints="1"/>
          </p:cNvSpPr>
          <p:nvPr/>
        </p:nvSpPr>
        <p:spPr bwMode="auto">
          <a:xfrm>
            <a:off x="1757733" y="3425197"/>
            <a:ext cx="555163" cy="64846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03E0FB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 dirty="0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1" name="Freeform 34">
            <a:extLst>
              <a:ext uri="{FF2B5EF4-FFF2-40B4-BE49-F238E27FC236}">
                <a16:creationId xmlns:a16="http://schemas.microsoft.com/office/drawing/2014/main" id="{6C0D0300-5D36-4EE3-895D-8915FAF62720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4545997" y="3512481"/>
            <a:ext cx="601043" cy="473900"/>
          </a:xfrm>
          <a:custGeom>
            <a:avLst/>
            <a:gdLst/>
            <a:ahLst/>
            <a:cxnLst>
              <a:cxn ang="0">
                <a:pos x="72" y="54"/>
              </a:cxn>
              <a:cxn ang="0">
                <a:pos x="70" y="57"/>
              </a:cxn>
              <a:cxn ang="0">
                <a:pos x="3" y="57"/>
              </a:cxn>
              <a:cxn ang="0">
                <a:pos x="0" y="54"/>
              </a:cxn>
              <a:cxn ang="0">
                <a:pos x="0" y="49"/>
              </a:cxn>
              <a:cxn ang="0">
                <a:pos x="3" y="47"/>
              </a:cxn>
              <a:cxn ang="0">
                <a:pos x="70" y="47"/>
              </a:cxn>
              <a:cxn ang="0">
                <a:pos x="72" y="49"/>
              </a:cxn>
              <a:cxn ang="0">
                <a:pos x="72" y="54"/>
              </a:cxn>
              <a:cxn ang="0">
                <a:pos x="72" y="24"/>
              </a:cxn>
              <a:cxn ang="0">
                <a:pos x="70" y="26"/>
              </a:cxn>
              <a:cxn ang="0">
                <a:pos x="8" y="26"/>
              </a:cxn>
              <a:cxn ang="0">
                <a:pos x="6" y="24"/>
              </a:cxn>
              <a:cxn ang="0">
                <a:pos x="6" y="18"/>
              </a:cxn>
              <a:cxn ang="0">
                <a:pos x="8" y="16"/>
              </a:cxn>
              <a:cxn ang="0">
                <a:pos x="70" y="16"/>
              </a:cxn>
              <a:cxn ang="0">
                <a:pos x="72" y="18"/>
              </a:cxn>
              <a:cxn ang="0">
                <a:pos x="72" y="24"/>
              </a:cxn>
              <a:cxn ang="0">
                <a:pos x="72" y="39"/>
              </a:cxn>
              <a:cxn ang="0">
                <a:pos x="70" y="42"/>
              </a:cxn>
              <a:cxn ang="0">
                <a:pos x="18" y="42"/>
              </a:cxn>
              <a:cxn ang="0">
                <a:pos x="16" y="39"/>
              </a:cxn>
              <a:cxn ang="0">
                <a:pos x="16" y="34"/>
              </a:cxn>
              <a:cxn ang="0">
                <a:pos x="18" y="31"/>
              </a:cxn>
              <a:cxn ang="0">
                <a:pos x="70" y="31"/>
              </a:cxn>
              <a:cxn ang="0">
                <a:pos x="72" y="34"/>
              </a:cxn>
              <a:cxn ang="0">
                <a:pos x="72" y="39"/>
              </a:cxn>
              <a:cxn ang="0">
                <a:pos x="72" y="8"/>
              </a:cxn>
              <a:cxn ang="0">
                <a:pos x="70" y="11"/>
              </a:cxn>
              <a:cxn ang="0">
                <a:pos x="24" y="11"/>
              </a:cxn>
              <a:cxn ang="0">
                <a:pos x="21" y="8"/>
              </a:cxn>
              <a:cxn ang="0">
                <a:pos x="21" y="3"/>
              </a:cxn>
              <a:cxn ang="0">
                <a:pos x="24" y="0"/>
              </a:cxn>
              <a:cxn ang="0">
                <a:pos x="70" y="0"/>
              </a:cxn>
              <a:cxn ang="0">
                <a:pos x="72" y="3"/>
              </a:cxn>
              <a:cxn ang="0">
                <a:pos x="72" y="8"/>
              </a:cxn>
            </a:cxnLst>
            <a:rect l="0" t="0" r="r" b="b"/>
            <a:pathLst>
              <a:path w="72" h="57">
                <a:moveTo>
                  <a:pt x="72" y="54"/>
                </a:moveTo>
                <a:cubicBezTo>
                  <a:pt x="72" y="56"/>
                  <a:pt x="71" y="57"/>
                  <a:pt x="70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2" y="57"/>
                  <a:pt x="0" y="56"/>
                  <a:pt x="0" y="5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2" y="47"/>
                  <a:pt x="3" y="47"/>
                </a:cubicBezTo>
                <a:cubicBezTo>
                  <a:pt x="70" y="47"/>
                  <a:pt x="70" y="47"/>
                  <a:pt x="70" y="47"/>
                </a:cubicBezTo>
                <a:cubicBezTo>
                  <a:pt x="71" y="47"/>
                  <a:pt x="72" y="48"/>
                  <a:pt x="72" y="49"/>
                </a:cubicBezTo>
                <a:lnTo>
                  <a:pt x="72" y="54"/>
                </a:lnTo>
                <a:close/>
                <a:moveTo>
                  <a:pt x="72" y="24"/>
                </a:moveTo>
                <a:cubicBezTo>
                  <a:pt x="72" y="25"/>
                  <a:pt x="71" y="26"/>
                  <a:pt x="70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6" y="25"/>
                  <a:pt x="6" y="24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7"/>
                  <a:pt x="7" y="16"/>
                  <a:pt x="8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1" y="16"/>
                  <a:pt x="72" y="17"/>
                  <a:pt x="72" y="18"/>
                </a:cubicBezTo>
                <a:lnTo>
                  <a:pt x="72" y="24"/>
                </a:lnTo>
                <a:close/>
                <a:moveTo>
                  <a:pt x="72" y="39"/>
                </a:moveTo>
                <a:cubicBezTo>
                  <a:pt x="72" y="40"/>
                  <a:pt x="71" y="42"/>
                  <a:pt x="70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17" y="42"/>
                  <a:pt x="16" y="40"/>
                  <a:pt x="16" y="39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2"/>
                  <a:pt x="17" y="31"/>
                  <a:pt x="18" y="31"/>
                </a:cubicBezTo>
                <a:cubicBezTo>
                  <a:pt x="70" y="31"/>
                  <a:pt x="70" y="31"/>
                  <a:pt x="70" y="31"/>
                </a:cubicBezTo>
                <a:cubicBezTo>
                  <a:pt x="71" y="31"/>
                  <a:pt x="72" y="32"/>
                  <a:pt x="72" y="34"/>
                </a:cubicBezTo>
                <a:lnTo>
                  <a:pt x="72" y="39"/>
                </a:lnTo>
                <a:close/>
                <a:moveTo>
                  <a:pt x="72" y="8"/>
                </a:moveTo>
                <a:cubicBezTo>
                  <a:pt x="72" y="10"/>
                  <a:pt x="71" y="11"/>
                  <a:pt x="70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2" y="11"/>
                  <a:pt x="21" y="10"/>
                  <a:pt x="21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2" y="0"/>
                  <a:pt x="24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2"/>
                  <a:pt x="72" y="3"/>
                </a:cubicBezTo>
                <a:lnTo>
                  <a:pt x="72" y="8"/>
                </a:lnTo>
                <a:close/>
              </a:path>
            </a:pathLst>
          </a:custGeom>
          <a:solidFill>
            <a:srgbClr val="03E0FB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2" name="Freeform 62">
            <a:extLst>
              <a:ext uri="{FF2B5EF4-FFF2-40B4-BE49-F238E27FC236}">
                <a16:creationId xmlns:a16="http://schemas.microsoft.com/office/drawing/2014/main" id="{056C1855-4237-43F7-95D3-D4AED40A96F0}"/>
              </a:ext>
            </a:extLst>
          </p:cNvPr>
          <p:cNvSpPr>
            <a:spLocks noEditPoints="1"/>
          </p:cNvSpPr>
          <p:nvPr/>
        </p:nvSpPr>
        <p:spPr bwMode="auto">
          <a:xfrm>
            <a:off x="7423341" y="3448933"/>
            <a:ext cx="596227" cy="60099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03E0FB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3" name="Freeform 155">
            <a:extLst>
              <a:ext uri="{FF2B5EF4-FFF2-40B4-BE49-F238E27FC236}">
                <a16:creationId xmlns:a16="http://schemas.microsoft.com/office/drawing/2014/main" id="{764D7AA0-38AA-4508-B5E9-505BB2469CE5}"/>
              </a:ext>
            </a:extLst>
          </p:cNvPr>
          <p:cNvSpPr>
            <a:spLocks/>
          </p:cNvSpPr>
          <p:nvPr/>
        </p:nvSpPr>
        <p:spPr bwMode="auto">
          <a:xfrm>
            <a:off x="10470135" y="3505404"/>
            <a:ext cx="488053" cy="488053"/>
          </a:xfrm>
          <a:custGeom>
            <a:avLst/>
            <a:gdLst/>
            <a:ahLst/>
            <a:cxnLst>
              <a:cxn ang="0">
                <a:pos x="31" y="62"/>
              </a:cxn>
              <a:cxn ang="0">
                <a:pos x="8" y="51"/>
              </a:cxn>
              <a:cxn ang="0">
                <a:pos x="8" y="49"/>
              </a:cxn>
              <a:cxn ang="0">
                <a:pos x="13" y="44"/>
              </a:cxn>
              <a:cxn ang="0">
                <a:pos x="14" y="43"/>
              </a:cxn>
              <a:cxn ang="0">
                <a:pos x="15" y="44"/>
              </a:cxn>
              <a:cxn ang="0">
                <a:pos x="31" y="52"/>
              </a:cxn>
              <a:cxn ang="0">
                <a:pos x="52" y="31"/>
              </a:cxn>
              <a:cxn ang="0">
                <a:pos x="31" y="11"/>
              </a:cxn>
              <a:cxn ang="0">
                <a:pos x="17" y="16"/>
              </a:cxn>
              <a:cxn ang="0">
                <a:pos x="23" y="22"/>
              </a:cxn>
              <a:cxn ang="0">
                <a:pos x="23" y="25"/>
              </a:cxn>
              <a:cxn ang="0">
                <a:pos x="21" y="26"/>
              </a:cxn>
              <a:cxn ang="0">
                <a:pos x="3" y="26"/>
              </a:cxn>
              <a:cxn ang="0">
                <a:pos x="0" y="24"/>
              </a:cxn>
              <a:cxn ang="0">
                <a:pos x="0" y="6"/>
              </a:cxn>
              <a:cxn ang="0">
                <a:pos x="2" y="3"/>
              </a:cxn>
              <a:cxn ang="0">
                <a:pos x="5" y="4"/>
              </a:cxn>
              <a:cxn ang="0">
                <a:pos x="10" y="9"/>
              </a:cxn>
              <a:cxn ang="0">
                <a:pos x="31" y="0"/>
              </a:cxn>
              <a:cxn ang="0">
                <a:pos x="62" y="31"/>
              </a:cxn>
              <a:cxn ang="0">
                <a:pos x="31" y="62"/>
              </a:cxn>
            </a:cxnLst>
            <a:rect l="0" t="0" r="r" b="b"/>
            <a:pathLst>
              <a:path w="62" h="62">
                <a:moveTo>
                  <a:pt x="31" y="62"/>
                </a:moveTo>
                <a:cubicBezTo>
                  <a:pt x="22" y="62"/>
                  <a:pt x="13" y="58"/>
                  <a:pt x="8" y="51"/>
                </a:cubicBezTo>
                <a:cubicBezTo>
                  <a:pt x="7" y="50"/>
                  <a:pt x="7" y="50"/>
                  <a:pt x="8" y="49"/>
                </a:cubicBezTo>
                <a:cubicBezTo>
                  <a:pt x="13" y="44"/>
                  <a:pt x="13" y="44"/>
                  <a:pt x="13" y="44"/>
                </a:cubicBezTo>
                <a:cubicBezTo>
                  <a:pt x="13" y="44"/>
                  <a:pt x="14" y="43"/>
                  <a:pt x="14" y="43"/>
                </a:cubicBezTo>
                <a:cubicBezTo>
                  <a:pt x="15" y="43"/>
                  <a:pt x="15" y="44"/>
                  <a:pt x="15" y="44"/>
                </a:cubicBezTo>
                <a:cubicBezTo>
                  <a:pt x="19" y="49"/>
                  <a:pt x="25" y="52"/>
                  <a:pt x="31" y="52"/>
                </a:cubicBezTo>
                <a:cubicBezTo>
                  <a:pt x="43" y="52"/>
                  <a:pt x="52" y="43"/>
                  <a:pt x="52" y="31"/>
                </a:cubicBezTo>
                <a:cubicBezTo>
                  <a:pt x="52" y="20"/>
                  <a:pt x="43" y="11"/>
                  <a:pt x="31" y="11"/>
                </a:cubicBezTo>
                <a:cubicBezTo>
                  <a:pt x="26" y="11"/>
                  <a:pt x="21" y="13"/>
                  <a:pt x="17" y="16"/>
                </a:cubicBezTo>
                <a:cubicBezTo>
                  <a:pt x="23" y="22"/>
                  <a:pt x="23" y="22"/>
                  <a:pt x="23" y="22"/>
                </a:cubicBezTo>
                <a:cubicBezTo>
                  <a:pt x="24" y="23"/>
                  <a:pt x="24" y="24"/>
                  <a:pt x="23" y="25"/>
                </a:cubicBezTo>
                <a:cubicBezTo>
                  <a:pt x="23" y="26"/>
                  <a:pt x="22" y="26"/>
                  <a:pt x="21" y="26"/>
                </a:cubicBezTo>
                <a:cubicBezTo>
                  <a:pt x="3" y="26"/>
                  <a:pt x="3" y="26"/>
                  <a:pt x="3" y="26"/>
                </a:cubicBezTo>
                <a:cubicBezTo>
                  <a:pt x="2" y="26"/>
                  <a:pt x="0" y="25"/>
                  <a:pt x="0" y="24"/>
                </a:cubicBezTo>
                <a:cubicBezTo>
                  <a:pt x="0" y="6"/>
                  <a:pt x="0" y="6"/>
                  <a:pt x="0" y="6"/>
                </a:cubicBezTo>
                <a:cubicBezTo>
                  <a:pt x="0" y="5"/>
                  <a:pt x="1" y="4"/>
                  <a:pt x="2" y="3"/>
                </a:cubicBezTo>
                <a:cubicBezTo>
                  <a:pt x="3" y="3"/>
                  <a:pt x="4" y="3"/>
                  <a:pt x="5" y="4"/>
                </a:cubicBezTo>
                <a:cubicBezTo>
                  <a:pt x="10" y="9"/>
                  <a:pt x="10" y="9"/>
                  <a:pt x="10" y="9"/>
                </a:cubicBezTo>
                <a:cubicBezTo>
                  <a:pt x="16" y="4"/>
                  <a:pt x="23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ubicBezTo>
                  <a:pt x="62" y="48"/>
                  <a:pt x="48" y="62"/>
                  <a:pt x="31" y="62"/>
                </a:cubicBezTo>
                <a:close/>
              </a:path>
            </a:pathLst>
          </a:custGeom>
          <a:solidFill>
            <a:srgbClr val="03E0FB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375467"/>
            <a:endParaRPr lang="en-US" sz="2667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19613F78-110F-4C87-BFC9-7A58FE8FA96C}"/>
              </a:ext>
            </a:extLst>
          </p:cNvPr>
          <p:cNvSpPr txBox="1">
            <a:spLocks/>
          </p:cNvSpPr>
          <p:nvPr/>
        </p:nvSpPr>
        <p:spPr>
          <a:xfrm>
            <a:off x="3997620" y="2245278"/>
            <a:ext cx="888064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FFFF"/>
                </a:solidFill>
                <a:cs typeface="+mn-ea"/>
                <a:sym typeface="+mn-lt"/>
              </a:rPr>
              <a:t>30%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B379795-1A8D-43E8-8D29-BC6BA3166B59}"/>
              </a:ext>
            </a:extLst>
          </p:cNvPr>
          <p:cNvSpPr txBox="1">
            <a:spLocks/>
          </p:cNvSpPr>
          <p:nvPr/>
        </p:nvSpPr>
        <p:spPr>
          <a:xfrm>
            <a:off x="1186412" y="2245278"/>
            <a:ext cx="888064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FFFF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AADECB8F-8E22-45E7-B030-610100A3981F}"/>
              </a:ext>
            </a:extLst>
          </p:cNvPr>
          <p:cNvSpPr txBox="1">
            <a:spLocks/>
          </p:cNvSpPr>
          <p:nvPr/>
        </p:nvSpPr>
        <p:spPr>
          <a:xfrm>
            <a:off x="6872555" y="2200055"/>
            <a:ext cx="888064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FFFF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C22FD409-F03C-40B8-812F-4C09535DFF53}"/>
              </a:ext>
            </a:extLst>
          </p:cNvPr>
          <p:cNvSpPr txBox="1">
            <a:spLocks/>
          </p:cNvSpPr>
          <p:nvPr/>
        </p:nvSpPr>
        <p:spPr>
          <a:xfrm>
            <a:off x="9789009" y="2200055"/>
            <a:ext cx="888064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170">
              <a:spcBef>
                <a:spcPct val="20000"/>
              </a:spcBef>
              <a:defRPr/>
            </a:pPr>
            <a:r>
              <a:rPr lang="en-US" sz="3200" dirty="0">
                <a:solidFill>
                  <a:srgbClr val="FFFFFF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36" name="PA-文本框 42">
            <a:extLst>
              <a:ext uri="{FF2B5EF4-FFF2-40B4-BE49-F238E27FC236}">
                <a16:creationId xmlns:a16="http://schemas.microsoft.com/office/drawing/2014/main" id="{430BACAE-00EE-4E3E-8F3B-3DE04F086D7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155632" y="4807222"/>
            <a:ext cx="1898983" cy="834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PA-文本框 42">
            <a:extLst>
              <a:ext uri="{FF2B5EF4-FFF2-40B4-BE49-F238E27FC236}">
                <a16:creationId xmlns:a16="http://schemas.microsoft.com/office/drawing/2014/main" id="{A9FBCC56-90CE-4723-8C1F-692CF692269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973212" y="4807201"/>
            <a:ext cx="1898983" cy="834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PA-文本框 42">
            <a:extLst>
              <a:ext uri="{FF2B5EF4-FFF2-40B4-BE49-F238E27FC236}">
                <a16:creationId xmlns:a16="http://schemas.microsoft.com/office/drawing/2014/main" id="{42325455-2A61-4D76-AFD1-DB8489EC3E6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76338" y="4807222"/>
            <a:ext cx="1898983" cy="834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PA-文本框 42">
            <a:extLst>
              <a:ext uri="{FF2B5EF4-FFF2-40B4-BE49-F238E27FC236}">
                <a16:creationId xmlns:a16="http://schemas.microsoft.com/office/drawing/2014/main" id="{8405C758-C51C-405E-B6BD-A157675EB87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9693918" y="4807201"/>
            <a:ext cx="1898983" cy="83426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275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A4BC6907-55F0-47A6-9CFD-D30CBF0102EF}"/>
              </a:ext>
            </a:extLst>
          </p:cNvPr>
          <p:cNvSpPr/>
          <p:nvPr/>
        </p:nvSpPr>
        <p:spPr>
          <a:xfrm>
            <a:off x="5897364" y="3525066"/>
            <a:ext cx="7080160" cy="3774082"/>
          </a:xfrm>
          <a:custGeom>
            <a:avLst/>
            <a:gdLst>
              <a:gd name="connsiteX0" fmla="*/ 339175 w 8087098"/>
              <a:gd name="connsiteY0" fmla="*/ 4960842 h 5225534"/>
              <a:gd name="connsiteX1" fmla="*/ 1239060 w 8087098"/>
              <a:gd name="connsiteY1" fmla="*/ 3915814 h 5225534"/>
              <a:gd name="connsiteX2" fmla="*/ 1935746 w 8087098"/>
              <a:gd name="connsiteY2" fmla="*/ 4075471 h 5225534"/>
              <a:gd name="connsiteX3" fmla="*/ 2167975 w 8087098"/>
              <a:gd name="connsiteY3" fmla="*/ 3465871 h 5225534"/>
              <a:gd name="connsiteX4" fmla="*/ 2705003 w 8087098"/>
              <a:gd name="connsiteY4" fmla="*/ 3654557 h 5225534"/>
              <a:gd name="connsiteX5" fmla="*/ 2792089 w 8087098"/>
              <a:gd name="connsiteY5" fmla="*/ 3044957 h 5225534"/>
              <a:gd name="connsiteX6" fmla="*/ 3474260 w 8087098"/>
              <a:gd name="connsiteY6" fmla="*/ 3306214 h 5225534"/>
              <a:gd name="connsiteX7" fmla="*/ 3488775 w 8087098"/>
              <a:gd name="connsiteY7" fmla="*/ 2595014 h 5225534"/>
              <a:gd name="connsiteX8" fmla="*/ 4170946 w 8087098"/>
              <a:gd name="connsiteY8" fmla="*/ 2856271 h 5225534"/>
              <a:gd name="connsiteX9" fmla="*/ 4229003 w 8087098"/>
              <a:gd name="connsiteY9" fmla="*/ 2203128 h 5225534"/>
              <a:gd name="connsiteX10" fmla="*/ 4795060 w 8087098"/>
              <a:gd name="connsiteY10" fmla="*/ 2319242 h 5225534"/>
              <a:gd name="connsiteX11" fmla="*/ 4853117 w 8087098"/>
              <a:gd name="connsiteY11" fmla="*/ 1549985 h 5225534"/>
              <a:gd name="connsiteX12" fmla="*/ 5607860 w 8087098"/>
              <a:gd name="connsiteY12" fmla="*/ 1637071 h 5225534"/>
              <a:gd name="connsiteX13" fmla="*/ 5651403 w 8087098"/>
              <a:gd name="connsiteY13" fmla="*/ 896842 h 5225534"/>
              <a:gd name="connsiteX14" fmla="*/ 7436660 w 8087098"/>
              <a:gd name="connsiteY14" fmla="*/ 200157 h 5225534"/>
              <a:gd name="connsiteX15" fmla="*/ 7509232 w 8087098"/>
              <a:gd name="connsiteY15" fmla="*/ 4772157 h 5225534"/>
              <a:gd name="connsiteX16" fmla="*/ 339175 w 8087098"/>
              <a:gd name="connsiteY16" fmla="*/ 4960842 h 5225534"/>
              <a:gd name="connsiteX0" fmla="*/ 339175 w 7702464"/>
              <a:gd name="connsiteY0" fmla="*/ 4199116 h 4414999"/>
              <a:gd name="connsiteX1" fmla="*/ 1239060 w 7702464"/>
              <a:gd name="connsiteY1" fmla="*/ 3154088 h 4414999"/>
              <a:gd name="connsiteX2" fmla="*/ 1935746 w 7702464"/>
              <a:gd name="connsiteY2" fmla="*/ 3313745 h 4414999"/>
              <a:gd name="connsiteX3" fmla="*/ 2167975 w 7702464"/>
              <a:gd name="connsiteY3" fmla="*/ 2704145 h 4414999"/>
              <a:gd name="connsiteX4" fmla="*/ 2705003 w 7702464"/>
              <a:gd name="connsiteY4" fmla="*/ 2892831 h 4414999"/>
              <a:gd name="connsiteX5" fmla="*/ 2792089 w 7702464"/>
              <a:gd name="connsiteY5" fmla="*/ 2283231 h 4414999"/>
              <a:gd name="connsiteX6" fmla="*/ 3474260 w 7702464"/>
              <a:gd name="connsiteY6" fmla="*/ 2544488 h 4414999"/>
              <a:gd name="connsiteX7" fmla="*/ 3488775 w 7702464"/>
              <a:gd name="connsiteY7" fmla="*/ 1833288 h 4414999"/>
              <a:gd name="connsiteX8" fmla="*/ 4170946 w 7702464"/>
              <a:gd name="connsiteY8" fmla="*/ 2094545 h 4414999"/>
              <a:gd name="connsiteX9" fmla="*/ 4229003 w 7702464"/>
              <a:gd name="connsiteY9" fmla="*/ 1441402 h 4414999"/>
              <a:gd name="connsiteX10" fmla="*/ 4795060 w 7702464"/>
              <a:gd name="connsiteY10" fmla="*/ 1557516 h 4414999"/>
              <a:gd name="connsiteX11" fmla="*/ 4853117 w 7702464"/>
              <a:gd name="connsiteY11" fmla="*/ 788259 h 4414999"/>
              <a:gd name="connsiteX12" fmla="*/ 5607860 w 7702464"/>
              <a:gd name="connsiteY12" fmla="*/ 875345 h 4414999"/>
              <a:gd name="connsiteX13" fmla="*/ 5651403 w 7702464"/>
              <a:gd name="connsiteY13" fmla="*/ 135116 h 4414999"/>
              <a:gd name="connsiteX14" fmla="*/ 7509232 w 7702464"/>
              <a:gd name="connsiteY14" fmla="*/ 4010431 h 4414999"/>
              <a:gd name="connsiteX15" fmla="*/ 339175 w 7702464"/>
              <a:gd name="connsiteY15" fmla="*/ 4199116 h 4414999"/>
              <a:gd name="connsiteX0" fmla="*/ 339175 w 7704871"/>
              <a:gd name="connsiteY0" fmla="*/ 3619496 h 3786563"/>
              <a:gd name="connsiteX1" fmla="*/ 1239060 w 7704871"/>
              <a:gd name="connsiteY1" fmla="*/ 2574468 h 3786563"/>
              <a:gd name="connsiteX2" fmla="*/ 1935746 w 7704871"/>
              <a:gd name="connsiteY2" fmla="*/ 2734125 h 3786563"/>
              <a:gd name="connsiteX3" fmla="*/ 2167975 w 7704871"/>
              <a:gd name="connsiteY3" fmla="*/ 2124525 h 3786563"/>
              <a:gd name="connsiteX4" fmla="*/ 2705003 w 7704871"/>
              <a:gd name="connsiteY4" fmla="*/ 2313211 h 3786563"/>
              <a:gd name="connsiteX5" fmla="*/ 2792089 w 7704871"/>
              <a:gd name="connsiteY5" fmla="*/ 1703611 h 3786563"/>
              <a:gd name="connsiteX6" fmla="*/ 3474260 w 7704871"/>
              <a:gd name="connsiteY6" fmla="*/ 1964868 h 3786563"/>
              <a:gd name="connsiteX7" fmla="*/ 3488775 w 7704871"/>
              <a:gd name="connsiteY7" fmla="*/ 1253668 h 3786563"/>
              <a:gd name="connsiteX8" fmla="*/ 4170946 w 7704871"/>
              <a:gd name="connsiteY8" fmla="*/ 1514925 h 3786563"/>
              <a:gd name="connsiteX9" fmla="*/ 4229003 w 7704871"/>
              <a:gd name="connsiteY9" fmla="*/ 861782 h 3786563"/>
              <a:gd name="connsiteX10" fmla="*/ 4795060 w 7704871"/>
              <a:gd name="connsiteY10" fmla="*/ 977896 h 3786563"/>
              <a:gd name="connsiteX11" fmla="*/ 4853117 w 7704871"/>
              <a:gd name="connsiteY11" fmla="*/ 208639 h 3786563"/>
              <a:gd name="connsiteX12" fmla="*/ 5607860 w 7704871"/>
              <a:gd name="connsiteY12" fmla="*/ 295725 h 3786563"/>
              <a:gd name="connsiteX13" fmla="*/ 7509232 w 7704871"/>
              <a:gd name="connsiteY13" fmla="*/ 3430811 h 3786563"/>
              <a:gd name="connsiteX14" fmla="*/ 339175 w 7704871"/>
              <a:gd name="connsiteY14" fmla="*/ 3619496 h 3786563"/>
              <a:gd name="connsiteX0" fmla="*/ 339175 w 7631185"/>
              <a:gd name="connsiteY0" fmla="*/ 3503567 h 3676229"/>
              <a:gd name="connsiteX1" fmla="*/ 1239060 w 7631185"/>
              <a:gd name="connsiteY1" fmla="*/ 2458539 h 3676229"/>
              <a:gd name="connsiteX2" fmla="*/ 1935746 w 7631185"/>
              <a:gd name="connsiteY2" fmla="*/ 2618196 h 3676229"/>
              <a:gd name="connsiteX3" fmla="*/ 2167975 w 7631185"/>
              <a:gd name="connsiteY3" fmla="*/ 2008596 h 3676229"/>
              <a:gd name="connsiteX4" fmla="*/ 2705003 w 7631185"/>
              <a:gd name="connsiteY4" fmla="*/ 2197282 h 3676229"/>
              <a:gd name="connsiteX5" fmla="*/ 2792089 w 7631185"/>
              <a:gd name="connsiteY5" fmla="*/ 1587682 h 3676229"/>
              <a:gd name="connsiteX6" fmla="*/ 3474260 w 7631185"/>
              <a:gd name="connsiteY6" fmla="*/ 1848939 h 3676229"/>
              <a:gd name="connsiteX7" fmla="*/ 3488775 w 7631185"/>
              <a:gd name="connsiteY7" fmla="*/ 1137739 h 3676229"/>
              <a:gd name="connsiteX8" fmla="*/ 4170946 w 7631185"/>
              <a:gd name="connsiteY8" fmla="*/ 1398996 h 3676229"/>
              <a:gd name="connsiteX9" fmla="*/ 4229003 w 7631185"/>
              <a:gd name="connsiteY9" fmla="*/ 745853 h 3676229"/>
              <a:gd name="connsiteX10" fmla="*/ 4795060 w 7631185"/>
              <a:gd name="connsiteY10" fmla="*/ 861967 h 3676229"/>
              <a:gd name="connsiteX11" fmla="*/ 4853117 w 7631185"/>
              <a:gd name="connsiteY11" fmla="*/ 92710 h 3676229"/>
              <a:gd name="connsiteX12" fmla="*/ 7509232 w 7631185"/>
              <a:gd name="connsiteY12" fmla="*/ 3314882 h 3676229"/>
              <a:gd name="connsiteX13" fmla="*/ 339175 w 7631185"/>
              <a:gd name="connsiteY13" fmla="*/ 3503567 h 3676229"/>
              <a:gd name="connsiteX0" fmla="*/ 339175 w 7629752"/>
              <a:gd name="connsiteY0" fmla="*/ 2895742 h 3021067"/>
              <a:gd name="connsiteX1" fmla="*/ 1239060 w 7629752"/>
              <a:gd name="connsiteY1" fmla="*/ 1850714 h 3021067"/>
              <a:gd name="connsiteX2" fmla="*/ 1935746 w 7629752"/>
              <a:gd name="connsiteY2" fmla="*/ 2010371 h 3021067"/>
              <a:gd name="connsiteX3" fmla="*/ 2167975 w 7629752"/>
              <a:gd name="connsiteY3" fmla="*/ 1400771 h 3021067"/>
              <a:gd name="connsiteX4" fmla="*/ 2705003 w 7629752"/>
              <a:gd name="connsiteY4" fmla="*/ 1589457 h 3021067"/>
              <a:gd name="connsiteX5" fmla="*/ 2792089 w 7629752"/>
              <a:gd name="connsiteY5" fmla="*/ 979857 h 3021067"/>
              <a:gd name="connsiteX6" fmla="*/ 3474260 w 7629752"/>
              <a:gd name="connsiteY6" fmla="*/ 1241114 h 3021067"/>
              <a:gd name="connsiteX7" fmla="*/ 3488775 w 7629752"/>
              <a:gd name="connsiteY7" fmla="*/ 529914 h 3021067"/>
              <a:gd name="connsiteX8" fmla="*/ 4170946 w 7629752"/>
              <a:gd name="connsiteY8" fmla="*/ 791171 h 3021067"/>
              <a:gd name="connsiteX9" fmla="*/ 4229003 w 7629752"/>
              <a:gd name="connsiteY9" fmla="*/ 138028 h 3021067"/>
              <a:gd name="connsiteX10" fmla="*/ 4795060 w 7629752"/>
              <a:gd name="connsiteY10" fmla="*/ 254142 h 3021067"/>
              <a:gd name="connsiteX11" fmla="*/ 7509232 w 7629752"/>
              <a:gd name="connsiteY11" fmla="*/ 2707057 h 3021067"/>
              <a:gd name="connsiteX12" fmla="*/ 339175 w 7629752"/>
              <a:gd name="connsiteY12" fmla="*/ 2895742 h 3021067"/>
              <a:gd name="connsiteX0" fmla="*/ 92518 w 4558970"/>
              <a:gd name="connsiteY0" fmla="*/ 2866155 h 2876955"/>
              <a:gd name="connsiteX1" fmla="*/ 992403 w 4558970"/>
              <a:gd name="connsiteY1" fmla="*/ 1821127 h 2876955"/>
              <a:gd name="connsiteX2" fmla="*/ 1689089 w 4558970"/>
              <a:gd name="connsiteY2" fmla="*/ 1980784 h 2876955"/>
              <a:gd name="connsiteX3" fmla="*/ 1921318 w 4558970"/>
              <a:gd name="connsiteY3" fmla="*/ 1371184 h 2876955"/>
              <a:gd name="connsiteX4" fmla="*/ 2458346 w 4558970"/>
              <a:gd name="connsiteY4" fmla="*/ 1559870 h 2876955"/>
              <a:gd name="connsiteX5" fmla="*/ 2545432 w 4558970"/>
              <a:gd name="connsiteY5" fmla="*/ 950270 h 2876955"/>
              <a:gd name="connsiteX6" fmla="*/ 3227603 w 4558970"/>
              <a:gd name="connsiteY6" fmla="*/ 1211527 h 2876955"/>
              <a:gd name="connsiteX7" fmla="*/ 3242118 w 4558970"/>
              <a:gd name="connsiteY7" fmla="*/ 500327 h 2876955"/>
              <a:gd name="connsiteX8" fmla="*/ 3924289 w 4558970"/>
              <a:gd name="connsiteY8" fmla="*/ 761584 h 2876955"/>
              <a:gd name="connsiteX9" fmla="*/ 3982346 w 4558970"/>
              <a:gd name="connsiteY9" fmla="*/ 108441 h 2876955"/>
              <a:gd name="connsiteX10" fmla="*/ 4548403 w 4558970"/>
              <a:gd name="connsiteY10" fmla="*/ 224555 h 2876955"/>
              <a:gd name="connsiteX11" fmla="*/ 3421024 w 4558970"/>
              <a:gd name="connsiteY11" fmla="*/ 2231919 h 2876955"/>
              <a:gd name="connsiteX12" fmla="*/ 92518 w 4558970"/>
              <a:gd name="connsiteY12" fmla="*/ 2866155 h 2876955"/>
              <a:gd name="connsiteX0" fmla="*/ 469422 w 3574643"/>
              <a:gd name="connsiteY0" fmla="*/ 2372866 h 2462349"/>
              <a:gd name="connsiteX1" fmla="*/ 8076 w 3574643"/>
              <a:gd name="connsiteY1" fmla="*/ 1821127 h 2462349"/>
              <a:gd name="connsiteX2" fmla="*/ 704762 w 3574643"/>
              <a:gd name="connsiteY2" fmla="*/ 1980784 h 2462349"/>
              <a:gd name="connsiteX3" fmla="*/ 936991 w 3574643"/>
              <a:gd name="connsiteY3" fmla="*/ 1371184 h 2462349"/>
              <a:gd name="connsiteX4" fmla="*/ 1474019 w 3574643"/>
              <a:gd name="connsiteY4" fmla="*/ 1559870 h 2462349"/>
              <a:gd name="connsiteX5" fmla="*/ 1561105 w 3574643"/>
              <a:gd name="connsiteY5" fmla="*/ 950270 h 2462349"/>
              <a:gd name="connsiteX6" fmla="*/ 2243276 w 3574643"/>
              <a:gd name="connsiteY6" fmla="*/ 1211527 h 2462349"/>
              <a:gd name="connsiteX7" fmla="*/ 2257791 w 3574643"/>
              <a:gd name="connsiteY7" fmla="*/ 500327 h 2462349"/>
              <a:gd name="connsiteX8" fmla="*/ 2939962 w 3574643"/>
              <a:gd name="connsiteY8" fmla="*/ 761584 h 2462349"/>
              <a:gd name="connsiteX9" fmla="*/ 2998019 w 3574643"/>
              <a:gd name="connsiteY9" fmla="*/ 108441 h 2462349"/>
              <a:gd name="connsiteX10" fmla="*/ 3564076 w 3574643"/>
              <a:gd name="connsiteY10" fmla="*/ 224555 h 2462349"/>
              <a:gd name="connsiteX11" fmla="*/ 2436697 w 3574643"/>
              <a:gd name="connsiteY11" fmla="*/ 2231919 h 2462349"/>
              <a:gd name="connsiteX12" fmla="*/ 469422 w 3574643"/>
              <a:gd name="connsiteY12" fmla="*/ 2372866 h 2462349"/>
              <a:gd name="connsiteX0" fmla="*/ 469422 w 3049366"/>
              <a:gd name="connsiteY0" fmla="*/ 2309415 h 2406293"/>
              <a:gd name="connsiteX1" fmla="*/ 8076 w 3049366"/>
              <a:gd name="connsiteY1" fmla="*/ 1757676 h 2406293"/>
              <a:gd name="connsiteX2" fmla="*/ 704762 w 3049366"/>
              <a:gd name="connsiteY2" fmla="*/ 1917333 h 2406293"/>
              <a:gd name="connsiteX3" fmla="*/ 936991 w 3049366"/>
              <a:gd name="connsiteY3" fmla="*/ 1307733 h 2406293"/>
              <a:gd name="connsiteX4" fmla="*/ 1474019 w 3049366"/>
              <a:gd name="connsiteY4" fmla="*/ 1496419 h 2406293"/>
              <a:gd name="connsiteX5" fmla="*/ 1561105 w 3049366"/>
              <a:gd name="connsiteY5" fmla="*/ 886819 h 2406293"/>
              <a:gd name="connsiteX6" fmla="*/ 2243276 w 3049366"/>
              <a:gd name="connsiteY6" fmla="*/ 1148076 h 2406293"/>
              <a:gd name="connsiteX7" fmla="*/ 2257791 w 3049366"/>
              <a:gd name="connsiteY7" fmla="*/ 436876 h 2406293"/>
              <a:gd name="connsiteX8" fmla="*/ 2939962 w 3049366"/>
              <a:gd name="connsiteY8" fmla="*/ 698133 h 2406293"/>
              <a:gd name="connsiteX9" fmla="*/ 2998019 w 3049366"/>
              <a:gd name="connsiteY9" fmla="*/ 44990 h 2406293"/>
              <a:gd name="connsiteX10" fmla="*/ 2436697 w 3049366"/>
              <a:gd name="connsiteY10" fmla="*/ 2168468 h 2406293"/>
              <a:gd name="connsiteX11" fmla="*/ 469422 w 3049366"/>
              <a:gd name="connsiteY11" fmla="*/ 2309415 h 2406293"/>
              <a:gd name="connsiteX0" fmla="*/ 469422 w 2944248"/>
              <a:gd name="connsiteY0" fmla="*/ 1904132 h 1961978"/>
              <a:gd name="connsiteX1" fmla="*/ 8076 w 2944248"/>
              <a:gd name="connsiteY1" fmla="*/ 1352393 h 1961978"/>
              <a:gd name="connsiteX2" fmla="*/ 704762 w 2944248"/>
              <a:gd name="connsiteY2" fmla="*/ 1512050 h 1961978"/>
              <a:gd name="connsiteX3" fmla="*/ 936991 w 2944248"/>
              <a:gd name="connsiteY3" fmla="*/ 902450 h 1961978"/>
              <a:gd name="connsiteX4" fmla="*/ 1474019 w 2944248"/>
              <a:gd name="connsiteY4" fmla="*/ 1091136 h 1961978"/>
              <a:gd name="connsiteX5" fmla="*/ 1561105 w 2944248"/>
              <a:gd name="connsiteY5" fmla="*/ 481536 h 1961978"/>
              <a:gd name="connsiteX6" fmla="*/ 2243276 w 2944248"/>
              <a:gd name="connsiteY6" fmla="*/ 742793 h 1961978"/>
              <a:gd name="connsiteX7" fmla="*/ 2257791 w 2944248"/>
              <a:gd name="connsiteY7" fmla="*/ 31593 h 1961978"/>
              <a:gd name="connsiteX8" fmla="*/ 2939962 w 2944248"/>
              <a:gd name="connsiteY8" fmla="*/ 292850 h 1961978"/>
              <a:gd name="connsiteX9" fmla="*/ 2436697 w 2944248"/>
              <a:gd name="connsiteY9" fmla="*/ 1763185 h 1961978"/>
              <a:gd name="connsiteX10" fmla="*/ 469422 w 2944248"/>
              <a:gd name="connsiteY10" fmla="*/ 1904132 h 1961978"/>
              <a:gd name="connsiteX0" fmla="*/ 469422 w 2944821"/>
              <a:gd name="connsiteY0" fmla="*/ 1642067 h 1699913"/>
              <a:gd name="connsiteX1" fmla="*/ 8076 w 2944821"/>
              <a:gd name="connsiteY1" fmla="*/ 1090328 h 1699913"/>
              <a:gd name="connsiteX2" fmla="*/ 704762 w 2944821"/>
              <a:gd name="connsiteY2" fmla="*/ 1249985 h 1699913"/>
              <a:gd name="connsiteX3" fmla="*/ 936991 w 2944821"/>
              <a:gd name="connsiteY3" fmla="*/ 640385 h 1699913"/>
              <a:gd name="connsiteX4" fmla="*/ 1474019 w 2944821"/>
              <a:gd name="connsiteY4" fmla="*/ 829071 h 1699913"/>
              <a:gd name="connsiteX5" fmla="*/ 1561105 w 2944821"/>
              <a:gd name="connsiteY5" fmla="*/ 219471 h 1699913"/>
              <a:gd name="connsiteX6" fmla="*/ 2243276 w 2944821"/>
              <a:gd name="connsiteY6" fmla="*/ 480728 h 1699913"/>
              <a:gd name="connsiteX7" fmla="*/ 2939962 w 2944821"/>
              <a:gd name="connsiteY7" fmla="*/ 30785 h 1699913"/>
              <a:gd name="connsiteX8" fmla="*/ 2436697 w 2944821"/>
              <a:gd name="connsiteY8" fmla="*/ 1501120 h 1699913"/>
              <a:gd name="connsiteX9" fmla="*/ 469422 w 2944821"/>
              <a:gd name="connsiteY9" fmla="*/ 1642067 h 1699913"/>
              <a:gd name="connsiteX0" fmla="*/ 469422 w 2553170"/>
              <a:gd name="connsiteY0" fmla="*/ 1438359 h 1475281"/>
              <a:gd name="connsiteX1" fmla="*/ 8076 w 2553170"/>
              <a:gd name="connsiteY1" fmla="*/ 886620 h 1475281"/>
              <a:gd name="connsiteX2" fmla="*/ 704762 w 2553170"/>
              <a:gd name="connsiteY2" fmla="*/ 1046277 h 1475281"/>
              <a:gd name="connsiteX3" fmla="*/ 936991 w 2553170"/>
              <a:gd name="connsiteY3" fmla="*/ 436677 h 1475281"/>
              <a:gd name="connsiteX4" fmla="*/ 1474019 w 2553170"/>
              <a:gd name="connsiteY4" fmla="*/ 625363 h 1475281"/>
              <a:gd name="connsiteX5" fmla="*/ 1561105 w 2553170"/>
              <a:gd name="connsiteY5" fmla="*/ 15763 h 1475281"/>
              <a:gd name="connsiteX6" fmla="*/ 2243276 w 2553170"/>
              <a:gd name="connsiteY6" fmla="*/ 277020 h 1475281"/>
              <a:gd name="connsiteX7" fmla="*/ 2436697 w 2553170"/>
              <a:gd name="connsiteY7" fmla="*/ 1297412 h 1475281"/>
              <a:gd name="connsiteX8" fmla="*/ 469422 w 2553170"/>
              <a:gd name="connsiteY8" fmla="*/ 1438359 h 1475281"/>
              <a:gd name="connsiteX0" fmla="*/ 264161 w 2347909"/>
              <a:gd name="connsiteY0" fmla="*/ 1438359 h 1444666"/>
              <a:gd name="connsiteX1" fmla="*/ 44957 w 2347909"/>
              <a:gd name="connsiteY1" fmla="*/ 1300346 h 1444666"/>
              <a:gd name="connsiteX2" fmla="*/ 499501 w 2347909"/>
              <a:gd name="connsiteY2" fmla="*/ 1046277 h 1444666"/>
              <a:gd name="connsiteX3" fmla="*/ 731730 w 2347909"/>
              <a:gd name="connsiteY3" fmla="*/ 436677 h 1444666"/>
              <a:gd name="connsiteX4" fmla="*/ 1268758 w 2347909"/>
              <a:gd name="connsiteY4" fmla="*/ 625363 h 1444666"/>
              <a:gd name="connsiteX5" fmla="*/ 1355844 w 2347909"/>
              <a:gd name="connsiteY5" fmla="*/ 15763 h 1444666"/>
              <a:gd name="connsiteX6" fmla="*/ 2038015 w 2347909"/>
              <a:gd name="connsiteY6" fmla="*/ 277020 h 1444666"/>
              <a:gd name="connsiteX7" fmla="*/ 2231436 w 2347909"/>
              <a:gd name="connsiteY7" fmla="*/ 1297412 h 1444666"/>
              <a:gd name="connsiteX8" fmla="*/ 264161 w 2347909"/>
              <a:gd name="connsiteY8" fmla="*/ 1438359 h 1444666"/>
              <a:gd name="connsiteX0" fmla="*/ 372092 w 2455840"/>
              <a:gd name="connsiteY0" fmla="*/ 1438359 h 1472925"/>
              <a:gd name="connsiteX1" fmla="*/ 15456 w 2455840"/>
              <a:gd name="connsiteY1" fmla="*/ 918445 h 1472925"/>
              <a:gd name="connsiteX2" fmla="*/ 607432 w 2455840"/>
              <a:gd name="connsiteY2" fmla="*/ 1046277 h 1472925"/>
              <a:gd name="connsiteX3" fmla="*/ 839661 w 2455840"/>
              <a:gd name="connsiteY3" fmla="*/ 436677 h 1472925"/>
              <a:gd name="connsiteX4" fmla="*/ 1376689 w 2455840"/>
              <a:gd name="connsiteY4" fmla="*/ 625363 h 1472925"/>
              <a:gd name="connsiteX5" fmla="*/ 1463775 w 2455840"/>
              <a:gd name="connsiteY5" fmla="*/ 15763 h 1472925"/>
              <a:gd name="connsiteX6" fmla="*/ 2145946 w 2455840"/>
              <a:gd name="connsiteY6" fmla="*/ 277020 h 1472925"/>
              <a:gd name="connsiteX7" fmla="*/ 2339367 w 2455840"/>
              <a:gd name="connsiteY7" fmla="*/ 1297412 h 1472925"/>
              <a:gd name="connsiteX8" fmla="*/ 372092 w 2455840"/>
              <a:gd name="connsiteY8" fmla="*/ 1438359 h 1472925"/>
              <a:gd name="connsiteX0" fmla="*/ 368998 w 2452746"/>
              <a:gd name="connsiteY0" fmla="*/ 1438359 h 1472925"/>
              <a:gd name="connsiteX1" fmla="*/ 12362 w 2452746"/>
              <a:gd name="connsiteY1" fmla="*/ 918445 h 1472925"/>
              <a:gd name="connsiteX2" fmla="*/ 558527 w 2452746"/>
              <a:gd name="connsiteY2" fmla="*/ 958758 h 1472925"/>
              <a:gd name="connsiteX3" fmla="*/ 836567 w 2452746"/>
              <a:gd name="connsiteY3" fmla="*/ 436677 h 1472925"/>
              <a:gd name="connsiteX4" fmla="*/ 1373595 w 2452746"/>
              <a:gd name="connsiteY4" fmla="*/ 625363 h 1472925"/>
              <a:gd name="connsiteX5" fmla="*/ 1460681 w 2452746"/>
              <a:gd name="connsiteY5" fmla="*/ 15763 h 1472925"/>
              <a:gd name="connsiteX6" fmla="*/ 2142852 w 2452746"/>
              <a:gd name="connsiteY6" fmla="*/ 277020 h 1472925"/>
              <a:gd name="connsiteX7" fmla="*/ 2336273 w 2452746"/>
              <a:gd name="connsiteY7" fmla="*/ 1297412 h 1472925"/>
              <a:gd name="connsiteX8" fmla="*/ 368998 w 2452746"/>
              <a:gd name="connsiteY8" fmla="*/ 1438359 h 1472925"/>
              <a:gd name="connsiteX0" fmla="*/ 368998 w 2449595"/>
              <a:gd name="connsiteY0" fmla="*/ 1475611 h 1510177"/>
              <a:gd name="connsiteX1" fmla="*/ 12362 w 2449595"/>
              <a:gd name="connsiteY1" fmla="*/ 955697 h 1510177"/>
              <a:gd name="connsiteX2" fmla="*/ 558527 w 2449595"/>
              <a:gd name="connsiteY2" fmla="*/ 996010 h 1510177"/>
              <a:gd name="connsiteX3" fmla="*/ 836567 w 2449595"/>
              <a:gd name="connsiteY3" fmla="*/ 473929 h 1510177"/>
              <a:gd name="connsiteX4" fmla="*/ 1373595 w 2449595"/>
              <a:gd name="connsiteY4" fmla="*/ 662615 h 1510177"/>
              <a:gd name="connsiteX5" fmla="*/ 1571936 w 2449595"/>
              <a:gd name="connsiteY5" fmla="*/ 13234 h 1510177"/>
              <a:gd name="connsiteX6" fmla="*/ 2142852 w 2449595"/>
              <a:gd name="connsiteY6" fmla="*/ 314272 h 1510177"/>
              <a:gd name="connsiteX7" fmla="*/ 2336273 w 2449595"/>
              <a:gd name="connsiteY7" fmla="*/ 1334664 h 1510177"/>
              <a:gd name="connsiteX8" fmla="*/ 368998 w 2449595"/>
              <a:gd name="connsiteY8" fmla="*/ 1475611 h 1510177"/>
              <a:gd name="connsiteX0" fmla="*/ 368998 w 2449595"/>
              <a:gd name="connsiteY0" fmla="*/ 1475611 h 1510177"/>
              <a:gd name="connsiteX1" fmla="*/ 12362 w 2449595"/>
              <a:gd name="connsiteY1" fmla="*/ 955697 h 1510177"/>
              <a:gd name="connsiteX2" fmla="*/ 558527 w 2449595"/>
              <a:gd name="connsiteY2" fmla="*/ 996010 h 1510177"/>
              <a:gd name="connsiteX3" fmla="*/ 869289 w 2449595"/>
              <a:gd name="connsiteY3" fmla="*/ 601229 h 1510177"/>
              <a:gd name="connsiteX4" fmla="*/ 1373595 w 2449595"/>
              <a:gd name="connsiteY4" fmla="*/ 662615 h 1510177"/>
              <a:gd name="connsiteX5" fmla="*/ 1571936 w 2449595"/>
              <a:gd name="connsiteY5" fmla="*/ 13234 h 1510177"/>
              <a:gd name="connsiteX6" fmla="*/ 2142852 w 2449595"/>
              <a:gd name="connsiteY6" fmla="*/ 314272 h 1510177"/>
              <a:gd name="connsiteX7" fmla="*/ 2336273 w 2449595"/>
              <a:gd name="connsiteY7" fmla="*/ 1334664 h 1510177"/>
              <a:gd name="connsiteX8" fmla="*/ 368998 w 2449595"/>
              <a:gd name="connsiteY8" fmla="*/ 1475611 h 1510177"/>
              <a:gd name="connsiteX0" fmla="*/ 360940 w 2135220"/>
              <a:gd name="connsiteY0" fmla="*/ 1473939 h 1477930"/>
              <a:gd name="connsiteX1" fmla="*/ 4304 w 2135220"/>
              <a:gd name="connsiteY1" fmla="*/ 954025 h 1477930"/>
              <a:gd name="connsiteX2" fmla="*/ 550469 w 2135220"/>
              <a:gd name="connsiteY2" fmla="*/ 994338 h 1477930"/>
              <a:gd name="connsiteX3" fmla="*/ 861231 w 2135220"/>
              <a:gd name="connsiteY3" fmla="*/ 599557 h 1477930"/>
              <a:gd name="connsiteX4" fmla="*/ 1365537 w 2135220"/>
              <a:gd name="connsiteY4" fmla="*/ 660943 h 1477930"/>
              <a:gd name="connsiteX5" fmla="*/ 1563878 w 2135220"/>
              <a:gd name="connsiteY5" fmla="*/ 11562 h 1477930"/>
              <a:gd name="connsiteX6" fmla="*/ 2134794 w 2135220"/>
              <a:gd name="connsiteY6" fmla="*/ 312600 h 1477930"/>
              <a:gd name="connsiteX7" fmla="*/ 1465689 w 2135220"/>
              <a:gd name="connsiteY7" fmla="*/ 1146481 h 1477930"/>
              <a:gd name="connsiteX8" fmla="*/ 360940 w 2135220"/>
              <a:gd name="connsiteY8" fmla="*/ 1473939 h 1477930"/>
              <a:gd name="connsiteX0" fmla="*/ 361903 w 2137101"/>
              <a:gd name="connsiteY0" fmla="*/ 1474633 h 1485894"/>
              <a:gd name="connsiteX1" fmla="*/ 5267 w 2137101"/>
              <a:gd name="connsiteY1" fmla="*/ 954719 h 1485894"/>
              <a:gd name="connsiteX2" fmla="*/ 551432 w 2137101"/>
              <a:gd name="connsiteY2" fmla="*/ 995032 h 1485894"/>
              <a:gd name="connsiteX3" fmla="*/ 862194 w 2137101"/>
              <a:gd name="connsiteY3" fmla="*/ 600251 h 1485894"/>
              <a:gd name="connsiteX4" fmla="*/ 1366500 w 2137101"/>
              <a:gd name="connsiteY4" fmla="*/ 661637 h 1485894"/>
              <a:gd name="connsiteX5" fmla="*/ 1564841 w 2137101"/>
              <a:gd name="connsiteY5" fmla="*/ 12256 h 1485894"/>
              <a:gd name="connsiteX6" fmla="*/ 2135757 w 2137101"/>
              <a:gd name="connsiteY6" fmla="*/ 313294 h 1485894"/>
              <a:gd name="connsiteX7" fmla="*/ 1678022 w 2137101"/>
              <a:gd name="connsiteY7" fmla="*/ 1230069 h 1485894"/>
              <a:gd name="connsiteX8" fmla="*/ 361903 w 2137101"/>
              <a:gd name="connsiteY8" fmla="*/ 1474633 h 1485894"/>
              <a:gd name="connsiteX0" fmla="*/ 361903 w 1837152"/>
              <a:gd name="connsiteY0" fmla="*/ 1472556 h 1483585"/>
              <a:gd name="connsiteX1" fmla="*/ 5267 w 1837152"/>
              <a:gd name="connsiteY1" fmla="*/ 952642 h 1483585"/>
              <a:gd name="connsiteX2" fmla="*/ 551432 w 1837152"/>
              <a:gd name="connsiteY2" fmla="*/ 992955 h 1483585"/>
              <a:gd name="connsiteX3" fmla="*/ 862194 w 1837152"/>
              <a:gd name="connsiteY3" fmla="*/ 598174 h 1483585"/>
              <a:gd name="connsiteX4" fmla="*/ 1366500 w 1837152"/>
              <a:gd name="connsiteY4" fmla="*/ 659560 h 1483585"/>
              <a:gd name="connsiteX5" fmla="*/ 1564841 w 1837152"/>
              <a:gd name="connsiteY5" fmla="*/ 10179 h 1483585"/>
              <a:gd name="connsiteX6" fmla="*/ 1801656 w 1837152"/>
              <a:gd name="connsiteY6" fmla="*/ 331941 h 1483585"/>
              <a:gd name="connsiteX7" fmla="*/ 1678022 w 1837152"/>
              <a:gd name="connsiteY7" fmla="*/ 1227992 h 1483585"/>
              <a:gd name="connsiteX8" fmla="*/ 361903 w 1837152"/>
              <a:gd name="connsiteY8" fmla="*/ 1472556 h 1483585"/>
              <a:gd name="connsiteX0" fmla="*/ 190525 w 1919135"/>
              <a:gd name="connsiteY0" fmla="*/ 1219730 h 1302502"/>
              <a:gd name="connsiteX1" fmla="*/ 72532 w 1919135"/>
              <a:gd name="connsiteY1" fmla="*/ 952642 h 1302502"/>
              <a:gd name="connsiteX2" fmla="*/ 618697 w 1919135"/>
              <a:gd name="connsiteY2" fmla="*/ 992955 h 1302502"/>
              <a:gd name="connsiteX3" fmla="*/ 929459 w 1919135"/>
              <a:gd name="connsiteY3" fmla="*/ 598174 h 1302502"/>
              <a:gd name="connsiteX4" fmla="*/ 1433765 w 1919135"/>
              <a:gd name="connsiteY4" fmla="*/ 659560 h 1302502"/>
              <a:gd name="connsiteX5" fmla="*/ 1632106 w 1919135"/>
              <a:gd name="connsiteY5" fmla="*/ 10179 h 1302502"/>
              <a:gd name="connsiteX6" fmla="*/ 1868921 w 1919135"/>
              <a:gd name="connsiteY6" fmla="*/ 331941 h 1302502"/>
              <a:gd name="connsiteX7" fmla="*/ 1745287 w 1919135"/>
              <a:gd name="connsiteY7" fmla="*/ 1227992 h 1302502"/>
              <a:gd name="connsiteX8" fmla="*/ 190525 w 1919135"/>
              <a:gd name="connsiteY8" fmla="*/ 1219730 h 1302502"/>
              <a:gd name="connsiteX0" fmla="*/ 188701 w 1900601"/>
              <a:gd name="connsiteY0" fmla="*/ 1218895 h 1231686"/>
              <a:gd name="connsiteX1" fmla="*/ 70708 w 1900601"/>
              <a:gd name="connsiteY1" fmla="*/ 951807 h 1231686"/>
              <a:gd name="connsiteX2" fmla="*/ 616873 w 1900601"/>
              <a:gd name="connsiteY2" fmla="*/ 992120 h 1231686"/>
              <a:gd name="connsiteX3" fmla="*/ 927635 w 1900601"/>
              <a:gd name="connsiteY3" fmla="*/ 597339 h 1231686"/>
              <a:gd name="connsiteX4" fmla="*/ 1431941 w 1900601"/>
              <a:gd name="connsiteY4" fmla="*/ 658725 h 1231686"/>
              <a:gd name="connsiteX5" fmla="*/ 1630282 w 1900601"/>
              <a:gd name="connsiteY5" fmla="*/ 9344 h 1231686"/>
              <a:gd name="connsiteX6" fmla="*/ 1867097 w 1900601"/>
              <a:gd name="connsiteY6" fmla="*/ 331106 h 1231686"/>
              <a:gd name="connsiteX7" fmla="*/ 1712780 w 1900601"/>
              <a:gd name="connsiteY7" fmla="*/ 1098672 h 1231686"/>
              <a:gd name="connsiteX8" fmla="*/ 188701 w 1900601"/>
              <a:gd name="connsiteY8" fmla="*/ 1218895 h 123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0601" h="1231686">
                <a:moveTo>
                  <a:pt x="188701" y="1218895"/>
                </a:moveTo>
                <a:cubicBezTo>
                  <a:pt x="-84978" y="1194418"/>
                  <a:pt x="-654" y="989603"/>
                  <a:pt x="70708" y="951807"/>
                </a:cubicBezTo>
                <a:cubicBezTo>
                  <a:pt x="142070" y="914011"/>
                  <a:pt x="474052" y="1051198"/>
                  <a:pt x="616873" y="992120"/>
                </a:cubicBezTo>
                <a:cubicBezTo>
                  <a:pt x="759694" y="933042"/>
                  <a:pt x="791790" y="652905"/>
                  <a:pt x="927635" y="597339"/>
                </a:cubicBezTo>
                <a:cubicBezTo>
                  <a:pt x="1063480" y="541773"/>
                  <a:pt x="1314833" y="756724"/>
                  <a:pt x="1431941" y="658725"/>
                </a:cubicBezTo>
                <a:cubicBezTo>
                  <a:pt x="1549049" y="560726"/>
                  <a:pt x="1557756" y="63947"/>
                  <a:pt x="1630282" y="9344"/>
                </a:cubicBezTo>
                <a:cubicBezTo>
                  <a:pt x="1702808" y="-45259"/>
                  <a:pt x="1853347" y="149551"/>
                  <a:pt x="1867097" y="331106"/>
                </a:cubicBezTo>
                <a:cubicBezTo>
                  <a:pt x="1880847" y="512661"/>
                  <a:pt x="1992513" y="950707"/>
                  <a:pt x="1712780" y="1098672"/>
                </a:cubicBezTo>
                <a:cubicBezTo>
                  <a:pt x="1433047" y="1246637"/>
                  <a:pt x="462380" y="1243372"/>
                  <a:pt x="188701" y="1218895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265391"/>
            <a:ext cx="1104808" cy="532011"/>
            <a:chOff x="311888" y="265391"/>
            <a:chExt cx="1104808" cy="53201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83107" y="265391"/>
              <a:ext cx="950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four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PA-文本框 9">
            <a:extLst>
              <a:ext uri="{FF2B5EF4-FFF2-40B4-BE49-F238E27FC236}">
                <a16:creationId xmlns:a16="http://schemas.microsoft.com/office/drawing/2014/main" id="{DE4A740E-E1FC-4B90-843F-05B64C2D85A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800552" y="1605674"/>
            <a:ext cx="2979818" cy="8082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PA-文本框 9">
            <a:extLst>
              <a:ext uri="{FF2B5EF4-FFF2-40B4-BE49-F238E27FC236}">
                <a16:creationId xmlns:a16="http://schemas.microsoft.com/office/drawing/2014/main" id="{B2354571-B0C0-4E6C-92A8-0B72493FA64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08028" y="3010975"/>
            <a:ext cx="2979818" cy="8082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3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GB" altLang="zh-CN" dirty="0">
              <a:latin typeface="+mn-lt"/>
              <a:cs typeface="+mn-ea"/>
              <a:sym typeface="+mn-lt"/>
            </a:endParaRPr>
          </a:p>
        </p:txBody>
      </p:sp>
      <p:sp>
        <p:nvSpPr>
          <p:cNvPr id="39" name="PA-文本框 9">
            <a:extLst>
              <a:ext uri="{FF2B5EF4-FFF2-40B4-BE49-F238E27FC236}">
                <a16:creationId xmlns:a16="http://schemas.microsoft.com/office/drawing/2014/main" id="{364D78A6-BB00-46F6-B550-E8CFE90D090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800552" y="4416276"/>
            <a:ext cx="2979818" cy="8082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ts val="3000"/>
              </a:lnSpc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GB" altLang="zh-CN" dirty="0">
              <a:latin typeface="+mn-lt"/>
              <a:cs typeface="+mn-ea"/>
              <a:sym typeface="+mn-lt"/>
            </a:endParaRPr>
          </a:p>
        </p:txBody>
      </p:sp>
      <p:pic>
        <p:nvPicPr>
          <p:cNvPr id="41" name="图形 40">
            <a:extLst>
              <a:ext uri="{FF2B5EF4-FFF2-40B4-BE49-F238E27FC236}">
                <a16:creationId xmlns:a16="http://schemas.microsoft.com/office/drawing/2014/main" id="{1161C36D-5827-43A7-9A7E-8838EF908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2482" y="1344967"/>
            <a:ext cx="4952546" cy="485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2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8" grpId="0"/>
      <p:bldP spid="35" grpId="0"/>
      <p:bldP spid="36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296634"/>
            <a:ext cx="1104808" cy="523220"/>
            <a:chOff x="311888" y="296634"/>
            <a:chExt cx="1104808" cy="5232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88841" y="296634"/>
              <a:ext cx="950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four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69F371C1-1C19-47AC-A719-8717A375D3FE}"/>
              </a:ext>
            </a:extLst>
          </p:cNvPr>
          <p:cNvGrpSpPr/>
          <p:nvPr/>
        </p:nvGrpSpPr>
        <p:grpSpPr>
          <a:xfrm>
            <a:off x="8211060" y="3333470"/>
            <a:ext cx="1495699" cy="3514092"/>
            <a:chOff x="8211059" y="3333470"/>
            <a:chExt cx="1495699" cy="3514092"/>
          </a:xfrm>
        </p:grpSpPr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08AEE134-FCF1-40CA-BDC4-844309F5C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636" y="3445476"/>
              <a:ext cx="1247305" cy="12480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271AA154-F20E-45D5-A183-2D5B42B7E9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1059" y="3333470"/>
              <a:ext cx="1449220" cy="1621420"/>
            </a:xfrm>
            <a:custGeom>
              <a:avLst/>
              <a:gdLst>
                <a:gd name="T0" fmla="*/ 804 w 804"/>
                <a:gd name="T1" fmla="*/ 402 h 900"/>
                <a:gd name="T2" fmla="*/ 402 w 804"/>
                <a:gd name="T3" fmla="*/ 0 h 900"/>
                <a:gd name="T4" fmla="*/ 0 w 804"/>
                <a:gd name="T5" fmla="*/ 402 h 900"/>
                <a:gd name="T6" fmla="*/ 333 w 804"/>
                <a:gd name="T7" fmla="*/ 798 h 900"/>
                <a:gd name="T8" fmla="*/ 333 w 804"/>
                <a:gd name="T9" fmla="*/ 900 h 900"/>
                <a:gd name="T10" fmla="*/ 471 w 804"/>
                <a:gd name="T11" fmla="*/ 900 h 900"/>
                <a:gd name="T12" fmla="*/ 471 w 804"/>
                <a:gd name="T13" fmla="*/ 798 h 900"/>
                <a:gd name="T14" fmla="*/ 804 w 804"/>
                <a:gd name="T15" fmla="*/ 402 h 900"/>
                <a:gd name="T16" fmla="*/ 402 w 804"/>
                <a:gd name="T17" fmla="*/ 704 h 900"/>
                <a:gd name="T18" fmla="*/ 100 w 804"/>
                <a:gd name="T19" fmla="*/ 402 h 900"/>
                <a:gd name="T20" fmla="*/ 402 w 804"/>
                <a:gd name="T21" fmla="*/ 100 h 900"/>
                <a:gd name="T22" fmla="*/ 704 w 804"/>
                <a:gd name="T23" fmla="*/ 402 h 900"/>
                <a:gd name="T24" fmla="*/ 402 w 804"/>
                <a:gd name="T25" fmla="*/ 70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4" h="900">
                  <a:moveTo>
                    <a:pt x="804" y="402"/>
                  </a:moveTo>
                  <a:cubicBezTo>
                    <a:pt x="804" y="180"/>
                    <a:pt x="624" y="0"/>
                    <a:pt x="402" y="0"/>
                  </a:cubicBezTo>
                  <a:cubicBezTo>
                    <a:pt x="180" y="0"/>
                    <a:pt x="0" y="180"/>
                    <a:pt x="0" y="402"/>
                  </a:cubicBezTo>
                  <a:cubicBezTo>
                    <a:pt x="0" y="600"/>
                    <a:pt x="144" y="765"/>
                    <a:pt x="333" y="798"/>
                  </a:cubicBezTo>
                  <a:cubicBezTo>
                    <a:pt x="333" y="900"/>
                    <a:pt x="333" y="900"/>
                    <a:pt x="333" y="900"/>
                  </a:cubicBezTo>
                  <a:cubicBezTo>
                    <a:pt x="471" y="900"/>
                    <a:pt x="471" y="900"/>
                    <a:pt x="471" y="900"/>
                  </a:cubicBezTo>
                  <a:cubicBezTo>
                    <a:pt x="471" y="798"/>
                    <a:pt x="471" y="798"/>
                    <a:pt x="471" y="798"/>
                  </a:cubicBezTo>
                  <a:cubicBezTo>
                    <a:pt x="660" y="765"/>
                    <a:pt x="804" y="600"/>
                    <a:pt x="804" y="402"/>
                  </a:cubicBezTo>
                  <a:close/>
                  <a:moveTo>
                    <a:pt x="402" y="704"/>
                  </a:moveTo>
                  <a:cubicBezTo>
                    <a:pt x="235" y="704"/>
                    <a:pt x="100" y="569"/>
                    <a:pt x="100" y="402"/>
                  </a:cubicBezTo>
                  <a:cubicBezTo>
                    <a:pt x="100" y="235"/>
                    <a:pt x="235" y="100"/>
                    <a:pt x="402" y="100"/>
                  </a:cubicBezTo>
                  <a:cubicBezTo>
                    <a:pt x="569" y="100"/>
                    <a:pt x="704" y="235"/>
                    <a:pt x="704" y="402"/>
                  </a:cubicBezTo>
                  <a:cubicBezTo>
                    <a:pt x="704" y="569"/>
                    <a:pt x="569" y="704"/>
                    <a:pt x="402" y="70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50E31783-0909-4427-B65E-20EC08845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4ECE3CF-22D9-4403-B397-04E6B51C8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A9ADAB2C-C5EA-412F-BBED-7683463F8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2990C929-DE66-407A-B500-F3E1C7FAE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92E199F-2F91-40D0-8E43-1DB5DBCCA18B}"/>
                </a:ext>
              </a:extLst>
            </p:cNvPr>
            <p:cNvSpPr/>
            <p:nvPr/>
          </p:nvSpPr>
          <p:spPr bwMode="auto">
            <a:xfrm>
              <a:off x="8221727" y="5102707"/>
              <a:ext cx="1227494" cy="1168062"/>
            </a:xfrm>
            <a:custGeom>
              <a:avLst/>
              <a:gdLst>
                <a:gd name="T0" fmla="*/ 0 w 681"/>
                <a:gd name="T1" fmla="*/ 110 h 648"/>
                <a:gd name="T2" fmla="*/ 109 w 681"/>
                <a:gd name="T3" fmla="*/ 0 h 648"/>
                <a:gd name="T4" fmla="*/ 571 w 681"/>
                <a:gd name="T5" fmla="*/ 0 h 648"/>
                <a:gd name="T6" fmla="*/ 681 w 681"/>
                <a:gd name="T7" fmla="*/ 110 h 648"/>
                <a:gd name="T8" fmla="*/ 681 w 681"/>
                <a:gd name="T9" fmla="*/ 538 h 648"/>
                <a:gd name="T10" fmla="*/ 571 w 681"/>
                <a:gd name="T11" fmla="*/ 648 h 648"/>
                <a:gd name="T12" fmla="*/ 109 w 681"/>
                <a:gd name="T13" fmla="*/ 648 h 648"/>
                <a:gd name="T14" fmla="*/ 0 w 681"/>
                <a:gd name="T15" fmla="*/ 538 h 648"/>
                <a:gd name="T16" fmla="*/ 0 w 681"/>
                <a:gd name="T17" fmla="*/ 11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648">
                  <a:moveTo>
                    <a:pt x="0" y="110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632" y="0"/>
                    <a:pt x="681" y="49"/>
                    <a:pt x="681" y="110"/>
                  </a:cubicBezTo>
                  <a:cubicBezTo>
                    <a:pt x="681" y="538"/>
                    <a:pt x="681" y="538"/>
                    <a:pt x="681" y="538"/>
                  </a:cubicBezTo>
                  <a:cubicBezTo>
                    <a:pt x="681" y="598"/>
                    <a:pt x="632" y="648"/>
                    <a:pt x="571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49" y="648"/>
                    <a:pt x="0" y="598"/>
                    <a:pt x="0" y="538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BF1565E3-94DB-4DB7-B0D0-7E88C3CBE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21B9540-C677-4571-9B16-D65D41D28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A61C8021-1A7F-4F1B-B44A-0127E8B727D1}"/>
                </a:ext>
              </a:extLst>
            </p:cNvPr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63B34E1A-3FC1-46B9-AC54-D3BA31E4E5E3}"/>
                </a:ext>
              </a:extLst>
            </p:cNvPr>
            <p:cNvSpPr/>
            <p:nvPr/>
          </p:nvSpPr>
          <p:spPr bwMode="auto">
            <a:xfrm>
              <a:off x="9344834" y="5670357"/>
              <a:ext cx="361924" cy="641558"/>
            </a:xfrm>
            <a:custGeom>
              <a:avLst/>
              <a:gdLst>
                <a:gd name="T0" fmla="*/ 57 w 201"/>
                <a:gd name="T1" fmla="*/ 356 h 356"/>
                <a:gd name="T2" fmla="*/ 163 w 201"/>
                <a:gd name="T3" fmla="*/ 119 h 356"/>
                <a:gd name="T4" fmla="*/ 0 w 201"/>
                <a:gd name="T5" fmla="*/ 164 h 356"/>
                <a:gd name="T6" fmla="*/ 57 w 201"/>
                <a:gd name="T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356">
                  <a:moveTo>
                    <a:pt x="57" y="356"/>
                  </a:moveTo>
                  <a:cubicBezTo>
                    <a:pt x="57" y="356"/>
                    <a:pt x="201" y="219"/>
                    <a:pt x="163" y="119"/>
                  </a:cubicBezTo>
                  <a:cubicBezTo>
                    <a:pt x="118" y="0"/>
                    <a:pt x="0" y="164"/>
                    <a:pt x="0" y="164"/>
                  </a:cubicBezTo>
                  <a:cubicBezTo>
                    <a:pt x="57" y="356"/>
                    <a:pt x="57" y="356"/>
                    <a:pt x="57" y="356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837431D-1F71-4E11-89A0-7EB373E3EEC6}"/>
                </a:ext>
              </a:extLst>
            </p:cNvPr>
            <p:cNvSpPr/>
            <p:nvPr/>
          </p:nvSpPr>
          <p:spPr bwMode="auto">
            <a:xfrm>
              <a:off x="8839665" y="5102707"/>
              <a:ext cx="52574" cy="0"/>
            </a:xfrm>
            <a:custGeom>
              <a:avLst/>
              <a:gdLst>
                <a:gd name="T0" fmla="*/ 29 w 29"/>
                <a:gd name="T1" fmla="*/ 0 w 29"/>
                <a:gd name="T2" fmla="*/ 0 w 29"/>
                <a:gd name="T3" fmla="*/ 29 w 29"/>
                <a:gd name="T4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7E079A28-1605-450F-8EBE-E836D10CA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EFEB687B-0AD9-4767-9068-EA3DAA513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AEC9A2A9-FEB8-406E-81D9-066A8C9223A0}"/>
                </a:ext>
              </a:extLst>
            </p:cNvPr>
            <p:cNvSpPr/>
            <p:nvPr/>
          </p:nvSpPr>
          <p:spPr bwMode="auto">
            <a:xfrm>
              <a:off x="9441601" y="6290580"/>
              <a:ext cx="7619" cy="336780"/>
            </a:xfrm>
            <a:custGeom>
              <a:avLst/>
              <a:gdLst>
                <a:gd name="T0" fmla="*/ 0 w 4"/>
                <a:gd name="T1" fmla="*/ 0 h 187"/>
                <a:gd name="T2" fmla="*/ 0 w 4"/>
                <a:gd name="T3" fmla="*/ 187 h 187"/>
                <a:gd name="T4" fmla="*/ 4 w 4"/>
                <a:gd name="T5" fmla="*/ 187 h 187"/>
                <a:gd name="T6" fmla="*/ 4 w 4"/>
                <a:gd name="T7" fmla="*/ 12 h 187"/>
                <a:gd name="T8" fmla="*/ 3 w 4"/>
                <a:gd name="T9" fmla="*/ 12 h 187"/>
                <a:gd name="T10" fmla="*/ 0 w 4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7">
                  <a:moveTo>
                    <a:pt x="0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9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9C1841F0-BD6C-432D-A47D-522B50EA42E6}"/>
                </a:ext>
              </a:extLst>
            </p:cNvPr>
            <p:cNvSpPr/>
            <p:nvPr/>
          </p:nvSpPr>
          <p:spPr bwMode="auto">
            <a:xfrm>
              <a:off x="8955480" y="6189242"/>
              <a:ext cx="486121" cy="658320"/>
            </a:xfrm>
            <a:custGeom>
              <a:avLst/>
              <a:gdLst>
                <a:gd name="T0" fmla="*/ 253 w 270"/>
                <a:gd name="T1" fmla="*/ 0 h 365"/>
                <a:gd name="T2" fmla="*/ 164 w 270"/>
                <a:gd name="T3" fmla="*/ 45 h 365"/>
                <a:gd name="T4" fmla="*/ 0 w 270"/>
                <a:gd name="T5" fmla="*/ 45 h 365"/>
                <a:gd name="T6" fmla="*/ 0 w 270"/>
                <a:gd name="T7" fmla="*/ 365 h 365"/>
                <a:gd name="T8" fmla="*/ 270 w 270"/>
                <a:gd name="T9" fmla="*/ 365 h 365"/>
                <a:gd name="T10" fmla="*/ 270 w 270"/>
                <a:gd name="T11" fmla="*/ 243 h 365"/>
                <a:gd name="T12" fmla="*/ 270 w 270"/>
                <a:gd name="T13" fmla="*/ 56 h 365"/>
                <a:gd name="T14" fmla="*/ 253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253" y="0"/>
                  </a:moveTo>
                  <a:cubicBezTo>
                    <a:pt x="233" y="27"/>
                    <a:pt x="201" y="45"/>
                    <a:pt x="16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D98F60EB-01E0-43DE-A09C-5608F0A3A8D6}"/>
                </a:ext>
              </a:extLst>
            </p:cNvPr>
            <p:cNvSpPr/>
            <p:nvPr/>
          </p:nvSpPr>
          <p:spPr bwMode="auto">
            <a:xfrm>
              <a:off x="8955480" y="6126762"/>
              <a:ext cx="455644" cy="144008"/>
            </a:xfrm>
            <a:custGeom>
              <a:avLst/>
              <a:gdLst>
                <a:gd name="T0" fmla="*/ 243 w 253"/>
                <a:gd name="T1" fmla="*/ 0 h 80"/>
                <a:gd name="T2" fmla="*/ 75 w 253"/>
                <a:gd name="T3" fmla="*/ 57 h 80"/>
                <a:gd name="T4" fmla="*/ 48 w 253"/>
                <a:gd name="T5" fmla="*/ 61 h 80"/>
                <a:gd name="T6" fmla="*/ 0 w 253"/>
                <a:gd name="T7" fmla="*/ 46 h 80"/>
                <a:gd name="T8" fmla="*/ 0 w 253"/>
                <a:gd name="T9" fmla="*/ 80 h 80"/>
                <a:gd name="T10" fmla="*/ 164 w 253"/>
                <a:gd name="T11" fmla="*/ 80 h 80"/>
                <a:gd name="T12" fmla="*/ 253 w 253"/>
                <a:gd name="T13" fmla="*/ 35 h 80"/>
                <a:gd name="T14" fmla="*/ 243 w 25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80">
                  <a:moveTo>
                    <a:pt x="243" y="0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66" y="59"/>
                    <a:pt x="57" y="61"/>
                    <a:pt x="48" y="61"/>
                  </a:cubicBezTo>
                  <a:cubicBezTo>
                    <a:pt x="31" y="61"/>
                    <a:pt x="14" y="55"/>
                    <a:pt x="0" y="4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201" y="80"/>
                    <a:pt x="233" y="62"/>
                    <a:pt x="253" y="35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D9C5A1A-8525-4310-85F2-9035F55EF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55480" y="5313766"/>
              <a:ext cx="55622" cy="645368"/>
            </a:xfrm>
            <a:custGeom>
              <a:avLst/>
              <a:gdLst>
                <a:gd name="T0" fmla="*/ 0 w 31"/>
                <a:gd name="T1" fmla="*/ 336 h 358"/>
                <a:gd name="T2" fmla="*/ 0 w 31"/>
                <a:gd name="T3" fmla="*/ 358 h 358"/>
                <a:gd name="T4" fmla="*/ 22 w 31"/>
                <a:gd name="T5" fmla="*/ 348 h 358"/>
                <a:gd name="T6" fmla="*/ 31 w 31"/>
                <a:gd name="T7" fmla="*/ 345 h 358"/>
                <a:gd name="T8" fmla="*/ 0 w 31"/>
                <a:gd name="T9" fmla="*/ 336 h 358"/>
                <a:gd name="T10" fmla="*/ 0 w 31"/>
                <a:gd name="T11" fmla="*/ 169 h 358"/>
                <a:gd name="T12" fmla="*/ 0 w 31"/>
                <a:gd name="T13" fmla="*/ 186 h 358"/>
                <a:gd name="T14" fmla="*/ 12 w 31"/>
                <a:gd name="T15" fmla="*/ 181 h 358"/>
                <a:gd name="T16" fmla="*/ 25 w 31"/>
                <a:gd name="T17" fmla="*/ 177 h 358"/>
                <a:gd name="T18" fmla="*/ 0 w 31"/>
                <a:gd name="T19" fmla="*/ 169 h 358"/>
                <a:gd name="T20" fmla="*/ 0 w 31"/>
                <a:gd name="T21" fmla="*/ 0 h 358"/>
                <a:gd name="T22" fmla="*/ 0 w 31"/>
                <a:gd name="T23" fmla="*/ 18 h 358"/>
                <a:gd name="T24" fmla="*/ 12 w 31"/>
                <a:gd name="T25" fmla="*/ 14 h 358"/>
                <a:gd name="T26" fmla="*/ 27 w 31"/>
                <a:gd name="T27" fmla="*/ 9 h 358"/>
                <a:gd name="T28" fmla="*/ 0 w 31"/>
                <a:gd name="T2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8">
                  <a:moveTo>
                    <a:pt x="0" y="336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7" y="354"/>
                    <a:pt x="14" y="350"/>
                    <a:pt x="22" y="348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20" y="344"/>
                    <a:pt x="10" y="341"/>
                    <a:pt x="0" y="336"/>
                  </a:cubicBezTo>
                  <a:moveTo>
                    <a:pt x="0" y="169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4" y="184"/>
                    <a:pt x="8" y="182"/>
                    <a:pt x="12" y="181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5"/>
                    <a:pt x="8" y="173"/>
                    <a:pt x="0" y="169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8" y="15"/>
                    <a:pt x="12" y="1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7"/>
                    <a:pt x="9" y="4"/>
                    <a:pt x="0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6E20E392-8CE2-456F-AE69-070A78D852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5221" y="5885225"/>
              <a:ext cx="172962" cy="410689"/>
            </a:xfrm>
            <a:custGeom>
              <a:avLst/>
              <a:gdLst>
                <a:gd name="T0" fmla="*/ 63 w 96"/>
                <a:gd name="T1" fmla="*/ 148 h 228"/>
                <a:gd name="T2" fmla="*/ 0 w 96"/>
                <a:gd name="T3" fmla="*/ 228 h 228"/>
                <a:gd name="T4" fmla="*/ 63 w 96"/>
                <a:gd name="T5" fmla="*/ 148 h 228"/>
                <a:gd name="T6" fmla="*/ 63 w 96"/>
                <a:gd name="T7" fmla="*/ 148 h 228"/>
                <a:gd name="T8" fmla="*/ 63 w 96"/>
                <a:gd name="T9" fmla="*/ 148 h 228"/>
                <a:gd name="T10" fmla="*/ 63 w 96"/>
                <a:gd name="T11" fmla="*/ 148 h 228"/>
                <a:gd name="T12" fmla="*/ 63 w 96"/>
                <a:gd name="T13" fmla="*/ 148 h 228"/>
                <a:gd name="T14" fmla="*/ 63 w 96"/>
                <a:gd name="T15" fmla="*/ 148 h 228"/>
                <a:gd name="T16" fmla="*/ 63 w 96"/>
                <a:gd name="T17" fmla="*/ 148 h 228"/>
                <a:gd name="T18" fmla="*/ 96 w 96"/>
                <a:gd name="T19" fmla="*/ 1 h 228"/>
                <a:gd name="T20" fmla="*/ 96 w 96"/>
                <a:gd name="T21" fmla="*/ 1 h 228"/>
                <a:gd name="T22" fmla="*/ 96 w 96"/>
                <a:gd name="T23" fmla="*/ 1 h 228"/>
                <a:gd name="T24" fmla="*/ 96 w 96"/>
                <a:gd name="T25" fmla="*/ 0 h 228"/>
                <a:gd name="T26" fmla="*/ 96 w 96"/>
                <a:gd name="T27" fmla="*/ 0 h 228"/>
                <a:gd name="T28" fmla="*/ 96 w 96"/>
                <a:gd name="T29" fmla="*/ 0 h 228"/>
                <a:gd name="T30" fmla="*/ 96 w 96"/>
                <a:gd name="T31" fmla="*/ 0 h 228"/>
                <a:gd name="T32" fmla="*/ 96 w 96"/>
                <a:gd name="T33" fmla="*/ 0 h 228"/>
                <a:gd name="T34" fmla="*/ 96 w 96"/>
                <a:gd name="T35" fmla="*/ 0 h 228"/>
                <a:gd name="T36" fmla="*/ 96 w 96"/>
                <a:gd name="T37" fmla="*/ 0 h 228"/>
                <a:gd name="T38" fmla="*/ 96 w 96"/>
                <a:gd name="T39" fmla="*/ 0 h 228"/>
                <a:gd name="T40" fmla="*/ 96 w 96"/>
                <a:gd name="T41" fmla="*/ 0 h 228"/>
                <a:gd name="T42" fmla="*/ 96 w 96"/>
                <a:gd name="T43" fmla="*/ 0 h 228"/>
                <a:gd name="T44" fmla="*/ 96 w 96"/>
                <a:gd name="T45" fmla="*/ 0 h 228"/>
                <a:gd name="T46" fmla="*/ 96 w 96"/>
                <a:gd name="T47" fmla="*/ 0 h 228"/>
                <a:gd name="T48" fmla="*/ 96 w 96"/>
                <a:gd name="T4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228">
                  <a:moveTo>
                    <a:pt x="63" y="148"/>
                  </a:moveTo>
                  <a:cubicBezTo>
                    <a:pt x="40" y="184"/>
                    <a:pt x="13" y="213"/>
                    <a:pt x="0" y="228"/>
                  </a:cubicBezTo>
                  <a:cubicBezTo>
                    <a:pt x="13" y="213"/>
                    <a:pt x="40" y="184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96" y="1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F2F79747-213F-4FA0-80B3-04D8B5BF63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599" y="5834175"/>
              <a:ext cx="277348" cy="477740"/>
            </a:xfrm>
            <a:custGeom>
              <a:avLst/>
              <a:gdLst>
                <a:gd name="T0" fmla="*/ 136 w 154"/>
                <a:gd name="T1" fmla="*/ 28 h 265"/>
                <a:gd name="T2" fmla="*/ 141 w 154"/>
                <a:gd name="T3" fmla="*/ 55 h 265"/>
                <a:gd name="T4" fmla="*/ 83 w 154"/>
                <a:gd name="T5" fmla="*/ 135 h 265"/>
                <a:gd name="T6" fmla="*/ 0 w 154"/>
                <a:gd name="T7" fmla="*/ 162 h 265"/>
                <a:gd name="T8" fmla="*/ 10 w 154"/>
                <a:gd name="T9" fmla="*/ 197 h 265"/>
                <a:gd name="T10" fmla="*/ 27 w 154"/>
                <a:gd name="T11" fmla="*/ 253 h 265"/>
                <a:gd name="T12" fmla="*/ 30 w 154"/>
                <a:gd name="T13" fmla="*/ 265 h 265"/>
                <a:gd name="T14" fmla="*/ 31 w 154"/>
                <a:gd name="T15" fmla="*/ 265 h 265"/>
                <a:gd name="T16" fmla="*/ 31 w 154"/>
                <a:gd name="T17" fmla="*/ 265 h 265"/>
                <a:gd name="T18" fmla="*/ 40 w 154"/>
                <a:gd name="T19" fmla="*/ 256 h 265"/>
                <a:gd name="T20" fmla="*/ 103 w 154"/>
                <a:gd name="T21" fmla="*/ 176 h 265"/>
                <a:gd name="T22" fmla="*/ 103 w 154"/>
                <a:gd name="T23" fmla="*/ 176 h 265"/>
                <a:gd name="T24" fmla="*/ 103 w 154"/>
                <a:gd name="T25" fmla="*/ 176 h 265"/>
                <a:gd name="T26" fmla="*/ 103 w 154"/>
                <a:gd name="T27" fmla="*/ 176 h 265"/>
                <a:gd name="T28" fmla="*/ 103 w 154"/>
                <a:gd name="T29" fmla="*/ 176 h 265"/>
                <a:gd name="T30" fmla="*/ 136 w 154"/>
                <a:gd name="T31" fmla="*/ 29 h 265"/>
                <a:gd name="T32" fmla="*/ 136 w 154"/>
                <a:gd name="T33" fmla="*/ 29 h 265"/>
                <a:gd name="T34" fmla="*/ 136 w 154"/>
                <a:gd name="T35" fmla="*/ 28 h 265"/>
                <a:gd name="T36" fmla="*/ 136 w 154"/>
                <a:gd name="T37" fmla="*/ 28 h 265"/>
                <a:gd name="T38" fmla="*/ 136 w 154"/>
                <a:gd name="T39" fmla="*/ 28 h 265"/>
                <a:gd name="T40" fmla="*/ 136 w 154"/>
                <a:gd name="T41" fmla="*/ 28 h 265"/>
                <a:gd name="T42" fmla="*/ 136 w 154"/>
                <a:gd name="T43" fmla="*/ 28 h 265"/>
                <a:gd name="T44" fmla="*/ 136 w 154"/>
                <a:gd name="T45" fmla="*/ 28 h 265"/>
                <a:gd name="T46" fmla="*/ 136 w 154"/>
                <a:gd name="T47" fmla="*/ 28 h 265"/>
                <a:gd name="T48" fmla="*/ 136 w 154"/>
                <a:gd name="T49" fmla="*/ 28 h 265"/>
                <a:gd name="T50" fmla="*/ 121 w 154"/>
                <a:gd name="T51" fmla="*/ 0 h 265"/>
                <a:gd name="T52" fmla="*/ 124 w 154"/>
                <a:gd name="T53" fmla="*/ 4 h 265"/>
                <a:gd name="T54" fmla="*/ 121 w 154"/>
                <a:gd name="T5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265">
                  <a:moveTo>
                    <a:pt x="136" y="28"/>
                  </a:moveTo>
                  <a:cubicBezTo>
                    <a:pt x="139" y="37"/>
                    <a:pt x="141" y="46"/>
                    <a:pt x="141" y="55"/>
                  </a:cubicBezTo>
                  <a:cubicBezTo>
                    <a:pt x="141" y="90"/>
                    <a:pt x="118" y="123"/>
                    <a:pt x="83" y="13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30" y="265"/>
                    <a:pt x="31" y="265"/>
                    <a:pt x="31" y="265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2" y="264"/>
                    <a:pt x="35" y="260"/>
                    <a:pt x="40" y="256"/>
                  </a:cubicBezTo>
                  <a:cubicBezTo>
                    <a:pt x="53" y="241"/>
                    <a:pt x="80" y="212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31" y="130"/>
                    <a:pt x="154" y="75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9"/>
                    <a:pt x="136" y="29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moveTo>
                    <a:pt x="121" y="0"/>
                  </a:moveTo>
                  <a:cubicBezTo>
                    <a:pt x="122" y="2"/>
                    <a:pt x="123" y="3"/>
                    <a:pt x="124" y="4"/>
                  </a:cubicBezTo>
                  <a:cubicBezTo>
                    <a:pt x="123" y="3"/>
                    <a:pt x="122" y="2"/>
                    <a:pt x="121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AF72EE5F-C0AE-4152-94E6-BDEB8E1F8A6C}"/>
                </a:ext>
              </a:extLst>
            </p:cNvPr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0A330BB-7F4B-4886-B50B-E7FD2D11CFD7}"/>
                </a:ext>
              </a:extLst>
            </p:cNvPr>
            <p:cNvSpPr/>
            <p:nvPr/>
          </p:nvSpPr>
          <p:spPr bwMode="auto">
            <a:xfrm>
              <a:off x="8854142" y="5160615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19E056DE-46EC-497D-B4E2-FFC83F0DCB9A}"/>
                </a:ext>
              </a:extLst>
            </p:cNvPr>
            <p:cNvSpPr/>
            <p:nvPr/>
          </p:nvSpPr>
          <p:spPr bwMode="auto">
            <a:xfrm>
              <a:off x="8872428" y="5762552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5 h 273"/>
                <a:gd name="T4" fmla="*/ 121 w 440"/>
                <a:gd name="T5" fmla="*/ 259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435366CD-F2D4-4884-A02C-08C56960062F}"/>
                </a:ext>
              </a:extLst>
            </p:cNvPr>
            <p:cNvSpPr/>
            <p:nvPr/>
          </p:nvSpPr>
          <p:spPr bwMode="auto">
            <a:xfrm>
              <a:off x="8854142" y="5461584"/>
              <a:ext cx="793185" cy="493741"/>
            </a:xfrm>
            <a:custGeom>
              <a:avLst/>
              <a:gdLst>
                <a:gd name="T0" fmla="*/ 425 w 440"/>
                <a:gd name="T1" fmla="*/ 68 h 274"/>
                <a:gd name="T2" fmla="*/ 372 w 440"/>
                <a:gd name="T3" fmla="*/ 175 h 274"/>
                <a:gd name="T4" fmla="*/ 121 w 440"/>
                <a:gd name="T5" fmla="*/ 259 h 274"/>
                <a:gd name="T6" fmla="*/ 15 w 440"/>
                <a:gd name="T7" fmla="*/ 206 h 274"/>
                <a:gd name="T8" fmla="*/ 68 w 440"/>
                <a:gd name="T9" fmla="*/ 99 h 274"/>
                <a:gd name="T10" fmla="*/ 319 w 440"/>
                <a:gd name="T11" fmla="*/ 15 h 274"/>
                <a:gd name="T12" fmla="*/ 425 w 440"/>
                <a:gd name="T13" fmla="*/ 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4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4"/>
                    <a:pt x="29" y="250"/>
                    <a:pt x="15" y="206"/>
                  </a:cubicBezTo>
                  <a:cubicBezTo>
                    <a:pt x="0" y="162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26CA221E-66C4-4CBA-B080-23D0BAF7E775}"/>
                </a:ext>
              </a:extLst>
            </p:cNvPr>
            <p:cNvSpPr/>
            <p:nvPr/>
          </p:nvSpPr>
          <p:spPr bwMode="auto">
            <a:xfrm>
              <a:off x="8872428" y="4875648"/>
              <a:ext cx="756612" cy="454119"/>
            </a:xfrm>
            <a:custGeom>
              <a:avLst/>
              <a:gdLst>
                <a:gd name="T0" fmla="*/ 335 w 420"/>
                <a:gd name="T1" fmla="*/ 0 h 252"/>
                <a:gd name="T2" fmla="*/ 309 w 420"/>
                <a:gd name="T3" fmla="*/ 4 h 252"/>
                <a:gd name="T4" fmla="*/ 145 w 420"/>
                <a:gd name="T5" fmla="*/ 59 h 252"/>
                <a:gd name="T6" fmla="*/ 58 w 420"/>
                <a:gd name="T7" fmla="*/ 88 h 252"/>
                <a:gd name="T8" fmla="*/ 11 w 420"/>
                <a:gd name="T9" fmla="*/ 126 h 252"/>
                <a:gd name="T10" fmla="*/ 0 w 420"/>
                <a:gd name="T11" fmla="*/ 168 h 252"/>
                <a:gd name="T12" fmla="*/ 5 w 420"/>
                <a:gd name="T13" fmla="*/ 195 h 252"/>
                <a:gd name="T14" fmla="*/ 73 w 420"/>
                <a:gd name="T15" fmla="*/ 252 h 252"/>
                <a:gd name="T16" fmla="*/ 309 w 420"/>
                <a:gd name="T17" fmla="*/ 173 h 252"/>
                <a:gd name="T18" fmla="*/ 335 w 420"/>
                <a:gd name="T19" fmla="*/ 168 h 252"/>
                <a:gd name="T20" fmla="*/ 347 w 420"/>
                <a:gd name="T21" fmla="*/ 169 h 252"/>
                <a:gd name="T22" fmla="*/ 362 w 420"/>
                <a:gd name="T23" fmla="*/ 164 h 252"/>
                <a:gd name="T24" fmla="*/ 420 w 420"/>
                <a:gd name="T25" fmla="*/ 84 h 252"/>
                <a:gd name="T26" fmla="*/ 415 w 420"/>
                <a:gd name="T27" fmla="*/ 57 h 252"/>
                <a:gd name="T28" fmla="*/ 335 w 42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2">
                  <a:moveTo>
                    <a:pt x="335" y="0"/>
                  </a:moveTo>
                  <a:cubicBezTo>
                    <a:pt x="326" y="0"/>
                    <a:pt x="317" y="1"/>
                    <a:pt x="309" y="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37" y="95"/>
                    <a:pt x="21" y="109"/>
                    <a:pt x="11" y="126"/>
                  </a:cubicBezTo>
                  <a:cubicBezTo>
                    <a:pt x="4" y="139"/>
                    <a:pt x="0" y="153"/>
                    <a:pt x="0" y="168"/>
                  </a:cubicBezTo>
                  <a:cubicBezTo>
                    <a:pt x="0" y="177"/>
                    <a:pt x="2" y="186"/>
                    <a:pt x="5" y="195"/>
                  </a:cubicBezTo>
                  <a:cubicBezTo>
                    <a:pt x="15" y="226"/>
                    <a:pt x="42" y="247"/>
                    <a:pt x="73" y="252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17" y="170"/>
                    <a:pt x="326" y="168"/>
                    <a:pt x="335" y="168"/>
                  </a:cubicBezTo>
                  <a:cubicBezTo>
                    <a:pt x="339" y="168"/>
                    <a:pt x="343" y="169"/>
                    <a:pt x="347" y="169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3" y="22"/>
                    <a:pt x="371" y="0"/>
                    <a:pt x="335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B23187A8-DAA7-42F8-B09C-1B3D40803564}"/>
                </a:ext>
              </a:extLst>
            </p:cNvPr>
            <p:cNvSpPr/>
            <p:nvPr/>
          </p:nvSpPr>
          <p:spPr bwMode="auto">
            <a:xfrm>
              <a:off x="8872428" y="5180426"/>
              <a:ext cx="756612" cy="452596"/>
            </a:xfrm>
            <a:custGeom>
              <a:avLst/>
              <a:gdLst>
                <a:gd name="T0" fmla="*/ 347 w 420"/>
                <a:gd name="T1" fmla="*/ 0 h 251"/>
                <a:gd name="T2" fmla="*/ 111 w 420"/>
                <a:gd name="T3" fmla="*/ 79 h 251"/>
                <a:gd name="T4" fmla="*/ 84 w 420"/>
                <a:gd name="T5" fmla="*/ 83 h 251"/>
                <a:gd name="T6" fmla="*/ 73 w 420"/>
                <a:gd name="T7" fmla="*/ 83 h 251"/>
                <a:gd name="T8" fmla="*/ 58 w 420"/>
                <a:gd name="T9" fmla="*/ 88 h 251"/>
                <a:gd name="T10" fmla="*/ 0 w 420"/>
                <a:gd name="T11" fmla="*/ 168 h 251"/>
                <a:gd name="T12" fmla="*/ 5 w 420"/>
                <a:gd name="T13" fmla="*/ 194 h 251"/>
                <a:gd name="T14" fmla="*/ 71 w 420"/>
                <a:gd name="T15" fmla="*/ 251 h 251"/>
                <a:gd name="T16" fmla="*/ 309 w 420"/>
                <a:gd name="T17" fmla="*/ 171 h 251"/>
                <a:gd name="T18" fmla="*/ 335 w 420"/>
                <a:gd name="T19" fmla="*/ 167 h 251"/>
                <a:gd name="T20" fmla="*/ 349 w 420"/>
                <a:gd name="T21" fmla="*/ 168 h 251"/>
                <a:gd name="T22" fmla="*/ 362 w 420"/>
                <a:gd name="T23" fmla="*/ 163 h 251"/>
                <a:gd name="T24" fmla="*/ 420 w 420"/>
                <a:gd name="T25" fmla="*/ 84 h 251"/>
                <a:gd name="T26" fmla="*/ 415 w 420"/>
                <a:gd name="T27" fmla="*/ 57 h 251"/>
                <a:gd name="T28" fmla="*/ 347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7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3"/>
                    <a:pt x="84" y="83"/>
                  </a:cubicBezTo>
                  <a:cubicBezTo>
                    <a:pt x="81" y="83"/>
                    <a:pt x="77" y="83"/>
                    <a:pt x="73" y="83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3" y="100"/>
                    <a:pt x="0" y="132"/>
                    <a:pt x="0" y="168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5" y="225"/>
                    <a:pt x="41" y="246"/>
                    <a:pt x="71" y="25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7" y="168"/>
                    <a:pt x="326" y="167"/>
                    <a:pt x="335" y="167"/>
                  </a:cubicBezTo>
                  <a:cubicBezTo>
                    <a:pt x="340" y="167"/>
                    <a:pt x="344" y="167"/>
                    <a:pt x="349" y="168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5" y="25"/>
                    <a:pt x="377" y="4"/>
                    <a:pt x="347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E03DAF1-E9E9-44EA-8495-984BC3E449F4}"/>
                </a:ext>
              </a:extLst>
            </p:cNvPr>
            <p:cNvSpPr/>
            <p:nvPr/>
          </p:nvSpPr>
          <p:spPr bwMode="auto">
            <a:xfrm>
              <a:off x="9004245" y="5178901"/>
              <a:ext cx="493741" cy="150866"/>
            </a:xfrm>
            <a:custGeom>
              <a:avLst/>
              <a:gdLst>
                <a:gd name="T0" fmla="*/ 262 w 274"/>
                <a:gd name="T1" fmla="*/ 0 h 84"/>
                <a:gd name="T2" fmla="*/ 236 w 274"/>
                <a:gd name="T3" fmla="*/ 5 h 84"/>
                <a:gd name="T4" fmla="*/ 0 w 274"/>
                <a:gd name="T5" fmla="*/ 84 h 84"/>
                <a:gd name="T6" fmla="*/ 11 w 274"/>
                <a:gd name="T7" fmla="*/ 84 h 84"/>
                <a:gd name="T8" fmla="*/ 38 w 274"/>
                <a:gd name="T9" fmla="*/ 80 h 84"/>
                <a:gd name="T10" fmla="*/ 274 w 274"/>
                <a:gd name="T11" fmla="*/ 1 h 84"/>
                <a:gd name="T12" fmla="*/ 262 w 27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84">
                  <a:moveTo>
                    <a:pt x="262" y="0"/>
                  </a:moveTo>
                  <a:cubicBezTo>
                    <a:pt x="253" y="0"/>
                    <a:pt x="244" y="2"/>
                    <a:pt x="236" y="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8" y="84"/>
                    <a:pt x="11" y="84"/>
                  </a:cubicBezTo>
                  <a:cubicBezTo>
                    <a:pt x="20" y="84"/>
                    <a:pt x="29" y="83"/>
                    <a:pt x="38" y="80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0" y="1"/>
                    <a:pt x="266" y="0"/>
                    <a:pt x="262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AE563A14-0D32-4D2A-8E58-B8A4A3E17F5D}"/>
                </a:ext>
              </a:extLst>
            </p:cNvPr>
            <p:cNvSpPr/>
            <p:nvPr/>
          </p:nvSpPr>
          <p:spPr bwMode="auto">
            <a:xfrm>
              <a:off x="8890714" y="5782362"/>
              <a:ext cx="756612" cy="454119"/>
            </a:xfrm>
            <a:custGeom>
              <a:avLst/>
              <a:gdLst>
                <a:gd name="T0" fmla="*/ 343 w 420"/>
                <a:gd name="T1" fmla="*/ 0 h 252"/>
                <a:gd name="T2" fmla="*/ 101 w 420"/>
                <a:gd name="T3" fmla="*/ 81 h 252"/>
                <a:gd name="T4" fmla="*/ 74 w 420"/>
                <a:gd name="T5" fmla="*/ 85 h 252"/>
                <a:gd name="T6" fmla="*/ 67 w 420"/>
                <a:gd name="T7" fmla="*/ 85 h 252"/>
                <a:gd name="T8" fmla="*/ 58 w 420"/>
                <a:gd name="T9" fmla="*/ 88 h 252"/>
                <a:gd name="T10" fmla="*/ 0 w 420"/>
                <a:gd name="T11" fmla="*/ 168 h 252"/>
                <a:gd name="T12" fmla="*/ 5 w 420"/>
                <a:gd name="T13" fmla="*/ 194 h 252"/>
                <a:gd name="T14" fmla="*/ 84 w 420"/>
                <a:gd name="T15" fmla="*/ 252 h 252"/>
                <a:gd name="T16" fmla="*/ 111 w 420"/>
                <a:gd name="T17" fmla="*/ 248 h 252"/>
                <a:gd name="T18" fmla="*/ 362 w 420"/>
                <a:gd name="T19" fmla="*/ 164 h 252"/>
                <a:gd name="T20" fmla="*/ 420 w 420"/>
                <a:gd name="T21" fmla="*/ 84 h 252"/>
                <a:gd name="T22" fmla="*/ 415 w 420"/>
                <a:gd name="T23" fmla="*/ 57 h 252"/>
                <a:gd name="T24" fmla="*/ 343 w 420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252">
                  <a:moveTo>
                    <a:pt x="343" y="0"/>
                  </a:moveTo>
                  <a:cubicBezTo>
                    <a:pt x="101" y="81"/>
                    <a:pt x="101" y="81"/>
                    <a:pt x="101" y="81"/>
                  </a:cubicBezTo>
                  <a:cubicBezTo>
                    <a:pt x="92" y="84"/>
                    <a:pt x="83" y="85"/>
                    <a:pt x="74" y="85"/>
                  </a:cubicBezTo>
                  <a:cubicBezTo>
                    <a:pt x="72" y="85"/>
                    <a:pt x="69" y="85"/>
                    <a:pt x="67" y="85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2" y="100"/>
                    <a:pt x="0" y="132"/>
                    <a:pt x="0" y="168"/>
                  </a:cubicBezTo>
                  <a:cubicBezTo>
                    <a:pt x="0" y="177"/>
                    <a:pt x="2" y="186"/>
                    <a:pt x="5" y="194"/>
                  </a:cubicBezTo>
                  <a:cubicBezTo>
                    <a:pt x="16" y="230"/>
                    <a:pt x="49" y="252"/>
                    <a:pt x="84" y="252"/>
                  </a:cubicBezTo>
                  <a:cubicBezTo>
                    <a:pt x="93" y="252"/>
                    <a:pt x="102" y="250"/>
                    <a:pt x="111" y="248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4" y="24"/>
                    <a:pt x="375" y="3"/>
                    <a:pt x="343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208B565C-7CF8-4E55-8F1F-7F4122335845}"/>
                </a:ext>
              </a:extLst>
            </p:cNvPr>
            <p:cNvSpPr/>
            <p:nvPr/>
          </p:nvSpPr>
          <p:spPr bwMode="auto">
            <a:xfrm>
              <a:off x="8872428" y="5482918"/>
              <a:ext cx="756612" cy="452596"/>
            </a:xfrm>
            <a:custGeom>
              <a:avLst/>
              <a:gdLst>
                <a:gd name="T0" fmla="*/ 349 w 420"/>
                <a:gd name="T1" fmla="*/ 0 h 251"/>
                <a:gd name="T2" fmla="*/ 111 w 420"/>
                <a:gd name="T3" fmla="*/ 79 h 251"/>
                <a:gd name="T4" fmla="*/ 84 w 420"/>
                <a:gd name="T5" fmla="*/ 84 h 251"/>
                <a:gd name="T6" fmla="*/ 71 w 420"/>
                <a:gd name="T7" fmla="*/ 83 h 251"/>
                <a:gd name="T8" fmla="*/ 58 w 420"/>
                <a:gd name="T9" fmla="*/ 87 h 251"/>
                <a:gd name="T10" fmla="*/ 0 w 420"/>
                <a:gd name="T11" fmla="*/ 167 h 251"/>
                <a:gd name="T12" fmla="*/ 5 w 420"/>
                <a:gd name="T13" fmla="*/ 194 h 251"/>
                <a:gd name="T14" fmla="*/ 77 w 420"/>
                <a:gd name="T15" fmla="*/ 251 h 251"/>
                <a:gd name="T16" fmla="*/ 319 w 420"/>
                <a:gd name="T17" fmla="*/ 170 h 251"/>
                <a:gd name="T18" fmla="*/ 345 w 420"/>
                <a:gd name="T19" fmla="*/ 165 h 251"/>
                <a:gd name="T20" fmla="*/ 353 w 420"/>
                <a:gd name="T21" fmla="*/ 166 h 251"/>
                <a:gd name="T22" fmla="*/ 362 w 420"/>
                <a:gd name="T23" fmla="*/ 163 h 251"/>
                <a:gd name="T24" fmla="*/ 420 w 420"/>
                <a:gd name="T25" fmla="*/ 83 h 251"/>
                <a:gd name="T26" fmla="*/ 415 w 420"/>
                <a:gd name="T27" fmla="*/ 56 h 251"/>
                <a:gd name="T28" fmla="*/ 349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9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4"/>
                    <a:pt x="84" y="84"/>
                  </a:cubicBezTo>
                  <a:cubicBezTo>
                    <a:pt x="80" y="84"/>
                    <a:pt x="75" y="83"/>
                    <a:pt x="71" y="83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23" y="99"/>
                    <a:pt x="0" y="132"/>
                    <a:pt x="0" y="167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6" y="226"/>
                    <a:pt x="44" y="248"/>
                    <a:pt x="77" y="251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7" y="167"/>
                    <a:pt x="336" y="165"/>
                    <a:pt x="345" y="165"/>
                  </a:cubicBezTo>
                  <a:cubicBezTo>
                    <a:pt x="348" y="165"/>
                    <a:pt x="351" y="166"/>
                    <a:pt x="353" y="166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1"/>
                    <a:pt x="420" y="118"/>
                    <a:pt x="420" y="83"/>
                  </a:cubicBezTo>
                  <a:cubicBezTo>
                    <a:pt x="420" y="74"/>
                    <a:pt x="418" y="65"/>
                    <a:pt x="415" y="56"/>
                  </a:cubicBezTo>
                  <a:cubicBezTo>
                    <a:pt x="405" y="26"/>
                    <a:pt x="379" y="5"/>
                    <a:pt x="349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D7EB5A20-6606-4A16-9DB5-70C46F9EC930}"/>
                </a:ext>
              </a:extLst>
            </p:cNvPr>
            <p:cNvSpPr/>
            <p:nvPr/>
          </p:nvSpPr>
          <p:spPr bwMode="auto">
            <a:xfrm>
              <a:off x="9000435" y="5481394"/>
              <a:ext cx="500598" cy="153151"/>
            </a:xfrm>
            <a:custGeom>
              <a:avLst/>
              <a:gdLst>
                <a:gd name="T0" fmla="*/ 264 w 278"/>
                <a:gd name="T1" fmla="*/ 0 h 85"/>
                <a:gd name="T2" fmla="*/ 238 w 278"/>
                <a:gd name="T3" fmla="*/ 4 h 85"/>
                <a:gd name="T4" fmla="*/ 0 w 278"/>
                <a:gd name="T5" fmla="*/ 84 h 85"/>
                <a:gd name="T6" fmla="*/ 13 w 278"/>
                <a:gd name="T7" fmla="*/ 85 h 85"/>
                <a:gd name="T8" fmla="*/ 40 w 278"/>
                <a:gd name="T9" fmla="*/ 80 h 85"/>
                <a:gd name="T10" fmla="*/ 278 w 278"/>
                <a:gd name="T11" fmla="*/ 1 h 85"/>
                <a:gd name="T12" fmla="*/ 264 w 278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85">
                  <a:moveTo>
                    <a:pt x="264" y="0"/>
                  </a:moveTo>
                  <a:cubicBezTo>
                    <a:pt x="255" y="0"/>
                    <a:pt x="246" y="1"/>
                    <a:pt x="238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9" y="85"/>
                    <a:pt x="13" y="85"/>
                  </a:cubicBezTo>
                  <a:cubicBezTo>
                    <a:pt x="22" y="85"/>
                    <a:pt x="31" y="83"/>
                    <a:pt x="40" y="80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3" y="0"/>
                    <a:pt x="269" y="0"/>
                    <a:pt x="264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6B29B5F5-7DAC-4100-9524-2707500AE7D6}"/>
                </a:ext>
              </a:extLst>
            </p:cNvPr>
            <p:cNvSpPr/>
            <p:nvPr/>
          </p:nvSpPr>
          <p:spPr bwMode="auto">
            <a:xfrm>
              <a:off x="9011102" y="5780839"/>
              <a:ext cx="497550" cy="154675"/>
            </a:xfrm>
            <a:custGeom>
              <a:avLst/>
              <a:gdLst>
                <a:gd name="T0" fmla="*/ 268 w 276"/>
                <a:gd name="T1" fmla="*/ 0 h 86"/>
                <a:gd name="T2" fmla="*/ 242 w 276"/>
                <a:gd name="T3" fmla="*/ 5 h 86"/>
                <a:gd name="T4" fmla="*/ 0 w 276"/>
                <a:gd name="T5" fmla="*/ 86 h 86"/>
                <a:gd name="T6" fmla="*/ 7 w 276"/>
                <a:gd name="T7" fmla="*/ 86 h 86"/>
                <a:gd name="T8" fmla="*/ 34 w 276"/>
                <a:gd name="T9" fmla="*/ 82 h 86"/>
                <a:gd name="T10" fmla="*/ 276 w 276"/>
                <a:gd name="T11" fmla="*/ 1 h 86"/>
                <a:gd name="T12" fmla="*/ 268 w 276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6">
                  <a:moveTo>
                    <a:pt x="268" y="0"/>
                  </a:moveTo>
                  <a:cubicBezTo>
                    <a:pt x="259" y="0"/>
                    <a:pt x="250" y="2"/>
                    <a:pt x="242" y="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86"/>
                    <a:pt x="5" y="86"/>
                    <a:pt x="7" y="86"/>
                  </a:cubicBezTo>
                  <a:cubicBezTo>
                    <a:pt x="16" y="86"/>
                    <a:pt x="25" y="85"/>
                    <a:pt x="34" y="82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74" y="1"/>
                    <a:pt x="271" y="0"/>
                    <a:pt x="268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F278D95F-EEFE-4BE9-8B0A-155D121EA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4689" y="6512306"/>
              <a:ext cx="1108631" cy="33525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0">
              <a:extLst>
                <a:ext uri="{FF2B5EF4-FFF2-40B4-BE49-F238E27FC236}">
                  <a16:creationId xmlns:a16="http://schemas.microsoft.com/office/drawing/2014/main" id="{C7A7CD43-301A-4943-B4E3-F744B8EBBE50}"/>
                </a:ext>
              </a:extLst>
            </p:cNvPr>
            <p:cNvSpPr/>
            <p:nvPr/>
          </p:nvSpPr>
          <p:spPr bwMode="auto">
            <a:xfrm>
              <a:off x="8886905" y="5668832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8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8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41">
              <a:extLst>
                <a:ext uri="{FF2B5EF4-FFF2-40B4-BE49-F238E27FC236}">
                  <a16:creationId xmlns:a16="http://schemas.microsoft.com/office/drawing/2014/main" id="{971F72D3-DA28-4162-BD82-2B79080530C0}"/>
                </a:ext>
              </a:extLst>
            </p:cNvPr>
            <p:cNvSpPr/>
            <p:nvPr/>
          </p:nvSpPr>
          <p:spPr bwMode="auto">
            <a:xfrm>
              <a:off x="8917383" y="5975135"/>
              <a:ext cx="155437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42">
              <a:extLst>
                <a:ext uri="{FF2B5EF4-FFF2-40B4-BE49-F238E27FC236}">
                  <a16:creationId xmlns:a16="http://schemas.microsoft.com/office/drawing/2014/main" id="{419704E4-F7FC-498F-B73D-43AC3D6006FB}"/>
                </a:ext>
              </a:extLst>
            </p:cNvPr>
            <p:cNvSpPr/>
            <p:nvPr/>
          </p:nvSpPr>
          <p:spPr bwMode="auto">
            <a:xfrm>
              <a:off x="8905191" y="5066896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43">
              <a:extLst>
                <a:ext uri="{FF2B5EF4-FFF2-40B4-BE49-F238E27FC236}">
                  <a16:creationId xmlns:a16="http://schemas.microsoft.com/office/drawing/2014/main" id="{0964FC1E-B303-413F-A5F8-A9A815B8A698}"/>
                </a:ext>
              </a:extLst>
            </p:cNvPr>
            <p:cNvSpPr/>
            <p:nvPr/>
          </p:nvSpPr>
          <p:spPr bwMode="auto">
            <a:xfrm>
              <a:off x="8221727" y="5102707"/>
              <a:ext cx="778708" cy="304778"/>
            </a:xfrm>
            <a:custGeom>
              <a:avLst/>
              <a:gdLst>
                <a:gd name="T0" fmla="*/ 432 w 432"/>
                <a:gd name="T1" fmla="*/ 84 h 169"/>
                <a:gd name="T2" fmla="*/ 348 w 432"/>
                <a:gd name="T3" fmla="*/ 169 h 169"/>
                <a:gd name="T4" fmla="*/ 84 w 432"/>
                <a:gd name="T5" fmla="*/ 169 h 169"/>
                <a:gd name="T6" fmla="*/ 0 w 432"/>
                <a:gd name="T7" fmla="*/ 84 h 169"/>
                <a:gd name="T8" fmla="*/ 84 w 432"/>
                <a:gd name="T9" fmla="*/ 0 h 169"/>
                <a:gd name="T10" fmla="*/ 348 w 432"/>
                <a:gd name="T11" fmla="*/ 0 h 169"/>
                <a:gd name="T12" fmla="*/ 432 w 432"/>
                <a:gd name="T1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169">
                  <a:moveTo>
                    <a:pt x="432" y="84"/>
                  </a:moveTo>
                  <a:cubicBezTo>
                    <a:pt x="432" y="131"/>
                    <a:pt x="395" y="169"/>
                    <a:pt x="348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7" y="0"/>
                    <a:pt x="8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95" y="0"/>
                    <a:pt x="432" y="38"/>
                    <a:pt x="432" y="84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61955E4F-2425-4A40-9499-1A761CFED75E}"/>
                </a:ext>
              </a:extLst>
            </p:cNvPr>
            <p:cNvSpPr/>
            <p:nvPr/>
          </p:nvSpPr>
          <p:spPr bwMode="auto">
            <a:xfrm>
              <a:off x="8704800" y="5086707"/>
              <a:ext cx="531838" cy="566126"/>
            </a:xfrm>
            <a:custGeom>
              <a:avLst/>
              <a:gdLst>
                <a:gd name="T0" fmla="*/ 258 w 295"/>
                <a:gd name="T1" fmla="*/ 283 h 314"/>
                <a:gd name="T2" fmla="*/ 139 w 295"/>
                <a:gd name="T3" fmla="*/ 277 h 314"/>
                <a:gd name="T4" fmla="*/ 31 w 295"/>
                <a:gd name="T5" fmla="*/ 150 h 314"/>
                <a:gd name="T6" fmla="*/ 37 w 295"/>
                <a:gd name="T7" fmla="*/ 31 h 314"/>
                <a:gd name="T8" fmla="*/ 156 w 295"/>
                <a:gd name="T9" fmla="*/ 37 h 314"/>
                <a:gd name="T10" fmla="*/ 264 w 295"/>
                <a:gd name="T11" fmla="*/ 164 h 314"/>
                <a:gd name="T12" fmla="*/ 258 w 295"/>
                <a:gd name="T13" fmla="*/ 28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14">
                  <a:moveTo>
                    <a:pt x="258" y="283"/>
                  </a:moveTo>
                  <a:cubicBezTo>
                    <a:pt x="223" y="314"/>
                    <a:pt x="170" y="311"/>
                    <a:pt x="139" y="277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0" y="115"/>
                    <a:pt x="3" y="62"/>
                    <a:pt x="37" y="31"/>
                  </a:cubicBezTo>
                  <a:cubicBezTo>
                    <a:pt x="72" y="0"/>
                    <a:pt x="125" y="2"/>
                    <a:pt x="156" y="37"/>
                  </a:cubicBezTo>
                  <a:cubicBezTo>
                    <a:pt x="264" y="164"/>
                    <a:pt x="264" y="164"/>
                    <a:pt x="264" y="164"/>
                  </a:cubicBezTo>
                  <a:cubicBezTo>
                    <a:pt x="295" y="199"/>
                    <a:pt x="292" y="252"/>
                    <a:pt x="258" y="283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A220723A-7C55-4475-A058-22976BE3C63C}"/>
                </a:ext>
              </a:extLst>
            </p:cNvPr>
            <p:cNvSpPr/>
            <p:nvPr/>
          </p:nvSpPr>
          <p:spPr bwMode="auto">
            <a:xfrm>
              <a:off x="8967671" y="5407485"/>
              <a:ext cx="225536" cy="191249"/>
            </a:xfrm>
            <a:custGeom>
              <a:avLst/>
              <a:gdLst>
                <a:gd name="T0" fmla="*/ 0 w 125"/>
                <a:gd name="T1" fmla="*/ 68 h 106"/>
                <a:gd name="T2" fmla="*/ 87 w 125"/>
                <a:gd name="T3" fmla="*/ 87 h 106"/>
                <a:gd name="T4" fmla="*/ 106 w 125"/>
                <a:gd name="T5" fmla="*/ 0 h 106"/>
                <a:gd name="T6" fmla="*/ 0 w 125"/>
                <a:gd name="T7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06">
                  <a:moveTo>
                    <a:pt x="0" y="68"/>
                  </a:moveTo>
                  <a:cubicBezTo>
                    <a:pt x="19" y="97"/>
                    <a:pt x="58" y="106"/>
                    <a:pt x="87" y="87"/>
                  </a:cubicBezTo>
                  <a:cubicBezTo>
                    <a:pt x="117" y="68"/>
                    <a:pt x="125" y="29"/>
                    <a:pt x="106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Group 2">
            <a:extLst>
              <a:ext uri="{FF2B5EF4-FFF2-40B4-BE49-F238E27FC236}">
                <a16:creationId xmlns:a16="http://schemas.microsoft.com/office/drawing/2014/main" id="{27B77D44-C34B-42D7-8BD4-5C0B76A1BE23}"/>
              </a:ext>
            </a:extLst>
          </p:cNvPr>
          <p:cNvGrpSpPr/>
          <p:nvPr/>
        </p:nvGrpSpPr>
        <p:grpSpPr>
          <a:xfrm>
            <a:off x="6531733" y="1844630"/>
            <a:ext cx="4807875" cy="2905297"/>
            <a:chOff x="6531732" y="1844629"/>
            <a:chExt cx="4807875" cy="2905297"/>
          </a:xfrm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73C7DF2F-DC5C-4EBB-8373-AC974090C3A1}"/>
                </a:ext>
              </a:extLst>
            </p:cNvPr>
            <p:cNvSpPr/>
            <p:nvPr/>
          </p:nvSpPr>
          <p:spPr bwMode="auto">
            <a:xfrm>
              <a:off x="7025473" y="2246936"/>
              <a:ext cx="3795249" cy="1897244"/>
            </a:xfrm>
            <a:custGeom>
              <a:avLst/>
              <a:gdLst>
                <a:gd name="T0" fmla="*/ 2106 w 2106"/>
                <a:gd name="T1" fmla="*/ 1053 h 1053"/>
                <a:gd name="T2" fmla="*/ 1053 w 2106"/>
                <a:gd name="T3" fmla="*/ 0 h 1053"/>
                <a:gd name="T4" fmla="*/ 0 w 2106"/>
                <a:gd name="T5" fmla="*/ 1053 h 1053"/>
                <a:gd name="T6" fmla="*/ 24 w 2106"/>
                <a:gd name="T7" fmla="*/ 1053 h 1053"/>
                <a:gd name="T8" fmla="*/ 326 w 2106"/>
                <a:gd name="T9" fmla="*/ 325 h 1053"/>
                <a:gd name="T10" fmla="*/ 1053 w 2106"/>
                <a:gd name="T11" fmla="*/ 24 h 1053"/>
                <a:gd name="T12" fmla="*/ 1781 w 2106"/>
                <a:gd name="T13" fmla="*/ 325 h 1053"/>
                <a:gd name="T14" fmla="*/ 2082 w 2106"/>
                <a:gd name="T15" fmla="*/ 1053 h 1053"/>
                <a:gd name="T16" fmla="*/ 2106 w 2106"/>
                <a:gd name="T17" fmla="*/ 1053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6" h="1053">
                  <a:moveTo>
                    <a:pt x="2106" y="1053"/>
                  </a:moveTo>
                  <a:cubicBezTo>
                    <a:pt x="2106" y="471"/>
                    <a:pt x="1635" y="0"/>
                    <a:pt x="1053" y="0"/>
                  </a:cubicBezTo>
                  <a:cubicBezTo>
                    <a:pt x="472" y="0"/>
                    <a:pt x="0" y="471"/>
                    <a:pt x="0" y="1053"/>
                  </a:cubicBezTo>
                  <a:cubicBezTo>
                    <a:pt x="24" y="1053"/>
                    <a:pt x="24" y="1053"/>
                    <a:pt x="24" y="1053"/>
                  </a:cubicBezTo>
                  <a:cubicBezTo>
                    <a:pt x="24" y="769"/>
                    <a:pt x="140" y="512"/>
                    <a:pt x="326" y="325"/>
                  </a:cubicBezTo>
                  <a:cubicBezTo>
                    <a:pt x="512" y="139"/>
                    <a:pt x="769" y="24"/>
                    <a:pt x="1053" y="24"/>
                  </a:cubicBezTo>
                  <a:cubicBezTo>
                    <a:pt x="1337" y="24"/>
                    <a:pt x="1595" y="139"/>
                    <a:pt x="1781" y="325"/>
                  </a:cubicBezTo>
                  <a:cubicBezTo>
                    <a:pt x="1967" y="512"/>
                    <a:pt x="2082" y="769"/>
                    <a:pt x="2082" y="1053"/>
                  </a:cubicBezTo>
                  <a:lnTo>
                    <a:pt x="2106" y="10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7">
              <a:extLst>
                <a:ext uri="{FF2B5EF4-FFF2-40B4-BE49-F238E27FC236}">
                  <a16:creationId xmlns:a16="http://schemas.microsoft.com/office/drawing/2014/main" id="{8EE6113C-A07E-4D1E-8A96-1DEF5679EEC3}"/>
                </a:ext>
              </a:extLst>
            </p:cNvPr>
            <p:cNvSpPr/>
            <p:nvPr/>
          </p:nvSpPr>
          <p:spPr bwMode="auto">
            <a:xfrm>
              <a:off x="7218245" y="2392468"/>
              <a:ext cx="3411229" cy="1623705"/>
            </a:xfrm>
            <a:custGeom>
              <a:avLst/>
              <a:gdLst>
                <a:gd name="T0" fmla="*/ 1893 w 1893"/>
                <a:gd name="T1" fmla="*/ 901 h 901"/>
                <a:gd name="T2" fmla="*/ 946 w 1893"/>
                <a:gd name="T3" fmla="*/ 0 h 901"/>
                <a:gd name="T4" fmla="*/ 0 w 1893"/>
                <a:gd name="T5" fmla="*/ 901 h 901"/>
                <a:gd name="T6" fmla="*/ 4 w 1893"/>
                <a:gd name="T7" fmla="*/ 901 h 901"/>
                <a:gd name="T8" fmla="*/ 289 w 1893"/>
                <a:gd name="T9" fmla="*/ 267 h 901"/>
                <a:gd name="T10" fmla="*/ 946 w 1893"/>
                <a:gd name="T11" fmla="*/ 4 h 901"/>
                <a:gd name="T12" fmla="*/ 1603 w 1893"/>
                <a:gd name="T13" fmla="*/ 267 h 901"/>
                <a:gd name="T14" fmla="*/ 1889 w 1893"/>
                <a:gd name="T15" fmla="*/ 901 h 901"/>
                <a:gd name="T16" fmla="*/ 1893 w 1893"/>
                <a:gd name="T17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3" h="901">
                  <a:moveTo>
                    <a:pt x="1893" y="901"/>
                  </a:moveTo>
                  <a:cubicBezTo>
                    <a:pt x="1892" y="403"/>
                    <a:pt x="1444" y="0"/>
                    <a:pt x="946" y="0"/>
                  </a:cubicBezTo>
                  <a:cubicBezTo>
                    <a:pt x="449" y="0"/>
                    <a:pt x="0" y="403"/>
                    <a:pt x="0" y="901"/>
                  </a:cubicBezTo>
                  <a:cubicBezTo>
                    <a:pt x="4" y="901"/>
                    <a:pt x="4" y="901"/>
                    <a:pt x="4" y="901"/>
                  </a:cubicBezTo>
                  <a:cubicBezTo>
                    <a:pt x="4" y="653"/>
                    <a:pt x="116" y="429"/>
                    <a:pt x="289" y="267"/>
                  </a:cubicBezTo>
                  <a:cubicBezTo>
                    <a:pt x="463" y="104"/>
                    <a:pt x="699" y="4"/>
                    <a:pt x="946" y="4"/>
                  </a:cubicBezTo>
                  <a:cubicBezTo>
                    <a:pt x="1194" y="4"/>
                    <a:pt x="1430" y="104"/>
                    <a:pt x="1603" y="267"/>
                  </a:cubicBezTo>
                  <a:cubicBezTo>
                    <a:pt x="1777" y="429"/>
                    <a:pt x="1889" y="653"/>
                    <a:pt x="1889" y="901"/>
                  </a:cubicBezTo>
                  <a:lnTo>
                    <a:pt x="1893" y="9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FC61A144-C8C2-496B-AA89-EE03DADBA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368" y="2117405"/>
              <a:ext cx="4128982" cy="2173069"/>
            </a:xfrm>
            <a:custGeom>
              <a:avLst/>
              <a:gdLst>
                <a:gd name="T0" fmla="*/ 6 w 2291"/>
                <a:gd name="T1" fmla="*/ 1165 h 1206"/>
                <a:gd name="T2" fmla="*/ 6 w 2291"/>
                <a:gd name="T3" fmla="*/ 1080 h 1206"/>
                <a:gd name="T4" fmla="*/ 16 w 2291"/>
                <a:gd name="T5" fmla="*/ 1033 h 1206"/>
                <a:gd name="T6" fmla="*/ 20 w 2291"/>
                <a:gd name="T7" fmla="*/ 973 h 1206"/>
                <a:gd name="T8" fmla="*/ 32 w 2291"/>
                <a:gd name="T9" fmla="*/ 914 h 1206"/>
                <a:gd name="T10" fmla="*/ 51 w 2291"/>
                <a:gd name="T11" fmla="*/ 857 h 1206"/>
                <a:gd name="T12" fmla="*/ 71 w 2291"/>
                <a:gd name="T13" fmla="*/ 776 h 1206"/>
                <a:gd name="T14" fmla="*/ 93 w 2291"/>
                <a:gd name="T15" fmla="*/ 732 h 1206"/>
                <a:gd name="T16" fmla="*/ 111 w 2291"/>
                <a:gd name="T17" fmla="*/ 675 h 1206"/>
                <a:gd name="T18" fmla="*/ 137 w 2291"/>
                <a:gd name="T19" fmla="*/ 621 h 1206"/>
                <a:gd name="T20" fmla="*/ 170 w 2291"/>
                <a:gd name="T21" fmla="*/ 570 h 1206"/>
                <a:gd name="T22" fmla="*/ 210 w 2291"/>
                <a:gd name="T23" fmla="*/ 496 h 1206"/>
                <a:gd name="T24" fmla="*/ 241 w 2291"/>
                <a:gd name="T25" fmla="*/ 460 h 1206"/>
                <a:gd name="T26" fmla="*/ 274 w 2291"/>
                <a:gd name="T27" fmla="*/ 410 h 1206"/>
                <a:gd name="T28" fmla="*/ 313 w 2291"/>
                <a:gd name="T29" fmla="*/ 364 h 1206"/>
                <a:gd name="T30" fmla="*/ 358 w 2291"/>
                <a:gd name="T31" fmla="*/ 325 h 1206"/>
                <a:gd name="T32" fmla="*/ 416 w 2291"/>
                <a:gd name="T33" fmla="*/ 264 h 1206"/>
                <a:gd name="T34" fmla="*/ 457 w 2291"/>
                <a:gd name="T35" fmla="*/ 238 h 1206"/>
                <a:gd name="T36" fmla="*/ 502 w 2291"/>
                <a:gd name="T37" fmla="*/ 198 h 1206"/>
                <a:gd name="T38" fmla="*/ 552 w 2291"/>
                <a:gd name="T39" fmla="*/ 165 h 1206"/>
                <a:gd name="T40" fmla="*/ 607 w 2291"/>
                <a:gd name="T41" fmla="*/ 139 h 1206"/>
                <a:gd name="T42" fmla="*/ 680 w 2291"/>
                <a:gd name="T43" fmla="*/ 97 h 1206"/>
                <a:gd name="T44" fmla="*/ 727 w 2291"/>
                <a:gd name="T45" fmla="*/ 84 h 1206"/>
                <a:gd name="T46" fmla="*/ 781 w 2291"/>
                <a:gd name="T47" fmla="*/ 58 h 1206"/>
                <a:gd name="T48" fmla="*/ 839 w 2291"/>
                <a:gd name="T49" fmla="*/ 41 h 1206"/>
                <a:gd name="T50" fmla="*/ 898 w 2291"/>
                <a:gd name="T51" fmla="*/ 32 h 1206"/>
                <a:gd name="T52" fmla="*/ 980 w 2291"/>
                <a:gd name="T53" fmla="*/ 12 h 1206"/>
                <a:gd name="T54" fmla="*/ 1028 w 2291"/>
                <a:gd name="T55" fmla="*/ 11 h 1206"/>
                <a:gd name="T56" fmla="*/ 1088 w 2291"/>
                <a:gd name="T57" fmla="*/ 2 h 1206"/>
                <a:gd name="T58" fmla="*/ 1145 w 2291"/>
                <a:gd name="T59" fmla="*/ 6 h 1206"/>
                <a:gd name="T60" fmla="*/ 1220 w 2291"/>
                <a:gd name="T61" fmla="*/ 3 h 1206"/>
                <a:gd name="T62" fmla="*/ 1267 w 2291"/>
                <a:gd name="T63" fmla="*/ 12 h 1206"/>
                <a:gd name="T64" fmla="*/ 1327 w 2291"/>
                <a:gd name="T65" fmla="*/ 14 h 1206"/>
                <a:gd name="T66" fmla="*/ 1387 w 2291"/>
                <a:gd name="T67" fmla="*/ 25 h 1206"/>
                <a:gd name="T68" fmla="*/ 1444 w 2291"/>
                <a:gd name="T69" fmla="*/ 44 h 1206"/>
                <a:gd name="T70" fmla="*/ 1525 w 2291"/>
                <a:gd name="T71" fmla="*/ 64 h 1206"/>
                <a:gd name="T72" fmla="*/ 1569 w 2291"/>
                <a:gd name="T73" fmla="*/ 85 h 1206"/>
                <a:gd name="T74" fmla="*/ 1626 w 2291"/>
                <a:gd name="T75" fmla="*/ 104 h 1206"/>
                <a:gd name="T76" fmla="*/ 1680 w 2291"/>
                <a:gd name="T77" fmla="*/ 131 h 1206"/>
                <a:gd name="T78" fmla="*/ 1729 w 2291"/>
                <a:gd name="T79" fmla="*/ 165 h 1206"/>
                <a:gd name="T80" fmla="*/ 1802 w 2291"/>
                <a:gd name="T81" fmla="*/ 207 h 1206"/>
                <a:gd name="T82" fmla="*/ 1837 w 2291"/>
                <a:gd name="T83" fmla="*/ 240 h 1206"/>
                <a:gd name="T84" fmla="*/ 1886 w 2291"/>
                <a:gd name="T85" fmla="*/ 274 h 1206"/>
                <a:gd name="T86" fmla="*/ 1930 w 2291"/>
                <a:gd name="T87" fmla="*/ 315 h 1206"/>
                <a:gd name="T88" fmla="*/ 1968 w 2291"/>
                <a:gd name="T89" fmla="*/ 362 h 1206"/>
                <a:gd name="T90" fmla="*/ 2027 w 2291"/>
                <a:gd name="T91" fmla="*/ 422 h 1206"/>
                <a:gd name="T92" fmla="*/ 2052 w 2291"/>
                <a:gd name="T93" fmla="*/ 464 h 1206"/>
                <a:gd name="T94" fmla="*/ 2090 w 2291"/>
                <a:gd name="T95" fmla="*/ 511 h 1206"/>
                <a:gd name="T96" fmla="*/ 2122 w 2291"/>
                <a:gd name="T97" fmla="*/ 562 h 1206"/>
                <a:gd name="T98" fmla="*/ 2146 w 2291"/>
                <a:gd name="T99" fmla="*/ 617 h 1206"/>
                <a:gd name="T100" fmla="*/ 2187 w 2291"/>
                <a:gd name="T101" fmla="*/ 691 h 1206"/>
                <a:gd name="T102" fmla="*/ 2200 w 2291"/>
                <a:gd name="T103" fmla="*/ 737 h 1206"/>
                <a:gd name="T104" fmla="*/ 2225 w 2291"/>
                <a:gd name="T105" fmla="*/ 792 h 1206"/>
                <a:gd name="T106" fmla="*/ 2243 w 2291"/>
                <a:gd name="T107" fmla="*/ 850 h 1206"/>
                <a:gd name="T108" fmla="*/ 2252 w 2291"/>
                <a:gd name="T109" fmla="*/ 909 h 1206"/>
                <a:gd name="T110" fmla="*/ 2274 w 2291"/>
                <a:gd name="T111" fmla="*/ 991 h 1206"/>
                <a:gd name="T112" fmla="*/ 2275 w 2291"/>
                <a:gd name="T113" fmla="*/ 1039 h 1206"/>
                <a:gd name="T114" fmla="*/ 2287 w 2291"/>
                <a:gd name="T115" fmla="*/ 1098 h 1206"/>
                <a:gd name="T116" fmla="*/ 2290 w 2291"/>
                <a:gd name="T117" fmla="*/ 1158 h 1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91" h="1206">
                  <a:moveTo>
                    <a:pt x="0" y="1200"/>
                  </a:moveTo>
                  <a:cubicBezTo>
                    <a:pt x="0" y="1202"/>
                    <a:pt x="0" y="1204"/>
                    <a:pt x="0" y="1206"/>
                  </a:cubicBezTo>
                  <a:cubicBezTo>
                    <a:pt x="5" y="1206"/>
                    <a:pt x="5" y="1206"/>
                    <a:pt x="5" y="1206"/>
                  </a:cubicBezTo>
                  <a:cubicBezTo>
                    <a:pt x="5" y="1204"/>
                    <a:pt x="5" y="1202"/>
                    <a:pt x="5" y="1201"/>
                  </a:cubicBezTo>
                  <a:lnTo>
                    <a:pt x="0" y="1200"/>
                  </a:lnTo>
                  <a:close/>
                  <a:moveTo>
                    <a:pt x="0" y="1176"/>
                  </a:moveTo>
                  <a:cubicBezTo>
                    <a:pt x="0" y="1180"/>
                    <a:pt x="0" y="1184"/>
                    <a:pt x="0" y="1188"/>
                  </a:cubicBezTo>
                  <a:cubicBezTo>
                    <a:pt x="5" y="1189"/>
                    <a:pt x="5" y="1189"/>
                    <a:pt x="5" y="1189"/>
                  </a:cubicBezTo>
                  <a:cubicBezTo>
                    <a:pt x="5" y="1185"/>
                    <a:pt x="5" y="1181"/>
                    <a:pt x="5" y="1177"/>
                  </a:cubicBezTo>
                  <a:lnTo>
                    <a:pt x="0" y="1176"/>
                  </a:lnTo>
                  <a:close/>
                  <a:moveTo>
                    <a:pt x="1" y="1152"/>
                  </a:moveTo>
                  <a:cubicBezTo>
                    <a:pt x="1" y="1156"/>
                    <a:pt x="1" y="1160"/>
                    <a:pt x="0" y="1164"/>
                  </a:cubicBezTo>
                  <a:cubicBezTo>
                    <a:pt x="6" y="1165"/>
                    <a:pt x="6" y="1165"/>
                    <a:pt x="6" y="1165"/>
                  </a:cubicBezTo>
                  <a:cubicBezTo>
                    <a:pt x="6" y="1161"/>
                    <a:pt x="6" y="1157"/>
                    <a:pt x="6" y="1153"/>
                  </a:cubicBezTo>
                  <a:cubicBezTo>
                    <a:pt x="1" y="1152"/>
                    <a:pt x="1" y="1152"/>
                    <a:pt x="1" y="1152"/>
                  </a:cubicBezTo>
                  <a:close/>
                  <a:moveTo>
                    <a:pt x="2" y="1128"/>
                  </a:moveTo>
                  <a:cubicBezTo>
                    <a:pt x="2" y="1132"/>
                    <a:pt x="2" y="1136"/>
                    <a:pt x="1" y="1140"/>
                  </a:cubicBezTo>
                  <a:cubicBezTo>
                    <a:pt x="7" y="1141"/>
                    <a:pt x="7" y="1141"/>
                    <a:pt x="7" y="1141"/>
                  </a:cubicBezTo>
                  <a:cubicBezTo>
                    <a:pt x="7" y="1137"/>
                    <a:pt x="7" y="1133"/>
                    <a:pt x="7" y="1129"/>
                  </a:cubicBezTo>
                  <a:lnTo>
                    <a:pt x="2" y="1128"/>
                  </a:lnTo>
                  <a:close/>
                  <a:moveTo>
                    <a:pt x="4" y="1104"/>
                  </a:moveTo>
                  <a:cubicBezTo>
                    <a:pt x="3" y="1108"/>
                    <a:pt x="3" y="1112"/>
                    <a:pt x="3" y="1116"/>
                  </a:cubicBezTo>
                  <a:cubicBezTo>
                    <a:pt x="8" y="1117"/>
                    <a:pt x="8" y="1117"/>
                    <a:pt x="8" y="1117"/>
                  </a:cubicBezTo>
                  <a:cubicBezTo>
                    <a:pt x="8" y="1113"/>
                    <a:pt x="9" y="1109"/>
                    <a:pt x="9" y="1105"/>
                  </a:cubicBezTo>
                  <a:lnTo>
                    <a:pt x="4" y="1104"/>
                  </a:lnTo>
                  <a:close/>
                  <a:moveTo>
                    <a:pt x="6" y="1080"/>
                  </a:moveTo>
                  <a:cubicBezTo>
                    <a:pt x="5" y="1084"/>
                    <a:pt x="5" y="1088"/>
                    <a:pt x="5" y="1092"/>
                  </a:cubicBezTo>
                  <a:cubicBezTo>
                    <a:pt x="10" y="1093"/>
                    <a:pt x="10" y="1093"/>
                    <a:pt x="10" y="1093"/>
                  </a:cubicBezTo>
                  <a:cubicBezTo>
                    <a:pt x="10" y="1089"/>
                    <a:pt x="11" y="1085"/>
                    <a:pt x="11" y="1081"/>
                  </a:cubicBezTo>
                  <a:lnTo>
                    <a:pt x="6" y="1080"/>
                  </a:lnTo>
                  <a:close/>
                  <a:moveTo>
                    <a:pt x="8" y="1057"/>
                  </a:moveTo>
                  <a:cubicBezTo>
                    <a:pt x="8" y="1061"/>
                    <a:pt x="7" y="1065"/>
                    <a:pt x="7" y="1069"/>
                  </a:cubicBezTo>
                  <a:cubicBezTo>
                    <a:pt x="12" y="1069"/>
                    <a:pt x="12" y="1069"/>
                    <a:pt x="12" y="1069"/>
                  </a:cubicBezTo>
                  <a:cubicBezTo>
                    <a:pt x="12" y="1065"/>
                    <a:pt x="13" y="1061"/>
                    <a:pt x="13" y="1057"/>
                  </a:cubicBezTo>
                  <a:lnTo>
                    <a:pt x="8" y="1057"/>
                  </a:lnTo>
                  <a:close/>
                  <a:moveTo>
                    <a:pt x="11" y="1033"/>
                  </a:moveTo>
                  <a:cubicBezTo>
                    <a:pt x="10" y="1037"/>
                    <a:pt x="10" y="1041"/>
                    <a:pt x="9" y="1045"/>
                  </a:cubicBezTo>
                  <a:cubicBezTo>
                    <a:pt x="15" y="1045"/>
                    <a:pt x="15" y="1045"/>
                    <a:pt x="15" y="1045"/>
                  </a:cubicBezTo>
                  <a:cubicBezTo>
                    <a:pt x="15" y="1041"/>
                    <a:pt x="16" y="1037"/>
                    <a:pt x="16" y="1033"/>
                  </a:cubicBezTo>
                  <a:lnTo>
                    <a:pt x="11" y="1033"/>
                  </a:lnTo>
                  <a:close/>
                  <a:moveTo>
                    <a:pt x="14" y="1009"/>
                  </a:moveTo>
                  <a:cubicBezTo>
                    <a:pt x="14" y="1013"/>
                    <a:pt x="13" y="1017"/>
                    <a:pt x="12" y="1021"/>
                  </a:cubicBezTo>
                  <a:cubicBezTo>
                    <a:pt x="18" y="1022"/>
                    <a:pt x="18" y="1022"/>
                    <a:pt x="18" y="1022"/>
                  </a:cubicBezTo>
                  <a:cubicBezTo>
                    <a:pt x="18" y="1018"/>
                    <a:pt x="19" y="1014"/>
                    <a:pt x="19" y="1010"/>
                  </a:cubicBezTo>
                  <a:lnTo>
                    <a:pt x="14" y="1009"/>
                  </a:lnTo>
                  <a:close/>
                  <a:moveTo>
                    <a:pt x="18" y="985"/>
                  </a:moveTo>
                  <a:cubicBezTo>
                    <a:pt x="17" y="989"/>
                    <a:pt x="17" y="993"/>
                    <a:pt x="16" y="997"/>
                  </a:cubicBezTo>
                  <a:cubicBezTo>
                    <a:pt x="21" y="998"/>
                    <a:pt x="21" y="998"/>
                    <a:pt x="21" y="998"/>
                  </a:cubicBezTo>
                  <a:cubicBezTo>
                    <a:pt x="22" y="994"/>
                    <a:pt x="22" y="990"/>
                    <a:pt x="23" y="986"/>
                  </a:cubicBezTo>
                  <a:lnTo>
                    <a:pt x="18" y="985"/>
                  </a:lnTo>
                  <a:close/>
                  <a:moveTo>
                    <a:pt x="22" y="961"/>
                  </a:moveTo>
                  <a:cubicBezTo>
                    <a:pt x="21" y="965"/>
                    <a:pt x="21" y="969"/>
                    <a:pt x="20" y="973"/>
                  </a:cubicBezTo>
                  <a:cubicBezTo>
                    <a:pt x="25" y="974"/>
                    <a:pt x="25" y="974"/>
                    <a:pt x="25" y="974"/>
                  </a:cubicBezTo>
                  <a:cubicBezTo>
                    <a:pt x="26" y="970"/>
                    <a:pt x="27" y="966"/>
                    <a:pt x="27" y="962"/>
                  </a:cubicBezTo>
                  <a:lnTo>
                    <a:pt x="22" y="961"/>
                  </a:lnTo>
                  <a:close/>
                  <a:moveTo>
                    <a:pt x="27" y="938"/>
                  </a:moveTo>
                  <a:cubicBezTo>
                    <a:pt x="26" y="942"/>
                    <a:pt x="25" y="946"/>
                    <a:pt x="24" y="950"/>
                  </a:cubicBezTo>
                  <a:cubicBezTo>
                    <a:pt x="30" y="951"/>
                    <a:pt x="30" y="951"/>
                    <a:pt x="30" y="951"/>
                  </a:cubicBezTo>
                  <a:cubicBezTo>
                    <a:pt x="30" y="947"/>
                    <a:pt x="31" y="943"/>
                    <a:pt x="32" y="939"/>
                  </a:cubicBezTo>
                  <a:lnTo>
                    <a:pt x="27" y="938"/>
                  </a:lnTo>
                  <a:close/>
                  <a:moveTo>
                    <a:pt x="32" y="914"/>
                  </a:moveTo>
                  <a:cubicBezTo>
                    <a:pt x="31" y="918"/>
                    <a:pt x="30" y="922"/>
                    <a:pt x="29" y="926"/>
                  </a:cubicBezTo>
                  <a:cubicBezTo>
                    <a:pt x="34" y="927"/>
                    <a:pt x="34" y="927"/>
                    <a:pt x="34" y="927"/>
                  </a:cubicBezTo>
                  <a:cubicBezTo>
                    <a:pt x="35" y="923"/>
                    <a:pt x="36" y="919"/>
                    <a:pt x="37" y="915"/>
                  </a:cubicBezTo>
                  <a:lnTo>
                    <a:pt x="32" y="914"/>
                  </a:lnTo>
                  <a:close/>
                  <a:moveTo>
                    <a:pt x="37" y="891"/>
                  </a:moveTo>
                  <a:cubicBezTo>
                    <a:pt x="36" y="895"/>
                    <a:pt x="35" y="899"/>
                    <a:pt x="34" y="903"/>
                  </a:cubicBezTo>
                  <a:cubicBezTo>
                    <a:pt x="40" y="904"/>
                    <a:pt x="40" y="904"/>
                    <a:pt x="40" y="904"/>
                  </a:cubicBezTo>
                  <a:cubicBezTo>
                    <a:pt x="40" y="900"/>
                    <a:pt x="41" y="896"/>
                    <a:pt x="42" y="892"/>
                  </a:cubicBezTo>
                  <a:lnTo>
                    <a:pt x="37" y="891"/>
                  </a:lnTo>
                  <a:close/>
                  <a:moveTo>
                    <a:pt x="43" y="868"/>
                  </a:moveTo>
                  <a:cubicBezTo>
                    <a:pt x="42" y="871"/>
                    <a:pt x="41" y="875"/>
                    <a:pt x="40" y="879"/>
                  </a:cubicBezTo>
                  <a:cubicBezTo>
                    <a:pt x="45" y="881"/>
                    <a:pt x="45" y="881"/>
                    <a:pt x="45" y="881"/>
                  </a:cubicBezTo>
                  <a:cubicBezTo>
                    <a:pt x="46" y="877"/>
                    <a:pt x="47" y="873"/>
                    <a:pt x="48" y="869"/>
                  </a:cubicBezTo>
                  <a:lnTo>
                    <a:pt x="43" y="868"/>
                  </a:lnTo>
                  <a:close/>
                  <a:moveTo>
                    <a:pt x="49" y="844"/>
                  </a:moveTo>
                  <a:cubicBezTo>
                    <a:pt x="48" y="848"/>
                    <a:pt x="47" y="852"/>
                    <a:pt x="46" y="856"/>
                  </a:cubicBezTo>
                  <a:cubicBezTo>
                    <a:pt x="51" y="857"/>
                    <a:pt x="51" y="857"/>
                    <a:pt x="51" y="857"/>
                  </a:cubicBezTo>
                  <a:cubicBezTo>
                    <a:pt x="52" y="854"/>
                    <a:pt x="53" y="850"/>
                    <a:pt x="54" y="846"/>
                  </a:cubicBezTo>
                  <a:lnTo>
                    <a:pt x="49" y="844"/>
                  </a:lnTo>
                  <a:close/>
                  <a:moveTo>
                    <a:pt x="56" y="821"/>
                  </a:moveTo>
                  <a:cubicBezTo>
                    <a:pt x="55" y="825"/>
                    <a:pt x="54" y="829"/>
                    <a:pt x="53" y="833"/>
                  </a:cubicBezTo>
                  <a:cubicBezTo>
                    <a:pt x="58" y="834"/>
                    <a:pt x="58" y="834"/>
                    <a:pt x="58" y="834"/>
                  </a:cubicBezTo>
                  <a:cubicBezTo>
                    <a:pt x="59" y="831"/>
                    <a:pt x="60" y="827"/>
                    <a:pt x="61" y="823"/>
                  </a:cubicBezTo>
                  <a:lnTo>
                    <a:pt x="56" y="821"/>
                  </a:lnTo>
                  <a:close/>
                  <a:moveTo>
                    <a:pt x="63" y="798"/>
                  </a:moveTo>
                  <a:cubicBezTo>
                    <a:pt x="62" y="802"/>
                    <a:pt x="61" y="806"/>
                    <a:pt x="60" y="810"/>
                  </a:cubicBezTo>
                  <a:cubicBezTo>
                    <a:pt x="65" y="811"/>
                    <a:pt x="65" y="811"/>
                    <a:pt x="65" y="811"/>
                  </a:cubicBezTo>
                  <a:cubicBezTo>
                    <a:pt x="66" y="808"/>
                    <a:pt x="67" y="804"/>
                    <a:pt x="68" y="800"/>
                  </a:cubicBezTo>
                  <a:cubicBezTo>
                    <a:pt x="63" y="798"/>
                    <a:pt x="63" y="798"/>
                    <a:pt x="63" y="798"/>
                  </a:cubicBezTo>
                  <a:close/>
                  <a:moveTo>
                    <a:pt x="71" y="776"/>
                  </a:moveTo>
                  <a:cubicBezTo>
                    <a:pt x="70" y="779"/>
                    <a:pt x="68" y="783"/>
                    <a:pt x="67" y="787"/>
                  </a:cubicBezTo>
                  <a:cubicBezTo>
                    <a:pt x="72" y="789"/>
                    <a:pt x="72" y="789"/>
                    <a:pt x="72" y="789"/>
                  </a:cubicBezTo>
                  <a:cubicBezTo>
                    <a:pt x="73" y="785"/>
                    <a:pt x="75" y="781"/>
                    <a:pt x="76" y="777"/>
                  </a:cubicBezTo>
                  <a:lnTo>
                    <a:pt x="71" y="776"/>
                  </a:lnTo>
                  <a:close/>
                  <a:moveTo>
                    <a:pt x="79" y="753"/>
                  </a:moveTo>
                  <a:cubicBezTo>
                    <a:pt x="78" y="757"/>
                    <a:pt x="76" y="760"/>
                    <a:pt x="75" y="764"/>
                  </a:cubicBezTo>
                  <a:cubicBezTo>
                    <a:pt x="80" y="766"/>
                    <a:pt x="80" y="766"/>
                    <a:pt x="80" y="766"/>
                  </a:cubicBezTo>
                  <a:cubicBezTo>
                    <a:pt x="81" y="762"/>
                    <a:pt x="83" y="759"/>
                    <a:pt x="84" y="755"/>
                  </a:cubicBezTo>
                  <a:lnTo>
                    <a:pt x="79" y="753"/>
                  </a:lnTo>
                  <a:close/>
                  <a:moveTo>
                    <a:pt x="88" y="730"/>
                  </a:moveTo>
                  <a:cubicBezTo>
                    <a:pt x="86" y="734"/>
                    <a:pt x="85" y="738"/>
                    <a:pt x="83" y="742"/>
                  </a:cubicBezTo>
                  <a:cubicBezTo>
                    <a:pt x="88" y="744"/>
                    <a:pt x="88" y="744"/>
                    <a:pt x="88" y="744"/>
                  </a:cubicBezTo>
                  <a:cubicBezTo>
                    <a:pt x="90" y="740"/>
                    <a:pt x="91" y="736"/>
                    <a:pt x="93" y="732"/>
                  </a:cubicBezTo>
                  <a:lnTo>
                    <a:pt x="88" y="730"/>
                  </a:lnTo>
                  <a:close/>
                  <a:moveTo>
                    <a:pt x="97" y="708"/>
                  </a:moveTo>
                  <a:cubicBezTo>
                    <a:pt x="95" y="712"/>
                    <a:pt x="94" y="716"/>
                    <a:pt x="92" y="719"/>
                  </a:cubicBezTo>
                  <a:cubicBezTo>
                    <a:pt x="97" y="721"/>
                    <a:pt x="97" y="721"/>
                    <a:pt x="97" y="721"/>
                  </a:cubicBezTo>
                  <a:cubicBezTo>
                    <a:pt x="98" y="718"/>
                    <a:pt x="100" y="714"/>
                    <a:pt x="101" y="710"/>
                  </a:cubicBezTo>
                  <a:lnTo>
                    <a:pt x="97" y="708"/>
                  </a:lnTo>
                  <a:close/>
                  <a:moveTo>
                    <a:pt x="106" y="686"/>
                  </a:moveTo>
                  <a:cubicBezTo>
                    <a:pt x="104" y="690"/>
                    <a:pt x="103" y="693"/>
                    <a:pt x="101" y="697"/>
                  </a:cubicBezTo>
                  <a:cubicBezTo>
                    <a:pt x="106" y="699"/>
                    <a:pt x="106" y="699"/>
                    <a:pt x="106" y="699"/>
                  </a:cubicBezTo>
                  <a:cubicBezTo>
                    <a:pt x="108" y="695"/>
                    <a:pt x="109" y="692"/>
                    <a:pt x="111" y="688"/>
                  </a:cubicBezTo>
                  <a:lnTo>
                    <a:pt x="106" y="686"/>
                  </a:lnTo>
                  <a:close/>
                  <a:moveTo>
                    <a:pt x="116" y="664"/>
                  </a:moveTo>
                  <a:cubicBezTo>
                    <a:pt x="114" y="668"/>
                    <a:pt x="112" y="671"/>
                    <a:pt x="111" y="675"/>
                  </a:cubicBezTo>
                  <a:cubicBezTo>
                    <a:pt x="116" y="677"/>
                    <a:pt x="116" y="677"/>
                    <a:pt x="116" y="677"/>
                  </a:cubicBezTo>
                  <a:cubicBezTo>
                    <a:pt x="117" y="674"/>
                    <a:pt x="119" y="670"/>
                    <a:pt x="121" y="666"/>
                  </a:cubicBezTo>
                  <a:cubicBezTo>
                    <a:pt x="116" y="664"/>
                    <a:pt x="116" y="664"/>
                    <a:pt x="116" y="664"/>
                  </a:cubicBezTo>
                  <a:close/>
                  <a:moveTo>
                    <a:pt x="126" y="642"/>
                  </a:moveTo>
                  <a:cubicBezTo>
                    <a:pt x="124" y="646"/>
                    <a:pt x="123" y="649"/>
                    <a:pt x="121" y="653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27" y="652"/>
                    <a:pt x="129" y="648"/>
                    <a:pt x="131" y="645"/>
                  </a:cubicBezTo>
                  <a:lnTo>
                    <a:pt x="126" y="642"/>
                  </a:lnTo>
                  <a:close/>
                  <a:moveTo>
                    <a:pt x="137" y="621"/>
                  </a:moveTo>
                  <a:cubicBezTo>
                    <a:pt x="135" y="624"/>
                    <a:pt x="133" y="628"/>
                    <a:pt x="131" y="631"/>
                  </a:cubicBezTo>
                  <a:cubicBezTo>
                    <a:pt x="136" y="634"/>
                    <a:pt x="136" y="634"/>
                    <a:pt x="136" y="634"/>
                  </a:cubicBezTo>
                  <a:cubicBezTo>
                    <a:pt x="138" y="630"/>
                    <a:pt x="140" y="627"/>
                    <a:pt x="141" y="623"/>
                  </a:cubicBezTo>
                  <a:lnTo>
                    <a:pt x="137" y="621"/>
                  </a:lnTo>
                  <a:close/>
                  <a:moveTo>
                    <a:pt x="148" y="599"/>
                  </a:moveTo>
                  <a:cubicBezTo>
                    <a:pt x="146" y="603"/>
                    <a:pt x="144" y="606"/>
                    <a:pt x="142" y="610"/>
                  </a:cubicBezTo>
                  <a:cubicBezTo>
                    <a:pt x="147" y="612"/>
                    <a:pt x="147" y="612"/>
                    <a:pt x="147" y="612"/>
                  </a:cubicBezTo>
                  <a:cubicBezTo>
                    <a:pt x="149" y="609"/>
                    <a:pt x="151" y="605"/>
                    <a:pt x="153" y="602"/>
                  </a:cubicBezTo>
                  <a:lnTo>
                    <a:pt x="148" y="599"/>
                  </a:lnTo>
                  <a:close/>
                  <a:moveTo>
                    <a:pt x="159" y="578"/>
                  </a:moveTo>
                  <a:cubicBezTo>
                    <a:pt x="157" y="582"/>
                    <a:pt x="155" y="585"/>
                    <a:pt x="153" y="589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60" y="588"/>
                    <a:pt x="162" y="584"/>
                    <a:pt x="164" y="581"/>
                  </a:cubicBezTo>
                  <a:lnTo>
                    <a:pt x="159" y="578"/>
                  </a:lnTo>
                  <a:close/>
                  <a:moveTo>
                    <a:pt x="171" y="557"/>
                  </a:moveTo>
                  <a:cubicBezTo>
                    <a:pt x="169" y="561"/>
                    <a:pt x="167" y="564"/>
                    <a:pt x="165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2" y="567"/>
                    <a:pt x="174" y="564"/>
                    <a:pt x="176" y="560"/>
                  </a:cubicBezTo>
                  <a:lnTo>
                    <a:pt x="171" y="557"/>
                  </a:lnTo>
                  <a:close/>
                  <a:moveTo>
                    <a:pt x="184" y="537"/>
                  </a:moveTo>
                  <a:cubicBezTo>
                    <a:pt x="182" y="540"/>
                    <a:pt x="179" y="544"/>
                    <a:pt x="177" y="547"/>
                  </a:cubicBezTo>
                  <a:cubicBezTo>
                    <a:pt x="182" y="550"/>
                    <a:pt x="182" y="550"/>
                    <a:pt x="182" y="550"/>
                  </a:cubicBezTo>
                  <a:cubicBezTo>
                    <a:pt x="184" y="546"/>
                    <a:pt x="186" y="543"/>
                    <a:pt x="188" y="540"/>
                  </a:cubicBezTo>
                  <a:lnTo>
                    <a:pt x="184" y="537"/>
                  </a:lnTo>
                  <a:close/>
                  <a:moveTo>
                    <a:pt x="196" y="516"/>
                  </a:moveTo>
                  <a:cubicBezTo>
                    <a:pt x="194" y="520"/>
                    <a:pt x="192" y="523"/>
                    <a:pt x="190" y="527"/>
                  </a:cubicBezTo>
                  <a:cubicBezTo>
                    <a:pt x="195" y="529"/>
                    <a:pt x="195" y="529"/>
                    <a:pt x="195" y="529"/>
                  </a:cubicBezTo>
                  <a:cubicBezTo>
                    <a:pt x="197" y="526"/>
                    <a:pt x="199" y="523"/>
                    <a:pt x="201" y="519"/>
                  </a:cubicBezTo>
                  <a:lnTo>
                    <a:pt x="196" y="516"/>
                  </a:lnTo>
                  <a:close/>
                  <a:moveTo>
                    <a:pt x="210" y="496"/>
                  </a:moveTo>
                  <a:cubicBezTo>
                    <a:pt x="207" y="500"/>
                    <a:pt x="205" y="503"/>
                    <a:pt x="203" y="506"/>
                  </a:cubicBezTo>
                  <a:cubicBezTo>
                    <a:pt x="207" y="509"/>
                    <a:pt x="207" y="509"/>
                    <a:pt x="207" y="509"/>
                  </a:cubicBezTo>
                  <a:cubicBezTo>
                    <a:pt x="210" y="506"/>
                    <a:pt x="212" y="503"/>
                    <a:pt x="214" y="499"/>
                  </a:cubicBezTo>
                  <a:lnTo>
                    <a:pt x="210" y="496"/>
                  </a:lnTo>
                  <a:close/>
                  <a:moveTo>
                    <a:pt x="223" y="477"/>
                  </a:moveTo>
                  <a:cubicBezTo>
                    <a:pt x="221" y="480"/>
                    <a:pt x="219" y="483"/>
                    <a:pt x="216" y="486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3" y="486"/>
                    <a:pt x="225" y="483"/>
                    <a:pt x="228" y="480"/>
                  </a:cubicBezTo>
                  <a:lnTo>
                    <a:pt x="223" y="477"/>
                  </a:lnTo>
                  <a:close/>
                  <a:moveTo>
                    <a:pt x="237" y="457"/>
                  </a:moveTo>
                  <a:cubicBezTo>
                    <a:pt x="235" y="460"/>
                    <a:pt x="232" y="464"/>
                    <a:pt x="230" y="467"/>
                  </a:cubicBezTo>
                  <a:cubicBezTo>
                    <a:pt x="234" y="470"/>
                    <a:pt x="234" y="470"/>
                    <a:pt x="234" y="470"/>
                  </a:cubicBezTo>
                  <a:cubicBezTo>
                    <a:pt x="237" y="467"/>
                    <a:pt x="239" y="464"/>
                    <a:pt x="241" y="460"/>
                  </a:cubicBezTo>
                  <a:lnTo>
                    <a:pt x="237" y="457"/>
                  </a:lnTo>
                  <a:close/>
                  <a:moveTo>
                    <a:pt x="251" y="438"/>
                  </a:moveTo>
                  <a:cubicBezTo>
                    <a:pt x="249" y="441"/>
                    <a:pt x="247" y="444"/>
                    <a:pt x="244" y="448"/>
                  </a:cubicBezTo>
                  <a:cubicBezTo>
                    <a:pt x="249" y="451"/>
                    <a:pt x="249" y="451"/>
                    <a:pt x="249" y="451"/>
                  </a:cubicBezTo>
                  <a:cubicBezTo>
                    <a:pt x="251" y="448"/>
                    <a:pt x="253" y="444"/>
                    <a:pt x="256" y="441"/>
                  </a:cubicBezTo>
                  <a:lnTo>
                    <a:pt x="251" y="438"/>
                  </a:lnTo>
                  <a:close/>
                  <a:moveTo>
                    <a:pt x="266" y="419"/>
                  </a:moveTo>
                  <a:cubicBezTo>
                    <a:pt x="264" y="422"/>
                    <a:pt x="261" y="425"/>
                    <a:pt x="259" y="429"/>
                  </a:cubicBezTo>
                  <a:cubicBezTo>
                    <a:pt x="263" y="432"/>
                    <a:pt x="263" y="432"/>
                    <a:pt x="263" y="432"/>
                  </a:cubicBezTo>
                  <a:cubicBezTo>
                    <a:pt x="265" y="429"/>
                    <a:pt x="268" y="426"/>
                    <a:pt x="270" y="422"/>
                  </a:cubicBezTo>
                  <a:lnTo>
                    <a:pt x="266" y="419"/>
                  </a:lnTo>
                  <a:close/>
                  <a:moveTo>
                    <a:pt x="281" y="401"/>
                  </a:moveTo>
                  <a:cubicBezTo>
                    <a:pt x="279" y="404"/>
                    <a:pt x="276" y="407"/>
                    <a:pt x="274" y="410"/>
                  </a:cubicBezTo>
                  <a:cubicBezTo>
                    <a:pt x="278" y="413"/>
                    <a:pt x="278" y="413"/>
                    <a:pt x="278" y="413"/>
                  </a:cubicBezTo>
                  <a:cubicBezTo>
                    <a:pt x="280" y="410"/>
                    <a:pt x="283" y="407"/>
                    <a:pt x="285" y="404"/>
                  </a:cubicBezTo>
                  <a:lnTo>
                    <a:pt x="281" y="401"/>
                  </a:lnTo>
                  <a:close/>
                  <a:moveTo>
                    <a:pt x="297" y="382"/>
                  </a:moveTo>
                  <a:cubicBezTo>
                    <a:pt x="294" y="385"/>
                    <a:pt x="292" y="388"/>
                    <a:pt x="289" y="391"/>
                  </a:cubicBezTo>
                  <a:cubicBezTo>
                    <a:pt x="293" y="395"/>
                    <a:pt x="293" y="395"/>
                    <a:pt x="293" y="395"/>
                  </a:cubicBezTo>
                  <a:cubicBezTo>
                    <a:pt x="296" y="392"/>
                    <a:pt x="298" y="389"/>
                    <a:pt x="301" y="386"/>
                  </a:cubicBezTo>
                  <a:lnTo>
                    <a:pt x="297" y="382"/>
                  </a:lnTo>
                  <a:close/>
                  <a:moveTo>
                    <a:pt x="313" y="364"/>
                  </a:moveTo>
                  <a:cubicBezTo>
                    <a:pt x="310" y="367"/>
                    <a:pt x="307" y="370"/>
                    <a:pt x="305" y="373"/>
                  </a:cubicBezTo>
                  <a:cubicBezTo>
                    <a:pt x="309" y="377"/>
                    <a:pt x="309" y="377"/>
                    <a:pt x="309" y="377"/>
                  </a:cubicBezTo>
                  <a:cubicBezTo>
                    <a:pt x="311" y="374"/>
                    <a:pt x="314" y="371"/>
                    <a:pt x="317" y="368"/>
                  </a:cubicBezTo>
                  <a:lnTo>
                    <a:pt x="313" y="364"/>
                  </a:lnTo>
                  <a:close/>
                  <a:moveTo>
                    <a:pt x="329" y="347"/>
                  </a:moveTo>
                  <a:cubicBezTo>
                    <a:pt x="326" y="350"/>
                    <a:pt x="324" y="353"/>
                    <a:pt x="321" y="355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28" y="356"/>
                    <a:pt x="330" y="353"/>
                    <a:pt x="333" y="350"/>
                  </a:cubicBezTo>
                  <a:lnTo>
                    <a:pt x="329" y="347"/>
                  </a:lnTo>
                  <a:close/>
                  <a:moveTo>
                    <a:pt x="346" y="329"/>
                  </a:moveTo>
                  <a:cubicBezTo>
                    <a:pt x="343" y="332"/>
                    <a:pt x="340" y="335"/>
                    <a:pt x="337" y="338"/>
                  </a:cubicBezTo>
                  <a:cubicBezTo>
                    <a:pt x="341" y="342"/>
                    <a:pt x="341" y="342"/>
                    <a:pt x="341" y="342"/>
                  </a:cubicBezTo>
                  <a:cubicBezTo>
                    <a:pt x="344" y="339"/>
                    <a:pt x="347" y="336"/>
                    <a:pt x="350" y="333"/>
                  </a:cubicBezTo>
                  <a:lnTo>
                    <a:pt x="346" y="329"/>
                  </a:lnTo>
                  <a:close/>
                  <a:moveTo>
                    <a:pt x="363" y="313"/>
                  </a:moveTo>
                  <a:cubicBezTo>
                    <a:pt x="360" y="315"/>
                    <a:pt x="357" y="318"/>
                    <a:pt x="354" y="321"/>
                  </a:cubicBezTo>
                  <a:cubicBezTo>
                    <a:pt x="358" y="325"/>
                    <a:pt x="358" y="325"/>
                    <a:pt x="358" y="325"/>
                  </a:cubicBezTo>
                  <a:cubicBezTo>
                    <a:pt x="361" y="322"/>
                    <a:pt x="364" y="319"/>
                    <a:pt x="367" y="316"/>
                  </a:cubicBezTo>
                  <a:lnTo>
                    <a:pt x="363" y="313"/>
                  </a:lnTo>
                  <a:close/>
                  <a:moveTo>
                    <a:pt x="380" y="296"/>
                  </a:moveTo>
                  <a:cubicBezTo>
                    <a:pt x="377" y="299"/>
                    <a:pt x="374" y="301"/>
                    <a:pt x="372" y="304"/>
                  </a:cubicBezTo>
                  <a:cubicBezTo>
                    <a:pt x="375" y="308"/>
                    <a:pt x="375" y="308"/>
                    <a:pt x="375" y="308"/>
                  </a:cubicBezTo>
                  <a:cubicBezTo>
                    <a:pt x="378" y="305"/>
                    <a:pt x="381" y="303"/>
                    <a:pt x="384" y="300"/>
                  </a:cubicBezTo>
                  <a:lnTo>
                    <a:pt x="380" y="296"/>
                  </a:lnTo>
                  <a:close/>
                  <a:moveTo>
                    <a:pt x="398" y="280"/>
                  </a:moveTo>
                  <a:cubicBezTo>
                    <a:pt x="395" y="282"/>
                    <a:pt x="392" y="285"/>
                    <a:pt x="389" y="288"/>
                  </a:cubicBezTo>
                  <a:cubicBezTo>
                    <a:pt x="393" y="292"/>
                    <a:pt x="393" y="292"/>
                    <a:pt x="393" y="292"/>
                  </a:cubicBezTo>
                  <a:cubicBezTo>
                    <a:pt x="396" y="289"/>
                    <a:pt x="399" y="286"/>
                    <a:pt x="402" y="284"/>
                  </a:cubicBezTo>
                  <a:lnTo>
                    <a:pt x="398" y="280"/>
                  </a:lnTo>
                  <a:close/>
                  <a:moveTo>
                    <a:pt x="416" y="264"/>
                  </a:moveTo>
                  <a:cubicBezTo>
                    <a:pt x="413" y="267"/>
                    <a:pt x="410" y="269"/>
                    <a:pt x="407" y="272"/>
                  </a:cubicBezTo>
                  <a:cubicBezTo>
                    <a:pt x="411" y="276"/>
                    <a:pt x="411" y="276"/>
                    <a:pt x="411" y="276"/>
                  </a:cubicBezTo>
                  <a:cubicBezTo>
                    <a:pt x="414" y="273"/>
                    <a:pt x="417" y="271"/>
                    <a:pt x="420" y="268"/>
                  </a:cubicBezTo>
                  <a:lnTo>
                    <a:pt x="416" y="264"/>
                  </a:lnTo>
                  <a:close/>
                  <a:moveTo>
                    <a:pt x="435" y="249"/>
                  </a:moveTo>
                  <a:cubicBezTo>
                    <a:pt x="432" y="251"/>
                    <a:pt x="428" y="254"/>
                    <a:pt x="425" y="256"/>
                  </a:cubicBezTo>
                  <a:cubicBezTo>
                    <a:pt x="429" y="260"/>
                    <a:pt x="429" y="260"/>
                    <a:pt x="429" y="260"/>
                  </a:cubicBezTo>
                  <a:cubicBezTo>
                    <a:pt x="432" y="258"/>
                    <a:pt x="435" y="255"/>
                    <a:pt x="438" y="253"/>
                  </a:cubicBezTo>
                  <a:lnTo>
                    <a:pt x="435" y="249"/>
                  </a:lnTo>
                  <a:close/>
                  <a:moveTo>
                    <a:pt x="453" y="234"/>
                  </a:moveTo>
                  <a:cubicBezTo>
                    <a:pt x="450" y="236"/>
                    <a:pt x="447" y="239"/>
                    <a:pt x="444" y="241"/>
                  </a:cubicBezTo>
                  <a:cubicBezTo>
                    <a:pt x="447" y="245"/>
                    <a:pt x="447" y="245"/>
                    <a:pt x="447" y="245"/>
                  </a:cubicBezTo>
                  <a:cubicBezTo>
                    <a:pt x="451" y="243"/>
                    <a:pt x="454" y="240"/>
                    <a:pt x="457" y="238"/>
                  </a:cubicBezTo>
                  <a:lnTo>
                    <a:pt x="453" y="234"/>
                  </a:lnTo>
                  <a:close/>
                  <a:moveTo>
                    <a:pt x="473" y="219"/>
                  </a:moveTo>
                  <a:cubicBezTo>
                    <a:pt x="469" y="221"/>
                    <a:pt x="466" y="224"/>
                    <a:pt x="463" y="226"/>
                  </a:cubicBezTo>
                  <a:cubicBezTo>
                    <a:pt x="466" y="231"/>
                    <a:pt x="466" y="231"/>
                    <a:pt x="466" y="231"/>
                  </a:cubicBezTo>
                  <a:cubicBezTo>
                    <a:pt x="469" y="228"/>
                    <a:pt x="473" y="226"/>
                    <a:pt x="476" y="223"/>
                  </a:cubicBezTo>
                  <a:lnTo>
                    <a:pt x="473" y="219"/>
                  </a:lnTo>
                  <a:close/>
                  <a:moveTo>
                    <a:pt x="492" y="205"/>
                  </a:moveTo>
                  <a:cubicBezTo>
                    <a:pt x="489" y="207"/>
                    <a:pt x="486" y="210"/>
                    <a:pt x="482" y="212"/>
                  </a:cubicBezTo>
                  <a:cubicBezTo>
                    <a:pt x="485" y="216"/>
                    <a:pt x="485" y="216"/>
                    <a:pt x="485" y="216"/>
                  </a:cubicBezTo>
                  <a:cubicBezTo>
                    <a:pt x="489" y="214"/>
                    <a:pt x="492" y="212"/>
                    <a:pt x="495" y="209"/>
                  </a:cubicBezTo>
                  <a:lnTo>
                    <a:pt x="492" y="205"/>
                  </a:lnTo>
                  <a:close/>
                  <a:moveTo>
                    <a:pt x="512" y="191"/>
                  </a:moveTo>
                  <a:cubicBezTo>
                    <a:pt x="509" y="193"/>
                    <a:pt x="505" y="196"/>
                    <a:pt x="502" y="198"/>
                  </a:cubicBezTo>
                  <a:cubicBezTo>
                    <a:pt x="505" y="202"/>
                    <a:pt x="505" y="202"/>
                    <a:pt x="505" y="202"/>
                  </a:cubicBezTo>
                  <a:cubicBezTo>
                    <a:pt x="508" y="200"/>
                    <a:pt x="512" y="198"/>
                    <a:pt x="515" y="196"/>
                  </a:cubicBezTo>
                  <a:lnTo>
                    <a:pt x="512" y="191"/>
                  </a:lnTo>
                  <a:close/>
                  <a:moveTo>
                    <a:pt x="532" y="178"/>
                  </a:moveTo>
                  <a:cubicBezTo>
                    <a:pt x="529" y="180"/>
                    <a:pt x="525" y="182"/>
                    <a:pt x="522" y="184"/>
                  </a:cubicBezTo>
                  <a:cubicBezTo>
                    <a:pt x="525" y="189"/>
                    <a:pt x="525" y="189"/>
                    <a:pt x="525" y="189"/>
                  </a:cubicBezTo>
                  <a:cubicBezTo>
                    <a:pt x="528" y="187"/>
                    <a:pt x="531" y="184"/>
                    <a:pt x="535" y="182"/>
                  </a:cubicBezTo>
                  <a:lnTo>
                    <a:pt x="532" y="178"/>
                  </a:lnTo>
                  <a:close/>
                  <a:moveTo>
                    <a:pt x="552" y="165"/>
                  </a:moveTo>
                  <a:cubicBezTo>
                    <a:pt x="549" y="167"/>
                    <a:pt x="545" y="169"/>
                    <a:pt x="542" y="171"/>
                  </a:cubicBezTo>
                  <a:cubicBezTo>
                    <a:pt x="545" y="176"/>
                    <a:pt x="545" y="176"/>
                    <a:pt x="545" y="176"/>
                  </a:cubicBezTo>
                  <a:cubicBezTo>
                    <a:pt x="548" y="174"/>
                    <a:pt x="552" y="172"/>
                    <a:pt x="555" y="169"/>
                  </a:cubicBezTo>
                  <a:cubicBezTo>
                    <a:pt x="552" y="165"/>
                    <a:pt x="552" y="165"/>
                    <a:pt x="552" y="165"/>
                  </a:cubicBezTo>
                  <a:close/>
                  <a:moveTo>
                    <a:pt x="573" y="152"/>
                  </a:moveTo>
                  <a:cubicBezTo>
                    <a:pt x="569" y="155"/>
                    <a:pt x="566" y="157"/>
                    <a:pt x="563" y="159"/>
                  </a:cubicBezTo>
                  <a:cubicBezTo>
                    <a:pt x="565" y="163"/>
                    <a:pt x="565" y="163"/>
                    <a:pt x="565" y="163"/>
                  </a:cubicBezTo>
                  <a:cubicBezTo>
                    <a:pt x="569" y="161"/>
                    <a:pt x="572" y="159"/>
                    <a:pt x="576" y="157"/>
                  </a:cubicBezTo>
                  <a:lnTo>
                    <a:pt x="573" y="152"/>
                  </a:lnTo>
                  <a:close/>
                  <a:moveTo>
                    <a:pt x="594" y="141"/>
                  </a:moveTo>
                  <a:cubicBezTo>
                    <a:pt x="590" y="142"/>
                    <a:pt x="587" y="144"/>
                    <a:pt x="583" y="146"/>
                  </a:cubicBezTo>
                  <a:cubicBezTo>
                    <a:pt x="586" y="151"/>
                    <a:pt x="586" y="151"/>
                    <a:pt x="586" y="151"/>
                  </a:cubicBezTo>
                  <a:cubicBezTo>
                    <a:pt x="590" y="149"/>
                    <a:pt x="593" y="147"/>
                    <a:pt x="597" y="145"/>
                  </a:cubicBezTo>
                  <a:lnTo>
                    <a:pt x="594" y="141"/>
                  </a:lnTo>
                  <a:close/>
                  <a:moveTo>
                    <a:pt x="615" y="129"/>
                  </a:moveTo>
                  <a:cubicBezTo>
                    <a:pt x="612" y="131"/>
                    <a:pt x="608" y="133"/>
                    <a:pt x="604" y="135"/>
                  </a:cubicBezTo>
                  <a:cubicBezTo>
                    <a:pt x="607" y="139"/>
                    <a:pt x="607" y="139"/>
                    <a:pt x="607" y="139"/>
                  </a:cubicBezTo>
                  <a:cubicBezTo>
                    <a:pt x="611" y="137"/>
                    <a:pt x="614" y="136"/>
                    <a:pt x="618" y="134"/>
                  </a:cubicBezTo>
                  <a:lnTo>
                    <a:pt x="615" y="129"/>
                  </a:lnTo>
                  <a:close/>
                  <a:moveTo>
                    <a:pt x="637" y="118"/>
                  </a:moveTo>
                  <a:cubicBezTo>
                    <a:pt x="633" y="120"/>
                    <a:pt x="629" y="122"/>
                    <a:pt x="626" y="123"/>
                  </a:cubicBezTo>
                  <a:cubicBezTo>
                    <a:pt x="628" y="128"/>
                    <a:pt x="628" y="128"/>
                    <a:pt x="628" y="128"/>
                  </a:cubicBezTo>
                  <a:cubicBezTo>
                    <a:pt x="632" y="126"/>
                    <a:pt x="635" y="125"/>
                    <a:pt x="639" y="123"/>
                  </a:cubicBezTo>
                  <a:lnTo>
                    <a:pt x="637" y="118"/>
                  </a:lnTo>
                  <a:close/>
                  <a:moveTo>
                    <a:pt x="658" y="107"/>
                  </a:moveTo>
                  <a:cubicBezTo>
                    <a:pt x="655" y="109"/>
                    <a:pt x="651" y="111"/>
                    <a:pt x="647" y="113"/>
                  </a:cubicBezTo>
                  <a:cubicBezTo>
                    <a:pt x="650" y="117"/>
                    <a:pt x="650" y="117"/>
                    <a:pt x="650" y="117"/>
                  </a:cubicBezTo>
                  <a:cubicBezTo>
                    <a:pt x="653" y="116"/>
                    <a:pt x="657" y="114"/>
                    <a:pt x="661" y="112"/>
                  </a:cubicBezTo>
                  <a:lnTo>
                    <a:pt x="658" y="107"/>
                  </a:lnTo>
                  <a:close/>
                  <a:moveTo>
                    <a:pt x="680" y="97"/>
                  </a:moveTo>
                  <a:cubicBezTo>
                    <a:pt x="677" y="99"/>
                    <a:pt x="673" y="101"/>
                    <a:pt x="669" y="102"/>
                  </a:cubicBezTo>
                  <a:cubicBezTo>
                    <a:pt x="671" y="107"/>
                    <a:pt x="671" y="107"/>
                    <a:pt x="671" y="107"/>
                  </a:cubicBezTo>
                  <a:cubicBezTo>
                    <a:pt x="675" y="105"/>
                    <a:pt x="679" y="104"/>
                    <a:pt x="682" y="102"/>
                  </a:cubicBezTo>
                  <a:lnTo>
                    <a:pt x="680" y="97"/>
                  </a:lnTo>
                  <a:close/>
                  <a:moveTo>
                    <a:pt x="702" y="88"/>
                  </a:moveTo>
                  <a:cubicBezTo>
                    <a:pt x="699" y="89"/>
                    <a:pt x="695" y="91"/>
                    <a:pt x="691" y="92"/>
                  </a:cubicBezTo>
                  <a:cubicBezTo>
                    <a:pt x="693" y="97"/>
                    <a:pt x="693" y="97"/>
                    <a:pt x="693" y="97"/>
                  </a:cubicBezTo>
                  <a:cubicBezTo>
                    <a:pt x="697" y="96"/>
                    <a:pt x="701" y="94"/>
                    <a:pt x="704" y="93"/>
                  </a:cubicBezTo>
                  <a:lnTo>
                    <a:pt x="702" y="88"/>
                  </a:lnTo>
                  <a:close/>
                  <a:moveTo>
                    <a:pt x="725" y="79"/>
                  </a:moveTo>
                  <a:cubicBezTo>
                    <a:pt x="721" y="80"/>
                    <a:pt x="717" y="82"/>
                    <a:pt x="713" y="83"/>
                  </a:cubicBezTo>
                  <a:cubicBezTo>
                    <a:pt x="715" y="88"/>
                    <a:pt x="715" y="88"/>
                    <a:pt x="715" y="88"/>
                  </a:cubicBezTo>
                  <a:cubicBezTo>
                    <a:pt x="719" y="87"/>
                    <a:pt x="723" y="85"/>
                    <a:pt x="727" y="84"/>
                  </a:cubicBezTo>
                  <a:lnTo>
                    <a:pt x="725" y="79"/>
                  </a:lnTo>
                  <a:close/>
                  <a:moveTo>
                    <a:pt x="747" y="70"/>
                  </a:moveTo>
                  <a:cubicBezTo>
                    <a:pt x="743" y="71"/>
                    <a:pt x="740" y="73"/>
                    <a:pt x="736" y="74"/>
                  </a:cubicBezTo>
                  <a:cubicBezTo>
                    <a:pt x="738" y="79"/>
                    <a:pt x="738" y="79"/>
                    <a:pt x="738" y="79"/>
                  </a:cubicBezTo>
                  <a:cubicBezTo>
                    <a:pt x="741" y="78"/>
                    <a:pt x="745" y="76"/>
                    <a:pt x="749" y="75"/>
                  </a:cubicBezTo>
                  <a:lnTo>
                    <a:pt x="747" y="70"/>
                  </a:lnTo>
                  <a:close/>
                  <a:moveTo>
                    <a:pt x="770" y="62"/>
                  </a:moveTo>
                  <a:cubicBezTo>
                    <a:pt x="766" y="63"/>
                    <a:pt x="762" y="65"/>
                    <a:pt x="758" y="66"/>
                  </a:cubicBezTo>
                  <a:cubicBezTo>
                    <a:pt x="760" y="71"/>
                    <a:pt x="760" y="71"/>
                    <a:pt x="760" y="71"/>
                  </a:cubicBezTo>
                  <a:cubicBezTo>
                    <a:pt x="764" y="70"/>
                    <a:pt x="768" y="68"/>
                    <a:pt x="771" y="67"/>
                  </a:cubicBezTo>
                  <a:lnTo>
                    <a:pt x="770" y="62"/>
                  </a:lnTo>
                  <a:close/>
                  <a:moveTo>
                    <a:pt x="793" y="54"/>
                  </a:moveTo>
                  <a:cubicBezTo>
                    <a:pt x="789" y="56"/>
                    <a:pt x="785" y="57"/>
                    <a:pt x="781" y="58"/>
                  </a:cubicBezTo>
                  <a:cubicBezTo>
                    <a:pt x="783" y="63"/>
                    <a:pt x="783" y="63"/>
                    <a:pt x="783" y="63"/>
                  </a:cubicBezTo>
                  <a:cubicBezTo>
                    <a:pt x="787" y="62"/>
                    <a:pt x="790" y="61"/>
                    <a:pt x="794" y="60"/>
                  </a:cubicBezTo>
                  <a:lnTo>
                    <a:pt x="793" y="54"/>
                  </a:lnTo>
                  <a:close/>
                  <a:moveTo>
                    <a:pt x="815" y="47"/>
                  </a:moveTo>
                  <a:cubicBezTo>
                    <a:pt x="812" y="48"/>
                    <a:pt x="808" y="50"/>
                    <a:pt x="804" y="51"/>
                  </a:cubicBezTo>
                  <a:cubicBezTo>
                    <a:pt x="806" y="56"/>
                    <a:pt x="806" y="56"/>
                    <a:pt x="806" y="56"/>
                  </a:cubicBezTo>
                  <a:cubicBezTo>
                    <a:pt x="809" y="55"/>
                    <a:pt x="813" y="54"/>
                    <a:pt x="817" y="52"/>
                  </a:cubicBezTo>
                  <a:lnTo>
                    <a:pt x="815" y="47"/>
                  </a:lnTo>
                  <a:close/>
                  <a:moveTo>
                    <a:pt x="839" y="41"/>
                  </a:moveTo>
                  <a:cubicBezTo>
                    <a:pt x="835" y="42"/>
                    <a:pt x="831" y="43"/>
                    <a:pt x="827" y="44"/>
                  </a:cubicBezTo>
                  <a:cubicBezTo>
                    <a:pt x="829" y="49"/>
                    <a:pt x="829" y="49"/>
                    <a:pt x="829" y="49"/>
                  </a:cubicBezTo>
                  <a:cubicBezTo>
                    <a:pt x="832" y="48"/>
                    <a:pt x="836" y="47"/>
                    <a:pt x="840" y="46"/>
                  </a:cubicBezTo>
                  <a:lnTo>
                    <a:pt x="839" y="41"/>
                  </a:lnTo>
                  <a:close/>
                  <a:moveTo>
                    <a:pt x="862" y="35"/>
                  </a:moveTo>
                  <a:cubicBezTo>
                    <a:pt x="858" y="36"/>
                    <a:pt x="854" y="37"/>
                    <a:pt x="850" y="38"/>
                  </a:cubicBezTo>
                  <a:cubicBezTo>
                    <a:pt x="852" y="43"/>
                    <a:pt x="852" y="43"/>
                    <a:pt x="852" y="43"/>
                  </a:cubicBezTo>
                  <a:cubicBezTo>
                    <a:pt x="855" y="42"/>
                    <a:pt x="859" y="41"/>
                    <a:pt x="863" y="40"/>
                  </a:cubicBezTo>
                  <a:lnTo>
                    <a:pt x="862" y="35"/>
                  </a:lnTo>
                  <a:close/>
                  <a:moveTo>
                    <a:pt x="885" y="29"/>
                  </a:moveTo>
                  <a:cubicBezTo>
                    <a:pt x="881" y="30"/>
                    <a:pt x="877" y="31"/>
                    <a:pt x="874" y="32"/>
                  </a:cubicBezTo>
                  <a:cubicBezTo>
                    <a:pt x="875" y="37"/>
                    <a:pt x="875" y="37"/>
                    <a:pt x="875" y="37"/>
                  </a:cubicBezTo>
                  <a:cubicBezTo>
                    <a:pt x="879" y="36"/>
                    <a:pt x="883" y="35"/>
                    <a:pt x="886" y="34"/>
                  </a:cubicBezTo>
                  <a:lnTo>
                    <a:pt x="885" y="29"/>
                  </a:lnTo>
                  <a:close/>
                  <a:moveTo>
                    <a:pt x="909" y="24"/>
                  </a:moveTo>
                  <a:cubicBezTo>
                    <a:pt x="905" y="25"/>
                    <a:pt x="901" y="26"/>
                    <a:pt x="897" y="26"/>
                  </a:cubicBezTo>
                  <a:cubicBezTo>
                    <a:pt x="898" y="32"/>
                    <a:pt x="898" y="32"/>
                    <a:pt x="898" y="32"/>
                  </a:cubicBezTo>
                  <a:cubicBezTo>
                    <a:pt x="902" y="31"/>
                    <a:pt x="906" y="30"/>
                    <a:pt x="910" y="29"/>
                  </a:cubicBezTo>
                  <a:lnTo>
                    <a:pt x="909" y="24"/>
                  </a:lnTo>
                  <a:close/>
                  <a:moveTo>
                    <a:pt x="932" y="19"/>
                  </a:moveTo>
                  <a:cubicBezTo>
                    <a:pt x="928" y="20"/>
                    <a:pt x="925" y="21"/>
                    <a:pt x="921" y="22"/>
                  </a:cubicBezTo>
                  <a:cubicBezTo>
                    <a:pt x="922" y="27"/>
                    <a:pt x="922" y="27"/>
                    <a:pt x="922" y="27"/>
                  </a:cubicBezTo>
                  <a:cubicBezTo>
                    <a:pt x="926" y="26"/>
                    <a:pt x="929" y="25"/>
                    <a:pt x="933" y="25"/>
                  </a:cubicBezTo>
                  <a:lnTo>
                    <a:pt x="932" y="19"/>
                  </a:lnTo>
                  <a:close/>
                  <a:moveTo>
                    <a:pt x="956" y="15"/>
                  </a:moveTo>
                  <a:cubicBezTo>
                    <a:pt x="952" y="16"/>
                    <a:pt x="948" y="17"/>
                    <a:pt x="944" y="17"/>
                  </a:cubicBezTo>
                  <a:cubicBezTo>
                    <a:pt x="945" y="23"/>
                    <a:pt x="945" y="23"/>
                    <a:pt x="945" y="23"/>
                  </a:cubicBezTo>
                  <a:cubicBezTo>
                    <a:pt x="949" y="22"/>
                    <a:pt x="953" y="21"/>
                    <a:pt x="957" y="21"/>
                  </a:cubicBezTo>
                  <a:lnTo>
                    <a:pt x="956" y="15"/>
                  </a:lnTo>
                  <a:close/>
                  <a:moveTo>
                    <a:pt x="980" y="12"/>
                  </a:moveTo>
                  <a:cubicBezTo>
                    <a:pt x="976" y="12"/>
                    <a:pt x="972" y="13"/>
                    <a:pt x="968" y="13"/>
                  </a:cubicBezTo>
                  <a:cubicBezTo>
                    <a:pt x="969" y="19"/>
                    <a:pt x="969" y="19"/>
                    <a:pt x="969" y="19"/>
                  </a:cubicBezTo>
                  <a:cubicBezTo>
                    <a:pt x="973" y="18"/>
                    <a:pt x="977" y="18"/>
                    <a:pt x="981" y="17"/>
                  </a:cubicBezTo>
                  <a:lnTo>
                    <a:pt x="980" y="12"/>
                  </a:lnTo>
                  <a:close/>
                  <a:moveTo>
                    <a:pt x="1004" y="9"/>
                  </a:moveTo>
                  <a:cubicBezTo>
                    <a:pt x="1000" y="9"/>
                    <a:pt x="996" y="10"/>
                    <a:pt x="992" y="10"/>
                  </a:cubicBezTo>
                  <a:cubicBezTo>
                    <a:pt x="993" y="15"/>
                    <a:pt x="993" y="15"/>
                    <a:pt x="993" y="15"/>
                  </a:cubicBezTo>
                  <a:cubicBezTo>
                    <a:pt x="996" y="15"/>
                    <a:pt x="1000" y="14"/>
                    <a:pt x="1004" y="14"/>
                  </a:cubicBezTo>
                  <a:lnTo>
                    <a:pt x="1004" y="9"/>
                  </a:lnTo>
                  <a:close/>
                  <a:moveTo>
                    <a:pt x="1028" y="6"/>
                  </a:moveTo>
                  <a:cubicBezTo>
                    <a:pt x="1024" y="6"/>
                    <a:pt x="1020" y="7"/>
                    <a:pt x="1016" y="7"/>
                  </a:cubicBezTo>
                  <a:cubicBezTo>
                    <a:pt x="1016" y="13"/>
                    <a:pt x="1016" y="13"/>
                    <a:pt x="1016" y="13"/>
                  </a:cubicBezTo>
                  <a:cubicBezTo>
                    <a:pt x="1020" y="12"/>
                    <a:pt x="1024" y="12"/>
                    <a:pt x="1028" y="11"/>
                  </a:cubicBezTo>
                  <a:lnTo>
                    <a:pt x="1028" y="6"/>
                  </a:lnTo>
                  <a:close/>
                  <a:moveTo>
                    <a:pt x="1052" y="4"/>
                  </a:moveTo>
                  <a:cubicBezTo>
                    <a:pt x="1048" y="4"/>
                    <a:pt x="1044" y="5"/>
                    <a:pt x="1040" y="5"/>
                  </a:cubicBezTo>
                  <a:cubicBezTo>
                    <a:pt x="1040" y="10"/>
                    <a:pt x="1040" y="10"/>
                    <a:pt x="1040" y="10"/>
                  </a:cubicBezTo>
                  <a:cubicBezTo>
                    <a:pt x="1044" y="10"/>
                    <a:pt x="1048" y="10"/>
                    <a:pt x="1052" y="9"/>
                  </a:cubicBezTo>
                  <a:lnTo>
                    <a:pt x="1052" y="4"/>
                  </a:lnTo>
                  <a:close/>
                  <a:moveTo>
                    <a:pt x="1076" y="2"/>
                  </a:moveTo>
                  <a:cubicBezTo>
                    <a:pt x="1072" y="2"/>
                    <a:pt x="1068" y="3"/>
                    <a:pt x="1064" y="3"/>
                  </a:cubicBezTo>
                  <a:cubicBezTo>
                    <a:pt x="1064" y="8"/>
                    <a:pt x="1064" y="8"/>
                    <a:pt x="1064" y="8"/>
                  </a:cubicBezTo>
                  <a:cubicBezTo>
                    <a:pt x="1068" y="8"/>
                    <a:pt x="1072" y="8"/>
                    <a:pt x="1076" y="8"/>
                  </a:cubicBezTo>
                  <a:lnTo>
                    <a:pt x="1076" y="2"/>
                  </a:lnTo>
                  <a:close/>
                  <a:moveTo>
                    <a:pt x="1100" y="1"/>
                  </a:moveTo>
                  <a:cubicBezTo>
                    <a:pt x="1096" y="1"/>
                    <a:pt x="1092" y="1"/>
                    <a:pt x="1088" y="2"/>
                  </a:cubicBezTo>
                  <a:cubicBezTo>
                    <a:pt x="1088" y="7"/>
                    <a:pt x="1088" y="7"/>
                    <a:pt x="1088" y="7"/>
                  </a:cubicBezTo>
                  <a:cubicBezTo>
                    <a:pt x="1092" y="7"/>
                    <a:pt x="1096" y="7"/>
                    <a:pt x="1100" y="6"/>
                  </a:cubicBezTo>
                  <a:lnTo>
                    <a:pt x="1100" y="1"/>
                  </a:lnTo>
                  <a:close/>
                  <a:moveTo>
                    <a:pt x="1124" y="0"/>
                  </a:moveTo>
                  <a:cubicBezTo>
                    <a:pt x="1120" y="1"/>
                    <a:pt x="1116" y="1"/>
                    <a:pt x="1112" y="1"/>
                  </a:cubicBezTo>
                  <a:cubicBezTo>
                    <a:pt x="1112" y="6"/>
                    <a:pt x="1112" y="6"/>
                    <a:pt x="1112" y="6"/>
                  </a:cubicBezTo>
                  <a:cubicBezTo>
                    <a:pt x="1116" y="6"/>
                    <a:pt x="1120" y="6"/>
                    <a:pt x="1124" y="6"/>
                  </a:cubicBezTo>
                  <a:cubicBezTo>
                    <a:pt x="1124" y="0"/>
                    <a:pt x="1124" y="0"/>
                    <a:pt x="1124" y="0"/>
                  </a:cubicBezTo>
                  <a:close/>
                  <a:moveTo>
                    <a:pt x="1148" y="0"/>
                  </a:moveTo>
                  <a:cubicBezTo>
                    <a:pt x="1147" y="0"/>
                    <a:pt x="1146" y="0"/>
                    <a:pt x="1145" y="0"/>
                  </a:cubicBezTo>
                  <a:cubicBezTo>
                    <a:pt x="1142" y="0"/>
                    <a:pt x="1139" y="0"/>
                    <a:pt x="1136" y="0"/>
                  </a:cubicBezTo>
                  <a:cubicBezTo>
                    <a:pt x="1136" y="6"/>
                    <a:pt x="1136" y="6"/>
                    <a:pt x="1136" y="6"/>
                  </a:cubicBezTo>
                  <a:cubicBezTo>
                    <a:pt x="1139" y="6"/>
                    <a:pt x="1142" y="6"/>
                    <a:pt x="1145" y="6"/>
                  </a:cubicBezTo>
                  <a:cubicBezTo>
                    <a:pt x="1146" y="6"/>
                    <a:pt x="1147" y="6"/>
                    <a:pt x="1148" y="6"/>
                  </a:cubicBezTo>
                  <a:lnTo>
                    <a:pt x="1148" y="0"/>
                  </a:lnTo>
                  <a:close/>
                  <a:moveTo>
                    <a:pt x="1172" y="1"/>
                  </a:moveTo>
                  <a:cubicBezTo>
                    <a:pt x="1168" y="0"/>
                    <a:pt x="1164" y="0"/>
                    <a:pt x="1160" y="0"/>
                  </a:cubicBezTo>
                  <a:cubicBezTo>
                    <a:pt x="1160" y="6"/>
                    <a:pt x="1160" y="6"/>
                    <a:pt x="1160" y="6"/>
                  </a:cubicBezTo>
                  <a:cubicBezTo>
                    <a:pt x="1164" y="6"/>
                    <a:pt x="1168" y="6"/>
                    <a:pt x="1172" y="6"/>
                  </a:cubicBezTo>
                  <a:lnTo>
                    <a:pt x="1172" y="1"/>
                  </a:lnTo>
                  <a:close/>
                  <a:moveTo>
                    <a:pt x="1196" y="1"/>
                  </a:moveTo>
                  <a:cubicBezTo>
                    <a:pt x="1192" y="1"/>
                    <a:pt x="1188" y="1"/>
                    <a:pt x="1184" y="1"/>
                  </a:cubicBezTo>
                  <a:cubicBezTo>
                    <a:pt x="1184" y="6"/>
                    <a:pt x="1184" y="6"/>
                    <a:pt x="1184" y="6"/>
                  </a:cubicBezTo>
                  <a:cubicBezTo>
                    <a:pt x="1188" y="6"/>
                    <a:pt x="1192" y="6"/>
                    <a:pt x="1196" y="7"/>
                  </a:cubicBezTo>
                  <a:lnTo>
                    <a:pt x="1196" y="1"/>
                  </a:lnTo>
                  <a:close/>
                  <a:moveTo>
                    <a:pt x="1220" y="3"/>
                  </a:moveTo>
                  <a:cubicBezTo>
                    <a:pt x="1216" y="2"/>
                    <a:pt x="1212" y="2"/>
                    <a:pt x="1208" y="2"/>
                  </a:cubicBezTo>
                  <a:cubicBezTo>
                    <a:pt x="1208" y="7"/>
                    <a:pt x="1208" y="7"/>
                    <a:pt x="1208" y="7"/>
                  </a:cubicBezTo>
                  <a:cubicBezTo>
                    <a:pt x="1212" y="7"/>
                    <a:pt x="1215" y="8"/>
                    <a:pt x="1219" y="8"/>
                  </a:cubicBezTo>
                  <a:lnTo>
                    <a:pt x="1220" y="3"/>
                  </a:lnTo>
                  <a:close/>
                  <a:moveTo>
                    <a:pt x="1244" y="4"/>
                  </a:moveTo>
                  <a:cubicBezTo>
                    <a:pt x="1240" y="4"/>
                    <a:pt x="1236" y="4"/>
                    <a:pt x="1232" y="3"/>
                  </a:cubicBezTo>
                  <a:cubicBezTo>
                    <a:pt x="1231" y="9"/>
                    <a:pt x="1231" y="9"/>
                    <a:pt x="1231" y="9"/>
                  </a:cubicBezTo>
                  <a:cubicBezTo>
                    <a:pt x="1235" y="9"/>
                    <a:pt x="1239" y="9"/>
                    <a:pt x="1243" y="10"/>
                  </a:cubicBezTo>
                  <a:lnTo>
                    <a:pt x="1244" y="4"/>
                  </a:lnTo>
                  <a:close/>
                  <a:moveTo>
                    <a:pt x="1268" y="6"/>
                  </a:moveTo>
                  <a:cubicBezTo>
                    <a:pt x="1264" y="6"/>
                    <a:pt x="1260" y="6"/>
                    <a:pt x="1256" y="5"/>
                  </a:cubicBezTo>
                  <a:cubicBezTo>
                    <a:pt x="1255" y="11"/>
                    <a:pt x="1255" y="11"/>
                    <a:pt x="1255" y="11"/>
                  </a:cubicBezTo>
                  <a:cubicBezTo>
                    <a:pt x="1259" y="11"/>
                    <a:pt x="1263" y="11"/>
                    <a:pt x="1267" y="12"/>
                  </a:cubicBezTo>
                  <a:lnTo>
                    <a:pt x="1268" y="6"/>
                  </a:lnTo>
                  <a:close/>
                  <a:moveTo>
                    <a:pt x="1292" y="9"/>
                  </a:moveTo>
                  <a:cubicBezTo>
                    <a:pt x="1288" y="9"/>
                    <a:pt x="1284" y="8"/>
                    <a:pt x="1280" y="8"/>
                  </a:cubicBezTo>
                  <a:cubicBezTo>
                    <a:pt x="1279" y="13"/>
                    <a:pt x="1279" y="13"/>
                    <a:pt x="1279" y="13"/>
                  </a:cubicBezTo>
                  <a:cubicBezTo>
                    <a:pt x="1283" y="14"/>
                    <a:pt x="1287" y="14"/>
                    <a:pt x="1291" y="14"/>
                  </a:cubicBezTo>
                  <a:lnTo>
                    <a:pt x="1292" y="9"/>
                  </a:lnTo>
                  <a:close/>
                  <a:moveTo>
                    <a:pt x="1315" y="12"/>
                  </a:moveTo>
                  <a:cubicBezTo>
                    <a:pt x="1312" y="12"/>
                    <a:pt x="1308" y="11"/>
                    <a:pt x="1304" y="11"/>
                  </a:cubicBezTo>
                  <a:cubicBezTo>
                    <a:pt x="1303" y="16"/>
                    <a:pt x="1303" y="16"/>
                    <a:pt x="1303" y="16"/>
                  </a:cubicBezTo>
                  <a:cubicBezTo>
                    <a:pt x="1307" y="17"/>
                    <a:pt x="1311" y="17"/>
                    <a:pt x="1315" y="18"/>
                  </a:cubicBezTo>
                  <a:lnTo>
                    <a:pt x="1315" y="12"/>
                  </a:lnTo>
                  <a:close/>
                  <a:moveTo>
                    <a:pt x="1339" y="16"/>
                  </a:moveTo>
                  <a:cubicBezTo>
                    <a:pt x="1335" y="15"/>
                    <a:pt x="1331" y="15"/>
                    <a:pt x="1327" y="14"/>
                  </a:cubicBezTo>
                  <a:cubicBezTo>
                    <a:pt x="1327" y="19"/>
                    <a:pt x="1327" y="19"/>
                    <a:pt x="1327" y="19"/>
                  </a:cubicBezTo>
                  <a:cubicBezTo>
                    <a:pt x="1330" y="20"/>
                    <a:pt x="1334" y="21"/>
                    <a:pt x="1338" y="21"/>
                  </a:cubicBezTo>
                  <a:lnTo>
                    <a:pt x="1339" y="16"/>
                  </a:lnTo>
                  <a:close/>
                  <a:moveTo>
                    <a:pt x="1363" y="20"/>
                  </a:moveTo>
                  <a:cubicBezTo>
                    <a:pt x="1359" y="19"/>
                    <a:pt x="1355" y="19"/>
                    <a:pt x="1351" y="18"/>
                  </a:cubicBezTo>
                  <a:cubicBezTo>
                    <a:pt x="1350" y="23"/>
                    <a:pt x="1350" y="23"/>
                    <a:pt x="1350" y="23"/>
                  </a:cubicBezTo>
                  <a:cubicBezTo>
                    <a:pt x="1354" y="24"/>
                    <a:pt x="1358" y="25"/>
                    <a:pt x="1362" y="25"/>
                  </a:cubicBezTo>
                  <a:cubicBezTo>
                    <a:pt x="1363" y="20"/>
                    <a:pt x="1363" y="20"/>
                    <a:pt x="1363" y="20"/>
                  </a:cubicBezTo>
                  <a:close/>
                  <a:moveTo>
                    <a:pt x="1387" y="25"/>
                  </a:moveTo>
                  <a:cubicBezTo>
                    <a:pt x="1383" y="24"/>
                    <a:pt x="1379" y="23"/>
                    <a:pt x="1375" y="23"/>
                  </a:cubicBezTo>
                  <a:cubicBezTo>
                    <a:pt x="1374" y="28"/>
                    <a:pt x="1374" y="28"/>
                    <a:pt x="1374" y="28"/>
                  </a:cubicBezTo>
                  <a:cubicBezTo>
                    <a:pt x="1378" y="29"/>
                    <a:pt x="1382" y="29"/>
                    <a:pt x="1385" y="30"/>
                  </a:cubicBezTo>
                  <a:lnTo>
                    <a:pt x="1387" y="25"/>
                  </a:lnTo>
                  <a:close/>
                  <a:moveTo>
                    <a:pt x="1410" y="30"/>
                  </a:moveTo>
                  <a:cubicBezTo>
                    <a:pt x="1406" y="29"/>
                    <a:pt x="1402" y="28"/>
                    <a:pt x="1398" y="27"/>
                  </a:cubicBezTo>
                  <a:cubicBezTo>
                    <a:pt x="1397" y="33"/>
                    <a:pt x="1397" y="33"/>
                    <a:pt x="1397" y="33"/>
                  </a:cubicBezTo>
                  <a:cubicBezTo>
                    <a:pt x="1401" y="34"/>
                    <a:pt x="1405" y="34"/>
                    <a:pt x="1409" y="35"/>
                  </a:cubicBezTo>
                  <a:lnTo>
                    <a:pt x="1410" y="30"/>
                  </a:lnTo>
                  <a:close/>
                  <a:moveTo>
                    <a:pt x="1433" y="36"/>
                  </a:moveTo>
                  <a:cubicBezTo>
                    <a:pt x="1429" y="35"/>
                    <a:pt x="1426" y="34"/>
                    <a:pt x="1422" y="33"/>
                  </a:cubicBezTo>
                  <a:cubicBezTo>
                    <a:pt x="1420" y="38"/>
                    <a:pt x="1420" y="38"/>
                    <a:pt x="1420" y="38"/>
                  </a:cubicBezTo>
                  <a:cubicBezTo>
                    <a:pt x="1424" y="39"/>
                    <a:pt x="1428" y="40"/>
                    <a:pt x="1432" y="41"/>
                  </a:cubicBezTo>
                  <a:lnTo>
                    <a:pt x="1433" y="36"/>
                  </a:lnTo>
                  <a:close/>
                  <a:moveTo>
                    <a:pt x="1457" y="42"/>
                  </a:moveTo>
                  <a:cubicBezTo>
                    <a:pt x="1453" y="41"/>
                    <a:pt x="1449" y="40"/>
                    <a:pt x="1445" y="39"/>
                  </a:cubicBezTo>
                  <a:cubicBezTo>
                    <a:pt x="1444" y="44"/>
                    <a:pt x="1444" y="44"/>
                    <a:pt x="1444" y="44"/>
                  </a:cubicBezTo>
                  <a:cubicBezTo>
                    <a:pt x="1447" y="45"/>
                    <a:pt x="1451" y="46"/>
                    <a:pt x="1455" y="47"/>
                  </a:cubicBezTo>
                  <a:lnTo>
                    <a:pt x="1457" y="42"/>
                  </a:lnTo>
                  <a:close/>
                  <a:moveTo>
                    <a:pt x="1480" y="49"/>
                  </a:moveTo>
                  <a:cubicBezTo>
                    <a:pt x="1476" y="48"/>
                    <a:pt x="1472" y="46"/>
                    <a:pt x="1468" y="45"/>
                  </a:cubicBezTo>
                  <a:cubicBezTo>
                    <a:pt x="1467" y="50"/>
                    <a:pt x="1467" y="50"/>
                    <a:pt x="1467" y="50"/>
                  </a:cubicBezTo>
                  <a:cubicBezTo>
                    <a:pt x="1471" y="52"/>
                    <a:pt x="1474" y="53"/>
                    <a:pt x="1478" y="54"/>
                  </a:cubicBezTo>
                  <a:lnTo>
                    <a:pt x="1480" y="49"/>
                  </a:lnTo>
                  <a:close/>
                  <a:moveTo>
                    <a:pt x="1503" y="56"/>
                  </a:moveTo>
                  <a:cubicBezTo>
                    <a:pt x="1499" y="55"/>
                    <a:pt x="1495" y="53"/>
                    <a:pt x="1491" y="52"/>
                  </a:cubicBezTo>
                  <a:cubicBezTo>
                    <a:pt x="1490" y="57"/>
                    <a:pt x="1490" y="57"/>
                    <a:pt x="1490" y="57"/>
                  </a:cubicBezTo>
                  <a:cubicBezTo>
                    <a:pt x="1493" y="59"/>
                    <a:pt x="1497" y="60"/>
                    <a:pt x="1501" y="61"/>
                  </a:cubicBezTo>
                  <a:lnTo>
                    <a:pt x="1503" y="56"/>
                  </a:lnTo>
                  <a:close/>
                  <a:moveTo>
                    <a:pt x="1525" y="64"/>
                  </a:moveTo>
                  <a:cubicBezTo>
                    <a:pt x="1522" y="62"/>
                    <a:pt x="1518" y="61"/>
                    <a:pt x="1514" y="60"/>
                  </a:cubicBezTo>
                  <a:cubicBezTo>
                    <a:pt x="1512" y="65"/>
                    <a:pt x="1512" y="65"/>
                    <a:pt x="1512" y="65"/>
                  </a:cubicBezTo>
                  <a:cubicBezTo>
                    <a:pt x="1516" y="66"/>
                    <a:pt x="1520" y="67"/>
                    <a:pt x="1524" y="69"/>
                  </a:cubicBezTo>
                  <a:lnTo>
                    <a:pt x="1525" y="64"/>
                  </a:lnTo>
                  <a:close/>
                  <a:moveTo>
                    <a:pt x="1548" y="72"/>
                  </a:moveTo>
                  <a:cubicBezTo>
                    <a:pt x="1544" y="70"/>
                    <a:pt x="1541" y="69"/>
                    <a:pt x="1537" y="68"/>
                  </a:cubicBezTo>
                  <a:cubicBezTo>
                    <a:pt x="1535" y="73"/>
                    <a:pt x="1535" y="73"/>
                    <a:pt x="1535" y="73"/>
                  </a:cubicBezTo>
                  <a:cubicBezTo>
                    <a:pt x="1539" y="74"/>
                    <a:pt x="1542" y="75"/>
                    <a:pt x="1546" y="77"/>
                  </a:cubicBezTo>
                  <a:lnTo>
                    <a:pt x="1548" y="72"/>
                  </a:lnTo>
                  <a:close/>
                  <a:moveTo>
                    <a:pt x="1571" y="80"/>
                  </a:moveTo>
                  <a:cubicBezTo>
                    <a:pt x="1567" y="79"/>
                    <a:pt x="1563" y="77"/>
                    <a:pt x="1559" y="76"/>
                  </a:cubicBezTo>
                  <a:cubicBezTo>
                    <a:pt x="1557" y="81"/>
                    <a:pt x="1557" y="81"/>
                    <a:pt x="1557" y="81"/>
                  </a:cubicBezTo>
                  <a:cubicBezTo>
                    <a:pt x="1561" y="82"/>
                    <a:pt x="1565" y="84"/>
                    <a:pt x="1569" y="85"/>
                  </a:cubicBezTo>
                  <a:lnTo>
                    <a:pt x="1571" y="80"/>
                  </a:lnTo>
                  <a:close/>
                  <a:moveTo>
                    <a:pt x="1593" y="90"/>
                  </a:moveTo>
                  <a:cubicBezTo>
                    <a:pt x="1589" y="88"/>
                    <a:pt x="1585" y="86"/>
                    <a:pt x="1582" y="85"/>
                  </a:cubicBezTo>
                  <a:cubicBezTo>
                    <a:pt x="1580" y="90"/>
                    <a:pt x="1580" y="90"/>
                    <a:pt x="1580" y="90"/>
                  </a:cubicBezTo>
                  <a:cubicBezTo>
                    <a:pt x="1583" y="91"/>
                    <a:pt x="1587" y="93"/>
                    <a:pt x="1591" y="95"/>
                  </a:cubicBezTo>
                  <a:lnTo>
                    <a:pt x="1593" y="90"/>
                  </a:lnTo>
                  <a:close/>
                  <a:moveTo>
                    <a:pt x="1615" y="99"/>
                  </a:moveTo>
                  <a:cubicBezTo>
                    <a:pt x="1611" y="98"/>
                    <a:pt x="1607" y="96"/>
                    <a:pt x="1604" y="94"/>
                  </a:cubicBezTo>
                  <a:cubicBezTo>
                    <a:pt x="1602" y="99"/>
                    <a:pt x="1602" y="99"/>
                    <a:pt x="1602" y="99"/>
                  </a:cubicBezTo>
                  <a:cubicBezTo>
                    <a:pt x="1605" y="101"/>
                    <a:pt x="1609" y="103"/>
                    <a:pt x="1613" y="104"/>
                  </a:cubicBezTo>
                  <a:lnTo>
                    <a:pt x="1615" y="99"/>
                  </a:lnTo>
                  <a:close/>
                  <a:moveTo>
                    <a:pt x="1637" y="109"/>
                  </a:moveTo>
                  <a:cubicBezTo>
                    <a:pt x="1633" y="108"/>
                    <a:pt x="1629" y="106"/>
                    <a:pt x="1626" y="104"/>
                  </a:cubicBezTo>
                  <a:cubicBezTo>
                    <a:pt x="1623" y="109"/>
                    <a:pt x="1623" y="109"/>
                    <a:pt x="1623" y="109"/>
                  </a:cubicBezTo>
                  <a:cubicBezTo>
                    <a:pt x="1627" y="111"/>
                    <a:pt x="1631" y="113"/>
                    <a:pt x="1634" y="114"/>
                  </a:cubicBezTo>
                  <a:lnTo>
                    <a:pt x="1637" y="109"/>
                  </a:lnTo>
                  <a:close/>
                  <a:moveTo>
                    <a:pt x="1658" y="120"/>
                  </a:moveTo>
                  <a:cubicBezTo>
                    <a:pt x="1655" y="118"/>
                    <a:pt x="1651" y="116"/>
                    <a:pt x="1647" y="115"/>
                  </a:cubicBezTo>
                  <a:cubicBezTo>
                    <a:pt x="1645" y="119"/>
                    <a:pt x="1645" y="119"/>
                    <a:pt x="1645" y="119"/>
                  </a:cubicBezTo>
                  <a:cubicBezTo>
                    <a:pt x="1649" y="121"/>
                    <a:pt x="1652" y="123"/>
                    <a:pt x="1656" y="125"/>
                  </a:cubicBezTo>
                  <a:lnTo>
                    <a:pt x="1658" y="120"/>
                  </a:lnTo>
                  <a:close/>
                  <a:moveTo>
                    <a:pt x="1680" y="131"/>
                  </a:moveTo>
                  <a:cubicBezTo>
                    <a:pt x="1676" y="129"/>
                    <a:pt x="1672" y="127"/>
                    <a:pt x="1669" y="126"/>
                  </a:cubicBezTo>
                  <a:cubicBezTo>
                    <a:pt x="1666" y="130"/>
                    <a:pt x="1666" y="130"/>
                    <a:pt x="1666" y="130"/>
                  </a:cubicBezTo>
                  <a:cubicBezTo>
                    <a:pt x="1670" y="132"/>
                    <a:pt x="1673" y="134"/>
                    <a:pt x="1677" y="136"/>
                  </a:cubicBezTo>
                  <a:lnTo>
                    <a:pt x="1680" y="131"/>
                  </a:lnTo>
                  <a:close/>
                  <a:moveTo>
                    <a:pt x="1701" y="143"/>
                  </a:moveTo>
                  <a:cubicBezTo>
                    <a:pt x="1697" y="141"/>
                    <a:pt x="1694" y="139"/>
                    <a:pt x="1690" y="137"/>
                  </a:cubicBezTo>
                  <a:cubicBezTo>
                    <a:pt x="1688" y="142"/>
                    <a:pt x="1688" y="142"/>
                    <a:pt x="1688" y="142"/>
                  </a:cubicBezTo>
                  <a:cubicBezTo>
                    <a:pt x="1691" y="143"/>
                    <a:pt x="1695" y="145"/>
                    <a:pt x="1698" y="147"/>
                  </a:cubicBezTo>
                  <a:lnTo>
                    <a:pt x="1701" y="143"/>
                  </a:lnTo>
                  <a:close/>
                  <a:moveTo>
                    <a:pt x="1721" y="155"/>
                  </a:moveTo>
                  <a:cubicBezTo>
                    <a:pt x="1718" y="153"/>
                    <a:pt x="1715" y="151"/>
                    <a:pt x="1711" y="149"/>
                  </a:cubicBezTo>
                  <a:cubicBezTo>
                    <a:pt x="1708" y="153"/>
                    <a:pt x="1708" y="153"/>
                    <a:pt x="1708" y="153"/>
                  </a:cubicBezTo>
                  <a:cubicBezTo>
                    <a:pt x="1712" y="155"/>
                    <a:pt x="1715" y="157"/>
                    <a:pt x="1719" y="159"/>
                  </a:cubicBezTo>
                  <a:lnTo>
                    <a:pt x="1721" y="155"/>
                  </a:lnTo>
                  <a:close/>
                  <a:moveTo>
                    <a:pt x="1742" y="167"/>
                  </a:moveTo>
                  <a:cubicBezTo>
                    <a:pt x="1738" y="165"/>
                    <a:pt x="1735" y="163"/>
                    <a:pt x="1732" y="161"/>
                  </a:cubicBezTo>
                  <a:cubicBezTo>
                    <a:pt x="1729" y="165"/>
                    <a:pt x="1729" y="165"/>
                    <a:pt x="1729" y="165"/>
                  </a:cubicBezTo>
                  <a:cubicBezTo>
                    <a:pt x="1732" y="167"/>
                    <a:pt x="1736" y="170"/>
                    <a:pt x="1739" y="172"/>
                  </a:cubicBezTo>
                  <a:lnTo>
                    <a:pt x="1742" y="167"/>
                  </a:lnTo>
                  <a:close/>
                  <a:moveTo>
                    <a:pt x="1762" y="180"/>
                  </a:moveTo>
                  <a:cubicBezTo>
                    <a:pt x="1759" y="178"/>
                    <a:pt x="1755" y="176"/>
                    <a:pt x="1752" y="174"/>
                  </a:cubicBezTo>
                  <a:cubicBezTo>
                    <a:pt x="1749" y="178"/>
                    <a:pt x="1749" y="178"/>
                    <a:pt x="1749" y="178"/>
                  </a:cubicBezTo>
                  <a:cubicBezTo>
                    <a:pt x="1752" y="180"/>
                    <a:pt x="1756" y="182"/>
                    <a:pt x="1759" y="184"/>
                  </a:cubicBezTo>
                  <a:lnTo>
                    <a:pt x="1762" y="180"/>
                  </a:lnTo>
                  <a:close/>
                  <a:moveTo>
                    <a:pt x="1782" y="193"/>
                  </a:moveTo>
                  <a:cubicBezTo>
                    <a:pt x="1779" y="191"/>
                    <a:pt x="1775" y="189"/>
                    <a:pt x="1772" y="187"/>
                  </a:cubicBezTo>
                  <a:cubicBezTo>
                    <a:pt x="1769" y="191"/>
                    <a:pt x="1769" y="191"/>
                    <a:pt x="1769" y="191"/>
                  </a:cubicBezTo>
                  <a:cubicBezTo>
                    <a:pt x="1772" y="193"/>
                    <a:pt x="1776" y="196"/>
                    <a:pt x="1779" y="198"/>
                  </a:cubicBezTo>
                  <a:cubicBezTo>
                    <a:pt x="1782" y="193"/>
                    <a:pt x="1782" y="193"/>
                    <a:pt x="1782" y="193"/>
                  </a:cubicBezTo>
                  <a:close/>
                  <a:moveTo>
                    <a:pt x="1802" y="207"/>
                  </a:moveTo>
                  <a:cubicBezTo>
                    <a:pt x="1798" y="205"/>
                    <a:pt x="1795" y="202"/>
                    <a:pt x="1792" y="200"/>
                  </a:cubicBezTo>
                  <a:cubicBezTo>
                    <a:pt x="1789" y="205"/>
                    <a:pt x="1789" y="205"/>
                    <a:pt x="1789" y="205"/>
                  </a:cubicBezTo>
                  <a:cubicBezTo>
                    <a:pt x="1792" y="207"/>
                    <a:pt x="1795" y="209"/>
                    <a:pt x="1799" y="211"/>
                  </a:cubicBezTo>
                  <a:lnTo>
                    <a:pt x="1802" y="207"/>
                  </a:lnTo>
                  <a:close/>
                  <a:moveTo>
                    <a:pt x="1821" y="221"/>
                  </a:moveTo>
                  <a:cubicBezTo>
                    <a:pt x="1818" y="219"/>
                    <a:pt x="1815" y="217"/>
                    <a:pt x="1811" y="214"/>
                  </a:cubicBezTo>
                  <a:cubicBezTo>
                    <a:pt x="1808" y="218"/>
                    <a:pt x="1808" y="218"/>
                    <a:pt x="1808" y="218"/>
                  </a:cubicBezTo>
                  <a:cubicBezTo>
                    <a:pt x="1811" y="221"/>
                    <a:pt x="1815" y="223"/>
                    <a:pt x="1818" y="226"/>
                  </a:cubicBezTo>
                  <a:lnTo>
                    <a:pt x="1821" y="221"/>
                  </a:lnTo>
                  <a:close/>
                  <a:moveTo>
                    <a:pt x="1840" y="236"/>
                  </a:moveTo>
                  <a:cubicBezTo>
                    <a:pt x="1837" y="233"/>
                    <a:pt x="1834" y="231"/>
                    <a:pt x="1831" y="229"/>
                  </a:cubicBezTo>
                  <a:cubicBezTo>
                    <a:pt x="1827" y="233"/>
                    <a:pt x="1827" y="233"/>
                    <a:pt x="1827" y="233"/>
                  </a:cubicBezTo>
                  <a:cubicBezTo>
                    <a:pt x="1830" y="235"/>
                    <a:pt x="1834" y="238"/>
                    <a:pt x="1837" y="240"/>
                  </a:cubicBezTo>
                  <a:lnTo>
                    <a:pt x="1840" y="236"/>
                  </a:lnTo>
                  <a:close/>
                  <a:moveTo>
                    <a:pt x="1859" y="251"/>
                  </a:moveTo>
                  <a:cubicBezTo>
                    <a:pt x="1856" y="248"/>
                    <a:pt x="1853" y="246"/>
                    <a:pt x="1849" y="243"/>
                  </a:cubicBezTo>
                  <a:cubicBezTo>
                    <a:pt x="1846" y="248"/>
                    <a:pt x="1846" y="248"/>
                    <a:pt x="1846" y="248"/>
                  </a:cubicBezTo>
                  <a:cubicBezTo>
                    <a:pt x="1849" y="250"/>
                    <a:pt x="1852" y="253"/>
                    <a:pt x="1855" y="255"/>
                  </a:cubicBezTo>
                  <a:lnTo>
                    <a:pt x="1859" y="251"/>
                  </a:lnTo>
                  <a:close/>
                  <a:moveTo>
                    <a:pt x="1877" y="266"/>
                  </a:moveTo>
                  <a:cubicBezTo>
                    <a:pt x="1874" y="264"/>
                    <a:pt x="1871" y="261"/>
                    <a:pt x="1868" y="259"/>
                  </a:cubicBezTo>
                  <a:cubicBezTo>
                    <a:pt x="1865" y="263"/>
                    <a:pt x="1865" y="263"/>
                    <a:pt x="1865" y="263"/>
                  </a:cubicBezTo>
                  <a:cubicBezTo>
                    <a:pt x="1868" y="265"/>
                    <a:pt x="1871" y="268"/>
                    <a:pt x="1874" y="270"/>
                  </a:cubicBezTo>
                  <a:lnTo>
                    <a:pt x="1877" y="266"/>
                  </a:lnTo>
                  <a:close/>
                  <a:moveTo>
                    <a:pt x="1895" y="282"/>
                  </a:moveTo>
                  <a:cubicBezTo>
                    <a:pt x="1892" y="280"/>
                    <a:pt x="1889" y="277"/>
                    <a:pt x="1886" y="274"/>
                  </a:cubicBezTo>
                  <a:cubicBezTo>
                    <a:pt x="1883" y="278"/>
                    <a:pt x="1883" y="278"/>
                    <a:pt x="1883" y="278"/>
                  </a:cubicBezTo>
                  <a:cubicBezTo>
                    <a:pt x="1886" y="281"/>
                    <a:pt x="1889" y="284"/>
                    <a:pt x="1892" y="286"/>
                  </a:cubicBezTo>
                  <a:lnTo>
                    <a:pt x="1895" y="282"/>
                  </a:lnTo>
                  <a:close/>
                  <a:moveTo>
                    <a:pt x="1913" y="299"/>
                  </a:moveTo>
                  <a:cubicBezTo>
                    <a:pt x="1910" y="296"/>
                    <a:pt x="1907" y="293"/>
                    <a:pt x="1904" y="290"/>
                  </a:cubicBezTo>
                  <a:cubicBezTo>
                    <a:pt x="1901" y="294"/>
                    <a:pt x="1901" y="294"/>
                    <a:pt x="1901" y="294"/>
                  </a:cubicBezTo>
                  <a:cubicBezTo>
                    <a:pt x="1904" y="297"/>
                    <a:pt x="1906" y="300"/>
                    <a:pt x="1909" y="302"/>
                  </a:cubicBezTo>
                  <a:lnTo>
                    <a:pt x="1913" y="299"/>
                  </a:lnTo>
                  <a:close/>
                  <a:moveTo>
                    <a:pt x="1930" y="315"/>
                  </a:moveTo>
                  <a:cubicBezTo>
                    <a:pt x="1928" y="312"/>
                    <a:pt x="1925" y="310"/>
                    <a:pt x="1922" y="307"/>
                  </a:cubicBezTo>
                  <a:cubicBezTo>
                    <a:pt x="1918" y="311"/>
                    <a:pt x="1918" y="311"/>
                    <a:pt x="1918" y="311"/>
                  </a:cubicBezTo>
                  <a:cubicBezTo>
                    <a:pt x="1921" y="313"/>
                    <a:pt x="1924" y="316"/>
                    <a:pt x="1927" y="319"/>
                  </a:cubicBezTo>
                  <a:lnTo>
                    <a:pt x="1930" y="315"/>
                  </a:lnTo>
                  <a:close/>
                  <a:moveTo>
                    <a:pt x="1947" y="332"/>
                  </a:moveTo>
                  <a:cubicBezTo>
                    <a:pt x="1945" y="329"/>
                    <a:pt x="1942" y="326"/>
                    <a:pt x="1939" y="324"/>
                  </a:cubicBezTo>
                  <a:cubicBezTo>
                    <a:pt x="1935" y="327"/>
                    <a:pt x="1935" y="327"/>
                    <a:pt x="1935" y="327"/>
                  </a:cubicBezTo>
                  <a:cubicBezTo>
                    <a:pt x="1938" y="330"/>
                    <a:pt x="1941" y="333"/>
                    <a:pt x="1944" y="336"/>
                  </a:cubicBezTo>
                  <a:cubicBezTo>
                    <a:pt x="1947" y="332"/>
                    <a:pt x="1947" y="332"/>
                    <a:pt x="1947" y="332"/>
                  </a:cubicBezTo>
                  <a:close/>
                  <a:moveTo>
                    <a:pt x="1964" y="350"/>
                  </a:moveTo>
                  <a:cubicBezTo>
                    <a:pt x="1961" y="347"/>
                    <a:pt x="1959" y="344"/>
                    <a:pt x="1956" y="341"/>
                  </a:cubicBezTo>
                  <a:cubicBezTo>
                    <a:pt x="1952" y="344"/>
                    <a:pt x="1952" y="344"/>
                    <a:pt x="1952" y="344"/>
                  </a:cubicBezTo>
                  <a:cubicBezTo>
                    <a:pt x="1955" y="347"/>
                    <a:pt x="1957" y="350"/>
                    <a:pt x="1960" y="353"/>
                  </a:cubicBezTo>
                  <a:lnTo>
                    <a:pt x="1964" y="350"/>
                  </a:lnTo>
                  <a:close/>
                  <a:moveTo>
                    <a:pt x="1980" y="367"/>
                  </a:moveTo>
                  <a:cubicBezTo>
                    <a:pt x="1978" y="364"/>
                    <a:pt x="1975" y="361"/>
                    <a:pt x="1972" y="358"/>
                  </a:cubicBezTo>
                  <a:cubicBezTo>
                    <a:pt x="1968" y="362"/>
                    <a:pt x="1968" y="362"/>
                    <a:pt x="1968" y="362"/>
                  </a:cubicBezTo>
                  <a:cubicBezTo>
                    <a:pt x="1971" y="365"/>
                    <a:pt x="1974" y="368"/>
                    <a:pt x="1976" y="371"/>
                  </a:cubicBezTo>
                  <a:lnTo>
                    <a:pt x="1980" y="367"/>
                  </a:lnTo>
                  <a:close/>
                  <a:moveTo>
                    <a:pt x="1996" y="385"/>
                  </a:moveTo>
                  <a:cubicBezTo>
                    <a:pt x="1994" y="382"/>
                    <a:pt x="1991" y="379"/>
                    <a:pt x="1988" y="376"/>
                  </a:cubicBezTo>
                  <a:cubicBezTo>
                    <a:pt x="1984" y="380"/>
                    <a:pt x="1984" y="380"/>
                    <a:pt x="1984" y="380"/>
                  </a:cubicBezTo>
                  <a:cubicBezTo>
                    <a:pt x="1987" y="383"/>
                    <a:pt x="1990" y="386"/>
                    <a:pt x="1992" y="389"/>
                  </a:cubicBezTo>
                  <a:lnTo>
                    <a:pt x="1996" y="385"/>
                  </a:lnTo>
                  <a:close/>
                  <a:moveTo>
                    <a:pt x="2012" y="404"/>
                  </a:moveTo>
                  <a:cubicBezTo>
                    <a:pt x="2009" y="401"/>
                    <a:pt x="2007" y="398"/>
                    <a:pt x="2004" y="394"/>
                  </a:cubicBezTo>
                  <a:cubicBezTo>
                    <a:pt x="2000" y="398"/>
                    <a:pt x="2000" y="398"/>
                    <a:pt x="2000" y="398"/>
                  </a:cubicBezTo>
                  <a:cubicBezTo>
                    <a:pt x="2003" y="401"/>
                    <a:pt x="2005" y="404"/>
                    <a:pt x="2008" y="407"/>
                  </a:cubicBezTo>
                  <a:lnTo>
                    <a:pt x="2012" y="404"/>
                  </a:lnTo>
                  <a:close/>
                  <a:moveTo>
                    <a:pt x="2027" y="422"/>
                  </a:moveTo>
                  <a:cubicBezTo>
                    <a:pt x="2025" y="419"/>
                    <a:pt x="2022" y="416"/>
                    <a:pt x="2020" y="413"/>
                  </a:cubicBezTo>
                  <a:cubicBezTo>
                    <a:pt x="2015" y="416"/>
                    <a:pt x="2015" y="416"/>
                    <a:pt x="2015" y="416"/>
                  </a:cubicBezTo>
                  <a:cubicBezTo>
                    <a:pt x="2018" y="420"/>
                    <a:pt x="2020" y="423"/>
                    <a:pt x="2023" y="426"/>
                  </a:cubicBezTo>
                  <a:lnTo>
                    <a:pt x="2027" y="422"/>
                  </a:lnTo>
                  <a:close/>
                  <a:moveTo>
                    <a:pt x="2042" y="441"/>
                  </a:moveTo>
                  <a:cubicBezTo>
                    <a:pt x="2039" y="438"/>
                    <a:pt x="2037" y="435"/>
                    <a:pt x="2034" y="432"/>
                  </a:cubicBezTo>
                  <a:cubicBezTo>
                    <a:pt x="2030" y="435"/>
                    <a:pt x="2030" y="435"/>
                    <a:pt x="2030" y="435"/>
                  </a:cubicBezTo>
                  <a:cubicBezTo>
                    <a:pt x="2033" y="438"/>
                    <a:pt x="2035" y="442"/>
                    <a:pt x="2038" y="445"/>
                  </a:cubicBezTo>
                  <a:lnTo>
                    <a:pt x="2042" y="441"/>
                  </a:lnTo>
                  <a:close/>
                  <a:moveTo>
                    <a:pt x="2056" y="461"/>
                  </a:moveTo>
                  <a:cubicBezTo>
                    <a:pt x="2054" y="458"/>
                    <a:pt x="2051" y="454"/>
                    <a:pt x="2049" y="451"/>
                  </a:cubicBezTo>
                  <a:cubicBezTo>
                    <a:pt x="2045" y="454"/>
                    <a:pt x="2045" y="454"/>
                    <a:pt x="2045" y="454"/>
                  </a:cubicBezTo>
                  <a:cubicBezTo>
                    <a:pt x="2047" y="458"/>
                    <a:pt x="2050" y="461"/>
                    <a:pt x="2052" y="464"/>
                  </a:cubicBezTo>
                  <a:lnTo>
                    <a:pt x="2056" y="461"/>
                  </a:lnTo>
                  <a:close/>
                  <a:moveTo>
                    <a:pt x="2070" y="481"/>
                  </a:moveTo>
                  <a:cubicBezTo>
                    <a:pt x="2068" y="477"/>
                    <a:pt x="2066" y="474"/>
                    <a:pt x="2063" y="471"/>
                  </a:cubicBezTo>
                  <a:cubicBezTo>
                    <a:pt x="2059" y="474"/>
                    <a:pt x="2059" y="474"/>
                    <a:pt x="2059" y="474"/>
                  </a:cubicBezTo>
                  <a:cubicBezTo>
                    <a:pt x="2061" y="477"/>
                    <a:pt x="2063" y="480"/>
                    <a:pt x="2066" y="484"/>
                  </a:cubicBezTo>
                  <a:lnTo>
                    <a:pt x="2070" y="481"/>
                  </a:lnTo>
                  <a:close/>
                  <a:moveTo>
                    <a:pt x="2084" y="500"/>
                  </a:moveTo>
                  <a:cubicBezTo>
                    <a:pt x="2082" y="497"/>
                    <a:pt x="2079" y="494"/>
                    <a:pt x="2077" y="490"/>
                  </a:cubicBezTo>
                  <a:cubicBezTo>
                    <a:pt x="2073" y="493"/>
                    <a:pt x="2073" y="493"/>
                    <a:pt x="2073" y="493"/>
                  </a:cubicBezTo>
                  <a:cubicBezTo>
                    <a:pt x="2075" y="497"/>
                    <a:pt x="2077" y="500"/>
                    <a:pt x="2079" y="503"/>
                  </a:cubicBezTo>
                  <a:lnTo>
                    <a:pt x="2084" y="500"/>
                  </a:lnTo>
                  <a:close/>
                  <a:moveTo>
                    <a:pt x="2097" y="521"/>
                  </a:moveTo>
                  <a:cubicBezTo>
                    <a:pt x="2095" y="517"/>
                    <a:pt x="2093" y="514"/>
                    <a:pt x="2090" y="511"/>
                  </a:cubicBezTo>
                  <a:cubicBezTo>
                    <a:pt x="2086" y="513"/>
                    <a:pt x="2086" y="513"/>
                    <a:pt x="2086" y="513"/>
                  </a:cubicBezTo>
                  <a:cubicBezTo>
                    <a:pt x="2088" y="517"/>
                    <a:pt x="2090" y="520"/>
                    <a:pt x="2092" y="524"/>
                  </a:cubicBezTo>
                  <a:lnTo>
                    <a:pt x="2097" y="521"/>
                  </a:lnTo>
                  <a:close/>
                  <a:moveTo>
                    <a:pt x="2110" y="541"/>
                  </a:moveTo>
                  <a:cubicBezTo>
                    <a:pt x="2108" y="538"/>
                    <a:pt x="2105" y="534"/>
                    <a:pt x="2103" y="531"/>
                  </a:cubicBezTo>
                  <a:cubicBezTo>
                    <a:pt x="2099" y="534"/>
                    <a:pt x="2099" y="534"/>
                    <a:pt x="2099" y="534"/>
                  </a:cubicBezTo>
                  <a:cubicBezTo>
                    <a:pt x="2101" y="537"/>
                    <a:pt x="2103" y="541"/>
                    <a:pt x="2105" y="544"/>
                  </a:cubicBezTo>
                  <a:lnTo>
                    <a:pt x="2110" y="541"/>
                  </a:lnTo>
                  <a:close/>
                  <a:moveTo>
                    <a:pt x="2122" y="562"/>
                  </a:moveTo>
                  <a:cubicBezTo>
                    <a:pt x="2120" y="558"/>
                    <a:pt x="2118" y="555"/>
                    <a:pt x="2116" y="552"/>
                  </a:cubicBezTo>
                  <a:cubicBezTo>
                    <a:pt x="2111" y="554"/>
                    <a:pt x="2111" y="554"/>
                    <a:pt x="2111" y="554"/>
                  </a:cubicBezTo>
                  <a:cubicBezTo>
                    <a:pt x="2113" y="558"/>
                    <a:pt x="2115" y="561"/>
                    <a:pt x="2117" y="565"/>
                  </a:cubicBezTo>
                  <a:lnTo>
                    <a:pt x="2122" y="562"/>
                  </a:lnTo>
                  <a:close/>
                  <a:moveTo>
                    <a:pt x="2134" y="583"/>
                  </a:moveTo>
                  <a:cubicBezTo>
                    <a:pt x="2132" y="579"/>
                    <a:pt x="2130" y="576"/>
                    <a:pt x="2128" y="572"/>
                  </a:cubicBezTo>
                  <a:cubicBezTo>
                    <a:pt x="2123" y="575"/>
                    <a:pt x="2123" y="575"/>
                    <a:pt x="2123" y="575"/>
                  </a:cubicBezTo>
                  <a:cubicBezTo>
                    <a:pt x="2125" y="579"/>
                    <a:pt x="2127" y="582"/>
                    <a:pt x="2129" y="586"/>
                  </a:cubicBezTo>
                  <a:lnTo>
                    <a:pt x="2134" y="583"/>
                  </a:lnTo>
                  <a:close/>
                  <a:moveTo>
                    <a:pt x="2145" y="604"/>
                  </a:moveTo>
                  <a:cubicBezTo>
                    <a:pt x="2143" y="601"/>
                    <a:pt x="2142" y="597"/>
                    <a:pt x="2140" y="594"/>
                  </a:cubicBezTo>
                  <a:cubicBezTo>
                    <a:pt x="2135" y="596"/>
                    <a:pt x="2135" y="596"/>
                    <a:pt x="2135" y="596"/>
                  </a:cubicBezTo>
                  <a:cubicBezTo>
                    <a:pt x="2137" y="600"/>
                    <a:pt x="2139" y="603"/>
                    <a:pt x="2141" y="607"/>
                  </a:cubicBezTo>
                  <a:lnTo>
                    <a:pt x="2145" y="604"/>
                  </a:lnTo>
                  <a:close/>
                  <a:moveTo>
                    <a:pt x="2156" y="626"/>
                  </a:moveTo>
                  <a:cubicBezTo>
                    <a:pt x="2155" y="622"/>
                    <a:pt x="2153" y="618"/>
                    <a:pt x="2151" y="615"/>
                  </a:cubicBezTo>
                  <a:cubicBezTo>
                    <a:pt x="2146" y="617"/>
                    <a:pt x="2146" y="617"/>
                    <a:pt x="2146" y="617"/>
                  </a:cubicBezTo>
                  <a:cubicBezTo>
                    <a:pt x="2148" y="621"/>
                    <a:pt x="2150" y="624"/>
                    <a:pt x="2152" y="628"/>
                  </a:cubicBezTo>
                  <a:lnTo>
                    <a:pt x="2156" y="626"/>
                  </a:lnTo>
                  <a:close/>
                  <a:moveTo>
                    <a:pt x="2167" y="647"/>
                  </a:moveTo>
                  <a:cubicBezTo>
                    <a:pt x="2165" y="644"/>
                    <a:pt x="2164" y="640"/>
                    <a:pt x="2162" y="636"/>
                  </a:cubicBezTo>
                  <a:cubicBezTo>
                    <a:pt x="2157" y="639"/>
                    <a:pt x="2157" y="639"/>
                    <a:pt x="2157" y="639"/>
                  </a:cubicBezTo>
                  <a:cubicBezTo>
                    <a:pt x="2159" y="642"/>
                    <a:pt x="2160" y="646"/>
                    <a:pt x="2162" y="650"/>
                  </a:cubicBezTo>
                  <a:lnTo>
                    <a:pt x="2167" y="647"/>
                  </a:lnTo>
                  <a:close/>
                  <a:moveTo>
                    <a:pt x="2177" y="669"/>
                  </a:moveTo>
                  <a:cubicBezTo>
                    <a:pt x="2175" y="665"/>
                    <a:pt x="2174" y="662"/>
                    <a:pt x="2172" y="658"/>
                  </a:cubicBezTo>
                  <a:cubicBezTo>
                    <a:pt x="2167" y="660"/>
                    <a:pt x="2167" y="660"/>
                    <a:pt x="2167" y="660"/>
                  </a:cubicBezTo>
                  <a:cubicBezTo>
                    <a:pt x="2169" y="664"/>
                    <a:pt x="2171" y="668"/>
                    <a:pt x="2172" y="671"/>
                  </a:cubicBezTo>
                  <a:cubicBezTo>
                    <a:pt x="2177" y="669"/>
                    <a:pt x="2177" y="669"/>
                    <a:pt x="2177" y="669"/>
                  </a:cubicBezTo>
                  <a:close/>
                  <a:moveTo>
                    <a:pt x="2187" y="691"/>
                  </a:moveTo>
                  <a:cubicBezTo>
                    <a:pt x="2185" y="687"/>
                    <a:pt x="2184" y="684"/>
                    <a:pt x="2182" y="680"/>
                  </a:cubicBezTo>
                  <a:cubicBezTo>
                    <a:pt x="2177" y="682"/>
                    <a:pt x="2177" y="682"/>
                    <a:pt x="2177" y="682"/>
                  </a:cubicBezTo>
                  <a:cubicBezTo>
                    <a:pt x="2179" y="686"/>
                    <a:pt x="2180" y="689"/>
                    <a:pt x="2182" y="693"/>
                  </a:cubicBezTo>
                  <a:cubicBezTo>
                    <a:pt x="2187" y="691"/>
                    <a:pt x="2187" y="691"/>
                    <a:pt x="2187" y="691"/>
                  </a:cubicBezTo>
                  <a:close/>
                  <a:moveTo>
                    <a:pt x="2196" y="713"/>
                  </a:moveTo>
                  <a:cubicBezTo>
                    <a:pt x="2195" y="709"/>
                    <a:pt x="2193" y="706"/>
                    <a:pt x="2192" y="702"/>
                  </a:cubicBezTo>
                  <a:cubicBezTo>
                    <a:pt x="2187" y="704"/>
                    <a:pt x="2187" y="704"/>
                    <a:pt x="2187" y="704"/>
                  </a:cubicBezTo>
                  <a:cubicBezTo>
                    <a:pt x="2188" y="708"/>
                    <a:pt x="2190" y="712"/>
                    <a:pt x="2191" y="715"/>
                  </a:cubicBezTo>
                  <a:lnTo>
                    <a:pt x="2196" y="713"/>
                  </a:lnTo>
                  <a:close/>
                  <a:moveTo>
                    <a:pt x="2205" y="736"/>
                  </a:moveTo>
                  <a:cubicBezTo>
                    <a:pt x="2204" y="732"/>
                    <a:pt x="2202" y="728"/>
                    <a:pt x="2201" y="724"/>
                  </a:cubicBezTo>
                  <a:cubicBezTo>
                    <a:pt x="2196" y="726"/>
                    <a:pt x="2196" y="726"/>
                    <a:pt x="2196" y="726"/>
                  </a:cubicBezTo>
                  <a:cubicBezTo>
                    <a:pt x="2197" y="730"/>
                    <a:pt x="2199" y="734"/>
                    <a:pt x="2200" y="737"/>
                  </a:cubicBezTo>
                  <a:lnTo>
                    <a:pt x="2205" y="736"/>
                  </a:lnTo>
                  <a:close/>
                  <a:moveTo>
                    <a:pt x="2213" y="758"/>
                  </a:moveTo>
                  <a:cubicBezTo>
                    <a:pt x="2212" y="754"/>
                    <a:pt x="2211" y="751"/>
                    <a:pt x="2209" y="747"/>
                  </a:cubicBezTo>
                  <a:cubicBezTo>
                    <a:pt x="2204" y="749"/>
                    <a:pt x="2204" y="749"/>
                    <a:pt x="2204" y="749"/>
                  </a:cubicBezTo>
                  <a:cubicBezTo>
                    <a:pt x="2206" y="752"/>
                    <a:pt x="2207" y="756"/>
                    <a:pt x="2208" y="760"/>
                  </a:cubicBezTo>
                  <a:lnTo>
                    <a:pt x="2213" y="758"/>
                  </a:lnTo>
                  <a:close/>
                  <a:moveTo>
                    <a:pt x="2221" y="781"/>
                  </a:moveTo>
                  <a:cubicBezTo>
                    <a:pt x="2220" y="777"/>
                    <a:pt x="2219" y="773"/>
                    <a:pt x="2217" y="769"/>
                  </a:cubicBezTo>
                  <a:cubicBezTo>
                    <a:pt x="2212" y="771"/>
                    <a:pt x="2212" y="771"/>
                    <a:pt x="2212" y="771"/>
                  </a:cubicBezTo>
                  <a:cubicBezTo>
                    <a:pt x="2214" y="775"/>
                    <a:pt x="2215" y="779"/>
                    <a:pt x="2216" y="783"/>
                  </a:cubicBezTo>
                  <a:lnTo>
                    <a:pt x="2221" y="781"/>
                  </a:lnTo>
                  <a:close/>
                  <a:moveTo>
                    <a:pt x="2229" y="804"/>
                  </a:moveTo>
                  <a:cubicBezTo>
                    <a:pt x="2228" y="800"/>
                    <a:pt x="2226" y="796"/>
                    <a:pt x="2225" y="792"/>
                  </a:cubicBezTo>
                  <a:cubicBezTo>
                    <a:pt x="2220" y="794"/>
                    <a:pt x="2220" y="794"/>
                    <a:pt x="2220" y="794"/>
                  </a:cubicBezTo>
                  <a:cubicBezTo>
                    <a:pt x="2221" y="798"/>
                    <a:pt x="2223" y="801"/>
                    <a:pt x="2224" y="805"/>
                  </a:cubicBezTo>
                  <a:lnTo>
                    <a:pt x="2229" y="804"/>
                  </a:lnTo>
                  <a:close/>
                  <a:moveTo>
                    <a:pt x="2236" y="827"/>
                  </a:moveTo>
                  <a:cubicBezTo>
                    <a:pt x="2235" y="823"/>
                    <a:pt x="2234" y="819"/>
                    <a:pt x="2233" y="815"/>
                  </a:cubicBezTo>
                  <a:cubicBezTo>
                    <a:pt x="2227" y="817"/>
                    <a:pt x="2227" y="817"/>
                    <a:pt x="2227" y="817"/>
                  </a:cubicBezTo>
                  <a:cubicBezTo>
                    <a:pt x="2229" y="820"/>
                    <a:pt x="2230" y="824"/>
                    <a:pt x="2231" y="828"/>
                  </a:cubicBezTo>
                  <a:lnTo>
                    <a:pt x="2236" y="827"/>
                  </a:lnTo>
                  <a:close/>
                  <a:moveTo>
                    <a:pt x="2243" y="850"/>
                  </a:moveTo>
                  <a:cubicBezTo>
                    <a:pt x="2242" y="846"/>
                    <a:pt x="2241" y="842"/>
                    <a:pt x="2239" y="838"/>
                  </a:cubicBezTo>
                  <a:cubicBezTo>
                    <a:pt x="2234" y="840"/>
                    <a:pt x="2234" y="840"/>
                    <a:pt x="2234" y="840"/>
                  </a:cubicBezTo>
                  <a:cubicBezTo>
                    <a:pt x="2235" y="843"/>
                    <a:pt x="2237" y="847"/>
                    <a:pt x="2238" y="851"/>
                  </a:cubicBezTo>
                  <a:lnTo>
                    <a:pt x="2243" y="850"/>
                  </a:lnTo>
                  <a:close/>
                  <a:moveTo>
                    <a:pt x="2249" y="873"/>
                  </a:moveTo>
                  <a:cubicBezTo>
                    <a:pt x="2248" y="869"/>
                    <a:pt x="2247" y="865"/>
                    <a:pt x="2246" y="861"/>
                  </a:cubicBezTo>
                  <a:cubicBezTo>
                    <a:pt x="2241" y="863"/>
                    <a:pt x="2241" y="863"/>
                    <a:pt x="2241" y="863"/>
                  </a:cubicBezTo>
                  <a:cubicBezTo>
                    <a:pt x="2242" y="867"/>
                    <a:pt x="2243" y="870"/>
                    <a:pt x="2244" y="874"/>
                  </a:cubicBezTo>
                  <a:lnTo>
                    <a:pt x="2249" y="873"/>
                  </a:lnTo>
                  <a:close/>
                  <a:moveTo>
                    <a:pt x="2255" y="896"/>
                  </a:moveTo>
                  <a:cubicBezTo>
                    <a:pt x="2254" y="892"/>
                    <a:pt x="2253" y="888"/>
                    <a:pt x="2252" y="885"/>
                  </a:cubicBezTo>
                  <a:cubicBezTo>
                    <a:pt x="2247" y="886"/>
                    <a:pt x="2247" y="886"/>
                    <a:pt x="2247" y="886"/>
                  </a:cubicBezTo>
                  <a:cubicBezTo>
                    <a:pt x="2248" y="890"/>
                    <a:pt x="2249" y="894"/>
                    <a:pt x="2250" y="898"/>
                  </a:cubicBezTo>
                  <a:cubicBezTo>
                    <a:pt x="2255" y="896"/>
                    <a:pt x="2255" y="896"/>
                    <a:pt x="2255" y="896"/>
                  </a:cubicBezTo>
                  <a:close/>
                  <a:moveTo>
                    <a:pt x="2260" y="920"/>
                  </a:moveTo>
                  <a:cubicBezTo>
                    <a:pt x="2259" y="916"/>
                    <a:pt x="2258" y="912"/>
                    <a:pt x="2258" y="908"/>
                  </a:cubicBezTo>
                  <a:cubicBezTo>
                    <a:pt x="2252" y="909"/>
                    <a:pt x="2252" y="909"/>
                    <a:pt x="2252" y="909"/>
                  </a:cubicBezTo>
                  <a:cubicBezTo>
                    <a:pt x="2253" y="913"/>
                    <a:pt x="2254" y="917"/>
                    <a:pt x="2255" y="921"/>
                  </a:cubicBezTo>
                  <a:lnTo>
                    <a:pt x="2260" y="920"/>
                  </a:lnTo>
                  <a:close/>
                  <a:moveTo>
                    <a:pt x="2265" y="943"/>
                  </a:moveTo>
                  <a:cubicBezTo>
                    <a:pt x="2264" y="939"/>
                    <a:pt x="2263" y="935"/>
                    <a:pt x="2263" y="931"/>
                  </a:cubicBezTo>
                  <a:cubicBezTo>
                    <a:pt x="2257" y="933"/>
                    <a:pt x="2257" y="933"/>
                    <a:pt x="2257" y="933"/>
                  </a:cubicBezTo>
                  <a:cubicBezTo>
                    <a:pt x="2258" y="936"/>
                    <a:pt x="2259" y="940"/>
                    <a:pt x="2260" y="944"/>
                  </a:cubicBezTo>
                  <a:lnTo>
                    <a:pt x="2265" y="943"/>
                  </a:lnTo>
                  <a:close/>
                  <a:moveTo>
                    <a:pt x="2270" y="967"/>
                  </a:moveTo>
                  <a:cubicBezTo>
                    <a:pt x="2269" y="963"/>
                    <a:pt x="2268" y="959"/>
                    <a:pt x="2267" y="955"/>
                  </a:cubicBezTo>
                  <a:cubicBezTo>
                    <a:pt x="2262" y="956"/>
                    <a:pt x="2262" y="956"/>
                    <a:pt x="2262" y="956"/>
                  </a:cubicBezTo>
                  <a:cubicBezTo>
                    <a:pt x="2263" y="960"/>
                    <a:pt x="2264" y="964"/>
                    <a:pt x="2264" y="968"/>
                  </a:cubicBezTo>
                  <a:lnTo>
                    <a:pt x="2270" y="967"/>
                  </a:lnTo>
                  <a:close/>
                  <a:moveTo>
                    <a:pt x="2274" y="991"/>
                  </a:moveTo>
                  <a:cubicBezTo>
                    <a:pt x="2273" y="987"/>
                    <a:pt x="2272" y="983"/>
                    <a:pt x="2272" y="979"/>
                  </a:cubicBezTo>
                  <a:cubicBezTo>
                    <a:pt x="2266" y="980"/>
                    <a:pt x="2266" y="980"/>
                    <a:pt x="2266" y="980"/>
                  </a:cubicBezTo>
                  <a:cubicBezTo>
                    <a:pt x="2267" y="984"/>
                    <a:pt x="2268" y="987"/>
                    <a:pt x="2268" y="991"/>
                  </a:cubicBezTo>
                  <a:lnTo>
                    <a:pt x="2274" y="991"/>
                  </a:lnTo>
                  <a:close/>
                  <a:moveTo>
                    <a:pt x="2277" y="1014"/>
                  </a:moveTo>
                  <a:cubicBezTo>
                    <a:pt x="2277" y="1010"/>
                    <a:pt x="2276" y="1006"/>
                    <a:pt x="2275" y="1002"/>
                  </a:cubicBezTo>
                  <a:cubicBezTo>
                    <a:pt x="2270" y="1003"/>
                    <a:pt x="2270" y="1003"/>
                    <a:pt x="2270" y="1003"/>
                  </a:cubicBezTo>
                  <a:cubicBezTo>
                    <a:pt x="2271" y="1007"/>
                    <a:pt x="2271" y="1011"/>
                    <a:pt x="2272" y="1015"/>
                  </a:cubicBezTo>
                  <a:lnTo>
                    <a:pt x="2277" y="1014"/>
                  </a:lnTo>
                  <a:close/>
                  <a:moveTo>
                    <a:pt x="2280" y="1038"/>
                  </a:moveTo>
                  <a:cubicBezTo>
                    <a:pt x="2280" y="1034"/>
                    <a:pt x="2279" y="1030"/>
                    <a:pt x="2279" y="1026"/>
                  </a:cubicBezTo>
                  <a:cubicBezTo>
                    <a:pt x="2274" y="1027"/>
                    <a:pt x="2274" y="1027"/>
                    <a:pt x="2274" y="1027"/>
                  </a:cubicBezTo>
                  <a:cubicBezTo>
                    <a:pt x="2274" y="1031"/>
                    <a:pt x="2275" y="1035"/>
                    <a:pt x="2275" y="1039"/>
                  </a:cubicBezTo>
                  <a:lnTo>
                    <a:pt x="2280" y="1038"/>
                  </a:lnTo>
                  <a:close/>
                  <a:moveTo>
                    <a:pt x="2283" y="1062"/>
                  </a:moveTo>
                  <a:cubicBezTo>
                    <a:pt x="2283" y="1058"/>
                    <a:pt x="2282" y="1054"/>
                    <a:pt x="2282" y="1050"/>
                  </a:cubicBezTo>
                  <a:cubicBezTo>
                    <a:pt x="2277" y="1051"/>
                    <a:pt x="2277" y="1051"/>
                    <a:pt x="2277" y="1051"/>
                  </a:cubicBezTo>
                  <a:cubicBezTo>
                    <a:pt x="2277" y="1055"/>
                    <a:pt x="2277" y="1059"/>
                    <a:pt x="2278" y="1063"/>
                  </a:cubicBezTo>
                  <a:lnTo>
                    <a:pt x="2283" y="1062"/>
                  </a:lnTo>
                  <a:close/>
                  <a:moveTo>
                    <a:pt x="2286" y="1086"/>
                  </a:moveTo>
                  <a:cubicBezTo>
                    <a:pt x="2285" y="1082"/>
                    <a:pt x="2285" y="1078"/>
                    <a:pt x="2284" y="1074"/>
                  </a:cubicBezTo>
                  <a:cubicBezTo>
                    <a:pt x="2279" y="1075"/>
                    <a:pt x="2279" y="1075"/>
                    <a:pt x="2279" y="1075"/>
                  </a:cubicBezTo>
                  <a:cubicBezTo>
                    <a:pt x="2279" y="1079"/>
                    <a:pt x="2280" y="1083"/>
                    <a:pt x="2280" y="1086"/>
                  </a:cubicBezTo>
                  <a:lnTo>
                    <a:pt x="2286" y="1086"/>
                  </a:lnTo>
                  <a:close/>
                  <a:moveTo>
                    <a:pt x="2287" y="1110"/>
                  </a:moveTo>
                  <a:cubicBezTo>
                    <a:pt x="2287" y="1106"/>
                    <a:pt x="2287" y="1102"/>
                    <a:pt x="2287" y="1098"/>
                  </a:cubicBezTo>
                  <a:cubicBezTo>
                    <a:pt x="2281" y="1098"/>
                    <a:pt x="2281" y="1098"/>
                    <a:pt x="2281" y="1098"/>
                  </a:cubicBezTo>
                  <a:cubicBezTo>
                    <a:pt x="2281" y="1102"/>
                    <a:pt x="2282" y="1106"/>
                    <a:pt x="2282" y="1110"/>
                  </a:cubicBezTo>
                  <a:lnTo>
                    <a:pt x="2287" y="1110"/>
                  </a:lnTo>
                  <a:close/>
                  <a:moveTo>
                    <a:pt x="2289" y="1134"/>
                  </a:moveTo>
                  <a:cubicBezTo>
                    <a:pt x="2289" y="1130"/>
                    <a:pt x="2288" y="1126"/>
                    <a:pt x="2288" y="1122"/>
                  </a:cubicBezTo>
                  <a:cubicBezTo>
                    <a:pt x="2283" y="1122"/>
                    <a:pt x="2283" y="1122"/>
                    <a:pt x="2283" y="1122"/>
                  </a:cubicBezTo>
                  <a:cubicBezTo>
                    <a:pt x="2283" y="1126"/>
                    <a:pt x="2283" y="1130"/>
                    <a:pt x="2284" y="1134"/>
                  </a:cubicBezTo>
                  <a:lnTo>
                    <a:pt x="2289" y="1134"/>
                  </a:lnTo>
                  <a:close/>
                  <a:moveTo>
                    <a:pt x="2290" y="1158"/>
                  </a:moveTo>
                  <a:cubicBezTo>
                    <a:pt x="2290" y="1154"/>
                    <a:pt x="2290" y="1150"/>
                    <a:pt x="2289" y="1146"/>
                  </a:cubicBezTo>
                  <a:cubicBezTo>
                    <a:pt x="2284" y="1146"/>
                    <a:pt x="2284" y="1146"/>
                    <a:pt x="2284" y="1146"/>
                  </a:cubicBezTo>
                  <a:cubicBezTo>
                    <a:pt x="2284" y="1150"/>
                    <a:pt x="2284" y="1154"/>
                    <a:pt x="2285" y="1158"/>
                  </a:cubicBezTo>
                  <a:lnTo>
                    <a:pt x="2290" y="1158"/>
                  </a:lnTo>
                  <a:close/>
                  <a:moveTo>
                    <a:pt x="2291" y="1182"/>
                  </a:moveTo>
                  <a:cubicBezTo>
                    <a:pt x="2290" y="1178"/>
                    <a:pt x="2290" y="1174"/>
                    <a:pt x="2290" y="1170"/>
                  </a:cubicBezTo>
                  <a:cubicBezTo>
                    <a:pt x="2285" y="1170"/>
                    <a:pt x="2285" y="1170"/>
                    <a:pt x="2285" y="1170"/>
                  </a:cubicBezTo>
                  <a:cubicBezTo>
                    <a:pt x="2285" y="1174"/>
                    <a:pt x="2285" y="1178"/>
                    <a:pt x="2285" y="1182"/>
                  </a:cubicBezTo>
                  <a:lnTo>
                    <a:pt x="2291" y="1182"/>
                  </a:lnTo>
                  <a:close/>
                  <a:moveTo>
                    <a:pt x="2291" y="1206"/>
                  </a:moveTo>
                  <a:cubicBezTo>
                    <a:pt x="2291" y="1202"/>
                    <a:pt x="2291" y="1198"/>
                    <a:pt x="2291" y="1194"/>
                  </a:cubicBezTo>
                  <a:cubicBezTo>
                    <a:pt x="2285" y="1194"/>
                    <a:pt x="2285" y="1194"/>
                    <a:pt x="2285" y="1194"/>
                  </a:cubicBezTo>
                  <a:cubicBezTo>
                    <a:pt x="2285" y="1198"/>
                    <a:pt x="2285" y="1202"/>
                    <a:pt x="2285" y="1206"/>
                  </a:cubicBezTo>
                  <a:lnTo>
                    <a:pt x="2291" y="120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46">
              <a:extLst>
                <a:ext uri="{FF2B5EF4-FFF2-40B4-BE49-F238E27FC236}">
                  <a16:creationId xmlns:a16="http://schemas.microsoft.com/office/drawing/2014/main" id="{C4EAB0C0-9D9A-42E6-87D2-0042F0E54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975" y="1862916"/>
              <a:ext cx="1045389" cy="1045389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F5AC38D5-C872-4F2B-8B6D-5CE7D81A12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689" y="1844629"/>
              <a:ext cx="1081200" cy="1081200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0 w 600"/>
                <a:gd name="T13" fmla="*/ 300 h 600"/>
                <a:gd name="T14" fmla="*/ 300 w 600"/>
                <a:gd name="T15" fmla="*/ 600 h 600"/>
                <a:gd name="T16" fmla="*/ 600 w 600"/>
                <a:gd name="T17" fmla="*/ 300 h 600"/>
                <a:gd name="T18" fmla="*/ 300 w 600"/>
                <a:gd name="T1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0C9DF264-DFC6-4524-A4A5-5D0BE710D3E9}"/>
                </a:ext>
              </a:extLst>
            </p:cNvPr>
            <p:cNvSpPr/>
            <p:nvPr/>
          </p:nvSpPr>
          <p:spPr bwMode="auto">
            <a:xfrm>
              <a:off x="9670947" y="2387134"/>
              <a:ext cx="1145966" cy="104538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0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0" y="0"/>
                    <a:pt x="318" y="0"/>
                  </a:cubicBezTo>
                  <a:cubicBezTo>
                    <a:pt x="395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5" y="580"/>
                    <a:pt x="318" y="580"/>
                  </a:cubicBezTo>
                  <a:close/>
                </a:path>
              </a:pathLst>
            </a:cu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337F2916-E370-4FE9-AAD7-D4BF38C49F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1136" y="2369609"/>
              <a:ext cx="1185587" cy="1081200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0" y="20"/>
                    <a:pt x="472" y="48"/>
                    <a:pt x="527" y="102"/>
                  </a:cubicBezTo>
                  <a:cubicBezTo>
                    <a:pt x="636" y="212"/>
                    <a:pt x="636" y="389"/>
                    <a:pt x="527" y="498"/>
                  </a:cubicBezTo>
                  <a:cubicBezTo>
                    <a:pt x="472" y="553"/>
                    <a:pt x="400" y="580"/>
                    <a:pt x="329" y="580"/>
                  </a:cubicBezTo>
                  <a:cubicBezTo>
                    <a:pt x="257" y="580"/>
                    <a:pt x="185" y="553"/>
                    <a:pt x="131" y="498"/>
                  </a:cubicBezTo>
                  <a:cubicBezTo>
                    <a:pt x="21" y="389"/>
                    <a:pt x="21" y="212"/>
                    <a:pt x="131" y="102"/>
                  </a:cubicBezTo>
                  <a:cubicBezTo>
                    <a:pt x="185" y="48"/>
                    <a:pt x="257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3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3" y="569"/>
                    <a:pt x="249" y="600"/>
                    <a:pt x="329" y="600"/>
                  </a:cubicBezTo>
                  <a:cubicBezTo>
                    <a:pt x="409" y="600"/>
                    <a:pt x="484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4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50">
              <a:extLst>
                <a:ext uri="{FF2B5EF4-FFF2-40B4-BE49-F238E27FC236}">
                  <a16:creationId xmlns:a16="http://schemas.microsoft.com/office/drawing/2014/main" id="{B4B56137-EC44-4191-97B3-F99C7A00C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75931" y="3686251"/>
              <a:ext cx="1045389" cy="1045389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A6509446-8AD9-41F5-99CF-58E518B63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8407" y="3668726"/>
              <a:ext cx="1081200" cy="1081200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5" y="20"/>
                    <a:pt x="580" y="145"/>
                    <a:pt x="580" y="300"/>
                  </a:cubicBezTo>
                  <a:cubicBezTo>
                    <a:pt x="580" y="455"/>
                    <a:pt x="455" y="580"/>
                    <a:pt x="300" y="580"/>
                  </a:cubicBezTo>
                  <a:cubicBezTo>
                    <a:pt x="146" y="580"/>
                    <a:pt x="20" y="455"/>
                    <a:pt x="20" y="300"/>
                  </a:cubicBezTo>
                  <a:cubicBezTo>
                    <a:pt x="20" y="145"/>
                    <a:pt x="146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5" y="0"/>
                    <a:pt x="0" y="135"/>
                    <a:pt x="0" y="300"/>
                  </a:cubicBezTo>
                  <a:cubicBezTo>
                    <a:pt x="0" y="465"/>
                    <a:pt x="135" y="600"/>
                    <a:pt x="300" y="600"/>
                  </a:cubicBezTo>
                  <a:cubicBezTo>
                    <a:pt x="466" y="600"/>
                    <a:pt x="600" y="465"/>
                    <a:pt x="600" y="300"/>
                  </a:cubicBezTo>
                  <a:cubicBezTo>
                    <a:pt x="600" y="135"/>
                    <a:pt x="466" y="0"/>
                    <a:pt x="3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AF904415-57C9-4456-8353-855462683EC2}"/>
                </a:ext>
              </a:extLst>
            </p:cNvPr>
            <p:cNvSpPr/>
            <p:nvPr/>
          </p:nvSpPr>
          <p:spPr bwMode="auto">
            <a:xfrm>
              <a:off x="7054427" y="2387134"/>
              <a:ext cx="1145966" cy="1045389"/>
            </a:xfrm>
            <a:custGeom>
              <a:avLst/>
              <a:gdLst>
                <a:gd name="T0" fmla="*/ 318 w 636"/>
                <a:gd name="T1" fmla="*/ 580 h 580"/>
                <a:gd name="T2" fmla="*/ 113 w 636"/>
                <a:gd name="T3" fmla="*/ 496 h 580"/>
                <a:gd name="T4" fmla="*/ 113 w 636"/>
                <a:gd name="T5" fmla="*/ 85 h 580"/>
                <a:gd name="T6" fmla="*/ 318 w 636"/>
                <a:gd name="T7" fmla="*/ 0 h 580"/>
                <a:gd name="T8" fmla="*/ 523 w 636"/>
                <a:gd name="T9" fmla="*/ 85 h 580"/>
                <a:gd name="T10" fmla="*/ 523 w 636"/>
                <a:gd name="T11" fmla="*/ 496 h 580"/>
                <a:gd name="T12" fmla="*/ 318 w 636"/>
                <a:gd name="T13" fmla="*/ 58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6" h="580">
                  <a:moveTo>
                    <a:pt x="318" y="580"/>
                  </a:moveTo>
                  <a:cubicBezTo>
                    <a:pt x="241" y="580"/>
                    <a:pt x="168" y="550"/>
                    <a:pt x="113" y="496"/>
                  </a:cubicBezTo>
                  <a:cubicBezTo>
                    <a:pt x="0" y="382"/>
                    <a:pt x="0" y="198"/>
                    <a:pt x="113" y="85"/>
                  </a:cubicBezTo>
                  <a:cubicBezTo>
                    <a:pt x="168" y="31"/>
                    <a:pt x="241" y="0"/>
                    <a:pt x="318" y="0"/>
                  </a:cubicBezTo>
                  <a:cubicBezTo>
                    <a:pt x="396" y="0"/>
                    <a:pt x="468" y="31"/>
                    <a:pt x="523" y="85"/>
                  </a:cubicBezTo>
                  <a:cubicBezTo>
                    <a:pt x="636" y="198"/>
                    <a:pt x="636" y="382"/>
                    <a:pt x="523" y="496"/>
                  </a:cubicBezTo>
                  <a:cubicBezTo>
                    <a:pt x="468" y="550"/>
                    <a:pt x="396" y="580"/>
                    <a:pt x="318" y="580"/>
                  </a:cubicBezTo>
                  <a:close/>
                </a:path>
              </a:pathLst>
            </a:cu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9F70F9FB-900A-4B54-9708-1D724026C8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4615" y="2369609"/>
              <a:ext cx="1185587" cy="1081200"/>
            </a:xfrm>
            <a:custGeom>
              <a:avLst/>
              <a:gdLst>
                <a:gd name="T0" fmla="*/ 329 w 658"/>
                <a:gd name="T1" fmla="*/ 20 h 600"/>
                <a:gd name="T2" fmla="*/ 527 w 658"/>
                <a:gd name="T3" fmla="*/ 102 h 600"/>
                <a:gd name="T4" fmla="*/ 527 w 658"/>
                <a:gd name="T5" fmla="*/ 498 h 600"/>
                <a:gd name="T6" fmla="*/ 329 w 658"/>
                <a:gd name="T7" fmla="*/ 580 h 600"/>
                <a:gd name="T8" fmla="*/ 131 w 658"/>
                <a:gd name="T9" fmla="*/ 498 h 600"/>
                <a:gd name="T10" fmla="*/ 131 w 658"/>
                <a:gd name="T11" fmla="*/ 102 h 600"/>
                <a:gd name="T12" fmla="*/ 329 w 658"/>
                <a:gd name="T13" fmla="*/ 20 h 600"/>
                <a:gd name="T14" fmla="*/ 329 w 658"/>
                <a:gd name="T15" fmla="*/ 0 h 600"/>
                <a:gd name="T16" fmla="*/ 117 w 658"/>
                <a:gd name="T17" fmla="*/ 88 h 600"/>
                <a:gd name="T18" fmla="*/ 117 w 658"/>
                <a:gd name="T19" fmla="*/ 513 h 600"/>
                <a:gd name="T20" fmla="*/ 329 w 658"/>
                <a:gd name="T21" fmla="*/ 600 h 600"/>
                <a:gd name="T22" fmla="*/ 541 w 658"/>
                <a:gd name="T23" fmla="*/ 513 h 600"/>
                <a:gd name="T24" fmla="*/ 541 w 658"/>
                <a:gd name="T25" fmla="*/ 88 h 600"/>
                <a:gd name="T26" fmla="*/ 329 w 658"/>
                <a:gd name="T27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8" h="600">
                  <a:moveTo>
                    <a:pt x="329" y="20"/>
                  </a:moveTo>
                  <a:cubicBezTo>
                    <a:pt x="401" y="20"/>
                    <a:pt x="473" y="48"/>
                    <a:pt x="527" y="102"/>
                  </a:cubicBezTo>
                  <a:cubicBezTo>
                    <a:pt x="637" y="212"/>
                    <a:pt x="637" y="389"/>
                    <a:pt x="527" y="498"/>
                  </a:cubicBezTo>
                  <a:cubicBezTo>
                    <a:pt x="473" y="553"/>
                    <a:pt x="401" y="580"/>
                    <a:pt x="329" y="580"/>
                  </a:cubicBezTo>
                  <a:cubicBezTo>
                    <a:pt x="258" y="580"/>
                    <a:pt x="186" y="553"/>
                    <a:pt x="131" y="498"/>
                  </a:cubicBezTo>
                  <a:cubicBezTo>
                    <a:pt x="22" y="389"/>
                    <a:pt x="22" y="212"/>
                    <a:pt x="131" y="102"/>
                  </a:cubicBezTo>
                  <a:cubicBezTo>
                    <a:pt x="186" y="48"/>
                    <a:pt x="258" y="20"/>
                    <a:pt x="329" y="20"/>
                  </a:cubicBezTo>
                  <a:moveTo>
                    <a:pt x="329" y="0"/>
                  </a:moveTo>
                  <a:cubicBezTo>
                    <a:pt x="249" y="0"/>
                    <a:pt x="174" y="32"/>
                    <a:pt x="117" y="88"/>
                  </a:cubicBezTo>
                  <a:cubicBezTo>
                    <a:pt x="0" y="205"/>
                    <a:pt x="0" y="396"/>
                    <a:pt x="117" y="513"/>
                  </a:cubicBezTo>
                  <a:cubicBezTo>
                    <a:pt x="174" y="569"/>
                    <a:pt x="249" y="600"/>
                    <a:pt x="329" y="600"/>
                  </a:cubicBezTo>
                  <a:cubicBezTo>
                    <a:pt x="409" y="600"/>
                    <a:pt x="485" y="569"/>
                    <a:pt x="541" y="513"/>
                  </a:cubicBezTo>
                  <a:cubicBezTo>
                    <a:pt x="658" y="396"/>
                    <a:pt x="658" y="205"/>
                    <a:pt x="541" y="88"/>
                  </a:cubicBezTo>
                  <a:cubicBezTo>
                    <a:pt x="485" y="32"/>
                    <a:pt x="409" y="0"/>
                    <a:pt x="3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Oval 54">
              <a:extLst>
                <a:ext uri="{FF2B5EF4-FFF2-40B4-BE49-F238E27FC236}">
                  <a16:creationId xmlns:a16="http://schemas.microsoft.com/office/drawing/2014/main" id="{6EC45586-A5CF-4701-A264-F4778E5A1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257" y="3686251"/>
              <a:ext cx="1045389" cy="1045389"/>
            </a:xfrm>
            <a:prstGeom prst="ellipse">
              <a:avLst/>
            </a:prstGeom>
            <a:solidFill>
              <a:srgbClr val="76C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id="{4C239873-10F3-4397-A222-0267A9ED7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1732" y="3668726"/>
              <a:ext cx="1081200" cy="1081200"/>
            </a:xfrm>
            <a:custGeom>
              <a:avLst/>
              <a:gdLst>
                <a:gd name="T0" fmla="*/ 300 w 600"/>
                <a:gd name="T1" fmla="*/ 20 h 600"/>
                <a:gd name="T2" fmla="*/ 580 w 600"/>
                <a:gd name="T3" fmla="*/ 300 h 600"/>
                <a:gd name="T4" fmla="*/ 300 w 600"/>
                <a:gd name="T5" fmla="*/ 580 h 600"/>
                <a:gd name="T6" fmla="*/ 20 w 600"/>
                <a:gd name="T7" fmla="*/ 300 h 600"/>
                <a:gd name="T8" fmla="*/ 300 w 600"/>
                <a:gd name="T9" fmla="*/ 20 h 600"/>
                <a:gd name="T10" fmla="*/ 300 w 600"/>
                <a:gd name="T11" fmla="*/ 0 h 600"/>
                <a:gd name="T12" fmla="*/ 300 w 600"/>
                <a:gd name="T13" fmla="*/ 0 h 600"/>
                <a:gd name="T14" fmla="*/ 0 w 600"/>
                <a:gd name="T15" fmla="*/ 300 h 600"/>
                <a:gd name="T16" fmla="*/ 300 w 600"/>
                <a:gd name="T17" fmla="*/ 600 h 600"/>
                <a:gd name="T18" fmla="*/ 600 w 600"/>
                <a:gd name="T19" fmla="*/ 300 h 600"/>
                <a:gd name="T20" fmla="*/ 300 w 600"/>
                <a:gd name="T21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0" h="600">
                  <a:moveTo>
                    <a:pt x="300" y="20"/>
                  </a:moveTo>
                  <a:cubicBezTo>
                    <a:pt x="454" y="20"/>
                    <a:pt x="580" y="145"/>
                    <a:pt x="580" y="300"/>
                  </a:cubicBezTo>
                  <a:cubicBezTo>
                    <a:pt x="580" y="455"/>
                    <a:pt x="454" y="580"/>
                    <a:pt x="300" y="580"/>
                  </a:cubicBezTo>
                  <a:cubicBezTo>
                    <a:pt x="145" y="580"/>
                    <a:pt x="20" y="455"/>
                    <a:pt x="20" y="300"/>
                  </a:cubicBezTo>
                  <a:cubicBezTo>
                    <a:pt x="20" y="145"/>
                    <a:pt x="145" y="20"/>
                    <a:pt x="300" y="20"/>
                  </a:cubicBezTo>
                  <a:moveTo>
                    <a:pt x="300" y="0"/>
                  </a:moveTo>
                  <a:cubicBezTo>
                    <a:pt x="300" y="0"/>
                    <a:pt x="300" y="0"/>
                    <a:pt x="300" y="0"/>
                  </a:cubicBezTo>
                  <a:cubicBezTo>
                    <a:pt x="134" y="0"/>
                    <a:pt x="0" y="135"/>
                    <a:pt x="0" y="300"/>
                  </a:cubicBezTo>
                  <a:cubicBezTo>
                    <a:pt x="0" y="465"/>
                    <a:pt x="134" y="600"/>
                    <a:pt x="300" y="600"/>
                  </a:cubicBezTo>
                  <a:cubicBezTo>
                    <a:pt x="465" y="600"/>
                    <a:pt x="600" y="465"/>
                    <a:pt x="600" y="300"/>
                  </a:cubicBezTo>
                  <a:cubicBezTo>
                    <a:pt x="600" y="135"/>
                    <a:pt x="465" y="0"/>
                    <a:pt x="3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id="{52297CD0-4762-42F2-AD69-11023B2002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16891" y="3347947"/>
              <a:ext cx="605746" cy="277348"/>
            </a:xfrm>
            <a:custGeom>
              <a:avLst/>
              <a:gdLst>
                <a:gd name="T0" fmla="*/ 795 w 795"/>
                <a:gd name="T1" fmla="*/ 16 h 364"/>
                <a:gd name="T2" fmla="*/ 778 w 795"/>
                <a:gd name="T3" fmla="*/ 5 h 364"/>
                <a:gd name="T4" fmla="*/ 733 w 795"/>
                <a:gd name="T5" fmla="*/ 45 h 364"/>
                <a:gd name="T6" fmla="*/ 752 w 795"/>
                <a:gd name="T7" fmla="*/ 14 h 364"/>
                <a:gd name="T8" fmla="*/ 733 w 795"/>
                <a:gd name="T9" fmla="*/ 45 h 364"/>
                <a:gd name="T10" fmla="*/ 707 w 795"/>
                <a:gd name="T11" fmla="*/ 54 h 364"/>
                <a:gd name="T12" fmla="*/ 674 w 795"/>
                <a:gd name="T13" fmla="*/ 49 h 364"/>
                <a:gd name="T14" fmla="*/ 629 w 795"/>
                <a:gd name="T15" fmla="*/ 90 h 364"/>
                <a:gd name="T16" fmla="*/ 648 w 795"/>
                <a:gd name="T17" fmla="*/ 61 h 364"/>
                <a:gd name="T18" fmla="*/ 629 w 795"/>
                <a:gd name="T19" fmla="*/ 90 h 364"/>
                <a:gd name="T20" fmla="*/ 603 w 795"/>
                <a:gd name="T21" fmla="*/ 102 h 364"/>
                <a:gd name="T22" fmla="*/ 570 w 795"/>
                <a:gd name="T23" fmla="*/ 94 h 364"/>
                <a:gd name="T24" fmla="*/ 527 w 795"/>
                <a:gd name="T25" fmla="*/ 135 h 364"/>
                <a:gd name="T26" fmla="*/ 544 w 795"/>
                <a:gd name="T27" fmla="*/ 106 h 364"/>
                <a:gd name="T28" fmla="*/ 527 w 795"/>
                <a:gd name="T29" fmla="*/ 135 h 364"/>
                <a:gd name="T30" fmla="*/ 501 w 795"/>
                <a:gd name="T31" fmla="*/ 146 h 364"/>
                <a:gd name="T32" fmla="*/ 466 w 795"/>
                <a:gd name="T33" fmla="*/ 142 h 364"/>
                <a:gd name="T34" fmla="*/ 423 w 795"/>
                <a:gd name="T35" fmla="*/ 182 h 364"/>
                <a:gd name="T36" fmla="*/ 440 w 795"/>
                <a:gd name="T37" fmla="*/ 154 h 364"/>
                <a:gd name="T38" fmla="*/ 423 w 795"/>
                <a:gd name="T39" fmla="*/ 182 h 364"/>
                <a:gd name="T40" fmla="*/ 397 w 795"/>
                <a:gd name="T41" fmla="*/ 194 h 364"/>
                <a:gd name="T42" fmla="*/ 362 w 795"/>
                <a:gd name="T43" fmla="*/ 187 h 364"/>
                <a:gd name="T44" fmla="*/ 319 w 795"/>
                <a:gd name="T45" fmla="*/ 227 h 364"/>
                <a:gd name="T46" fmla="*/ 336 w 795"/>
                <a:gd name="T47" fmla="*/ 198 h 364"/>
                <a:gd name="T48" fmla="*/ 319 w 795"/>
                <a:gd name="T49" fmla="*/ 227 h 364"/>
                <a:gd name="T50" fmla="*/ 293 w 795"/>
                <a:gd name="T51" fmla="*/ 239 h 364"/>
                <a:gd name="T52" fmla="*/ 260 w 795"/>
                <a:gd name="T53" fmla="*/ 232 h 364"/>
                <a:gd name="T54" fmla="*/ 215 w 795"/>
                <a:gd name="T55" fmla="*/ 272 h 364"/>
                <a:gd name="T56" fmla="*/ 234 w 795"/>
                <a:gd name="T57" fmla="*/ 243 h 364"/>
                <a:gd name="T58" fmla="*/ 215 w 795"/>
                <a:gd name="T59" fmla="*/ 272 h 364"/>
                <a:gd name="T60" fmla="*/ 189 w 795"/>
                <a:gd name="T61" fmla="*/ 284 h 364"/>
                <a:gd name="T62" fmla="*/ 156 w 795"/>
                <a:gd name="T63" fmla="*/ 279 h 364"/>
                <a:gd name="T64" fmla="*/ 111 w 795"/>
                <a:gd name="T65" fmla="*/ 319 h 364"/>
                <a:gd name="T66" fmla="*/ 130 w 795"/>
                <a:gd name="T67" fmla="*/ 291 h 364"/>
                <a:gd name="T68" fmla="*/ 111 w 795"/>
                <a:gd name="T69" fmla="*/ 319 h 364"/>
                <a:gd name="T70" fmla="*/ 85 w 795"/>
                <a:gd name="T71" fmla="*/ 331 h 364"/>
                <a:gd name="T72" fmla="*/ 52 w 795"/>
                <a:gd name="T73" fmla="*/ 324 h 364"/>
                <a:gd name="T74" fmla="*/ 7 w 795"/>
                <a:gd name="T75" fmla="*/ 364 h 364"/>
                <a:gd name="T76" fmla="*/ 26 w 795"/>
                <a:gd name="T77" fmla="*/ 336 h 364"/>
                <a:gd name="T78" fmla="*/ 7 w 795"/>
                <a:gd name="T79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785" y="21"/>
                  </a:moveTo>
                  <a:lnTo>
                    <a:pt x="795" y="16"/>
                  </a:lnTo>
                  <a:lnTo>
                    <a:pt x="785" y="0"/>
                  </a:lnTo>
                  <a:lnTo>
                    <a:pt x="778" y="5"/>
                  </a:lnTo>
                  <a:lnTo>
                    <a:pt x="785" y="21"/>
                  </a:lnTo>
                  <a:close/>
                  <a:moveTo>
                    <a:pt x="733" y="45"/>
                  </a:moveTo>
                  <a:lnTo>
                    <a:pt x="759" y="33"/>
                  </a:lnTo>
                  <a:lnTo>
                    <a:pt x="752" y="14"/>
                  </a:lnTo>
                  <a:lnTo>
                    <a:pt x="726" y="26"/>
                  </a:lnTo>
                  <a:lnTo>
                    <a:pt x="733" y="45"/>
                  </a:lnTo>
                  <a:close/>
                  <a:moveTo>
                    <a:pt x="681" y="66"/>
                  </a:moveTo>
                  <a:lnTo>
                    <a:pt x="707" y="54"/>
                  </a:lnTo>
                  <a:lnTo>
                    <a:pt x="700" y="38"/>
                  </a:lnTo>
                  <a:lnTo>
                    <a:pt x="674" y="49"/>
                  </a:lnTo>
                  <a:lnTo>
                    <a:pt x="681" y="66"/>
                  </a:lnTo>
                  <a:close/>
                  <a:moveTo>
                    <a:pt x="629" y="90"/>
                  </a:moveTo>
                  <a:lnTo>
                    <a:pt x="655" y="78"/>
                  </a:lnTo>
                  <a:lnTo>
                    <a:pt x="648" y="61"/>
                  </a:lnTo>
                  <a:lnTo>
                    <a:pt x="622" y="73"/>
                  </a:lnTo>
                  <a:lnTo>
                    <a:pt x="629" y="90"/>
                  </a:lnTo>
                  <a:close/>
                  <a:moveTo>
                    <a:pt x="579" y="113"/>
                  </a:moveTo>
                  <a:lnTo>
                    <a:pt x="603" y="102"/>
                  </a:lnTo>
                  <a:lnTo>
                    <a:pt x="596" y="83"/>
                  </a:lnTo>
                  <a:lnTo>
                    <a:pt x="570" y="94"/>
                  </a:lnTo>
                  <a:lnTo>
                    <a:pt x="579" y="113"/>
                  </a:lnTo>
                  <a:close/>
                  <a:moveTo>
                    <a:pt x="527" y="135"/>
                  </a:moveTo>
                  <a:lnTo>
                    <a:pt x="553" y="123"/>
                  </a:lnTo>
                  <a:lnTo>
                    <a:pt x="544" y="106"/>
                  </a:lnTo>
                  <a:lnTo>
                    <a:pt x="518" y="118"/>
                  </a:lnTo>
                  <a:lnTo>
                    <a:pt x="527" y="135"/>
                  </a:lnTo>
                  <a:close/>
                  <a:moveTo>
                    <a:pt x="475" y="158"/>
                  </a:moveTo>
                  <a:lnTo>
                    <a:pt x="501" y="146"/>
                  </a:lnTo>
                  <a:lnTo>
                    <a:pt x="492" y="130"/>
                  </a:lnTo>
                  <a:lnTo>
                    <a:pt x="466" y="142"/>
                  </a:lnTo>
                  <a:lnTo>
                    <a:pt x="475" y="158"/>
                  </a:lnTo>
                  <a:close/>
                  <a:moveTo>
                    <a:pt x="423" y="182"/>
                  </a:moveTo>
                  <a:lnTo>
                    <a:pt x="449" y="170"/>
                  </a:lnTo>
                  <a:lnTo>
                    <a:pt x="440" y="154"/>
                  </a:lnTo>
                  <a:lnTo>
                    <a:pt x="414" y="163"/>
                  </a:lnTo>
                  <a:lnTo>
                    <a:pt x="423" y="182"/>
                  </a:lnTo>
                  <a:close/>
                  <a:moveTo>
                    <a:pt x="371" y="203"/>
                  </a:moveTo>
                  <a:lnTo>
                    <a:pt x="397" y="194"/>
                  </a:lnTo>
                  <a:lnTo>
                    <a:pt x="388" y="175"/>
                  </a:lnTo>
                  <a:lnTo>
                    <a:pt x="362" y="187"/>
                  </a:lnTo>
                  <a:lnTo>
                    <a:pt x="371" y="203"/>
                  </a:lnTo>
                  <a:close/>
                  <a:moveTo>
                    <a:pt x="319" y="227"/>
                  </a:moveTo>
                  <a:lnTo>
                    <a:pt x="345" y="215"/>
                  </a:lnTo>
                  <a:lnTo>
                    <a:pt x="336" y="198"/>
                  </a:lnTo>
                  <a:lnTo>
                    <a:pt x="312" y="210"/>
                  </a:lnTo>
                  <a:lnTo>
                    <a:pt x="319" y="227"/>
                  </a:lnTo>
                  <a:close/>
                  <a:moveTo>
                    <a:pt x="267" y="251"/>
                  </a:moveTo>
                  <a:lnTo>
                    <a:pt x="293" y="239"/>
                  </a:lnTo>
                  <a:lnTo>
                    <a:pt x="286" y="222"/>
                  </a:lnTo>
                  <a:lnTo>
                    <a:pt x="260" y="232"/>
                  </a:lnTo>
                  <a:lnTo>
                    <a:pt x="267" y="251"/>
                  </a:lnTo>
                  <a:close/>
                  <a:moveTo>
                    <a:pt x="215" y="272"/>
                  </a:moveTo>
                  <a:lnTo>
                    <a:pt x="241" y="262"/>
                  </a:lnTo>
                  <a:lnTo>
                    <a:pt x="234" y="243"/>
                  </a:lnTo>
                  <a:lnTo>
                    <a:pt x="208" y="255"/>
                  </a:lnTo>
                  <a:lnTo>
                    <a:pt x="215" y="272"/>
                  </a:lnTo>
                  <a:close/>
                  <a:moveTo>
                    <a:pt x="163" y="295"/>
                  </a:moveTo>
                  <a:lnTo>
                    <a:pt x="189" y="284"/>
                  </a:lnTo>
                  <a:lnTo>
                    <a:pt x="182" y="267"/>
                  </a:lnTo>
                  <a:lnTo>
                    <a:pt x="156" y="279"/>
                  </a:lnTo>
                  <a:lnTo>
                    <a:pt x="163" y="295"/>
                  </a:lnTo>
                  <a:close/>
                  <a:moveTo>
                    <a:pt x="111" y="319"/>
                  </a:moveTo>
                  <a:lnTo>
                    <a:pt x="137" y="307"/>
                  </a:lnTo>
                  <a:lnTo>
                    <a:pt x="130" y="291"/>
                  </a:lnTo>
                  <a:lnTo>
                    <a:pt x="104" y="303"/>
                  </a:lnTo>
                  <a:lnTo>
                    <a:pt x="111" y="319"/>
                  </a:lnTo>
                  <a:close/>
                  <a:moveTo>
                    <a:pt x="59" y="343"/>
                  </a:moveTo>
                  <a:lnTo>
                    <a:pt x="85" y="331"/>
                  </a:lnTo>
                  <a:lnTo>
                    <a:pt x="78" y="312"/>
                  </a:lnTo>
                  <a:lnTo>
                    <a:pt x="52" y="324"/>
                  </a:lnTo>
                  <a:lnTo>
                    <a:pt x="59" y="343"/>
                  </a:lnTo>
                  <a:close/>
                  <a:moveTo>
                    <a:pt x="7" y="364"/>
                  </a:moveTo>
                  <a:lnTo>
                    <a:pt x="33" y="352"/>
                  </a:lnTo>
                  <a:lnTo>
                    <a:pt x="26" y="336"/>
                  </a:lnTo>
                  <a:lnTo>
                    <a:pt x="0" y="347"/>
                  </a:lnTo>
                  <a:lnTo>
                    <a:pt x="7" y="36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id="{45E369AA-BCC7-4047-AE32-D5CD64C4F082}"/>
                </a:ext>
              </a:extLst>
            </p:cNvPr>
            <p:cNvSpPr/>
            <p:nvPr/>
          </p:nvSpPr>
          <p:spPr bwMode="auto">
            <a:xfrm>
              <a:off x="10389461" y="3587198"/>
              <a:ext cx="61718" cy="61718"/>
            </a:xfrm>
            <a:custGeom>
              <a:avLst/>
              <a:gdLst>
                <a:gd name="T0" fmla="*/ 23 w 34"/>
                <a:gd name="T1" fmla="*/ 31 h 34"/>
                <a:gd name="T2" fmla="*/ 3 w 34"/>
                <a:gd name="T3" fmla="*/ 23 h 34"/>
                <a:gd name="T4" fmla="*/ 11 w 34"/>
                <a:gd name="T5" fmla="*/ 4 h 34"/>
                <a:gd name="T6" fmla="*/ 31 w 34"/>
                <a:gd name="T7" fmla="*/ 11 h 34"/>
                <a:gd name="T8" fmla="*/ 23 w 34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31"/>
                  </a:moveTo>
                  <a:cubicBezTo>
                    <a:pt x="16" y="34"/>
                    <a:pt x="7" y="31"/>
                    <a:pt x="3" y="23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9" y="0"/>
                    <a:pt x="27" y="4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58">
              <a:extLst>
                <a:ext uri="{FF2B5EF4-FFF2-40B4-BE49-F238E27FC236}">
                  <a16:creationId xmlns:a16="http://schemas.microsoft.com/office/drawing/2014/main" id="{75A8D327-11C3-40B8-9A85-DBCBBC584FD3}"/>
                </a:ext>
              </a:extLst>
            </p:cNvPr>
            <p:cNvSpPr/>
            <p:nvPr/>
          </p:nvSpPr>
          <p:spPr bwMode="auto">
            <a:xfrm>
              <a:off x="10995207" y="3325851"/>
              <a:ext cx="70099" cy="65528"/>
            </a:xfrm>
            <a:custGeom>
              <a:avLst/>
              <a:gdLst>
                <a:gd name="T0" fmla="*/ 38 w 92"/>
                <a:gd name="T1" fmla="*/ 86 h 86"/>
                <a:gd name="T2" fmla="*/ 92 w 92"/>
                <a:gd name="T3" fmla="*/ 10 h 86"/>
                <a:gd name="T4" fmla="*/ 0 w 92"/>
                <a:gd name="T5" fmla="*/ 0 h 86"/>
                <a:gd name="T6" fmla="*/ 38 w 92"/>
                <a:gd name="T7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86">
                  <a:moveTo>
                    <a:pt x="38" y="86"/>
                  </a:moveTo>
                  <a:lnTo>
                    <a:pt x="92" y="10"/>
                  </a:lnTo>
                  <a:lnTo>
                    <a:pt x="0" y="0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59">
              <a:extLst>
                <a:ext uri="{FF2B5EF4-FFF2-40B4-BE49-F238E27FC236}">
                  <a16:creationId xmlns:a16="http://schemas.microsoft.com/office/drawing/2014/main" id="{7F8E5744-EDD0-4633-AD58-F80B715407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0465" y="2115120"/>
              <a:ext cx="278110" cy="605746"/>
            </a:xfrm>
            <a:custGeom>
              <a:avLst/>
              <a:gdLst>
                <a:gd name="T0" fmla="*/ 365 w 365"/>
                <a:gd name="T1" fmla="*/ 7 h 795"/>
                <a:gd name="T2" fmla="*/ 343 w 365"/>
                <a:gd name="T3" fmla="*/ 10 h 795"/>
                <a:gd name="T4" fmla="*/ 339 w 365"/>
                <a:gd name="T5" fmla="*/ 69 h 795"/>
                <a:gd name="T6" fmla="*/ 332 w 365"/>
                <a:gd name="T7" fmla="*/ 33 h 795"/>
                <a:gd name="T8" fmla="*/ 339 w 365"/>
                <a:gd name="T9" fmla="*/ 69 h 795"/>
                <a:gd name="T10" fmla="*/ 327 w 365"/>
                <a:gd name="T11" fmla="*/ 95 h 795"/>
                <a:gd name="T12" fmla="*/ 298 w 365"/>
                <a:gd name="T13" fmla="*/ 111 h 795"/>
                <a:gd name="T14" fmla="*/ 291 w 365"/>
                <a:gd name="T15" fmla="*/ 173 h 795"/>
                <a:gd name="T16" fmla="*/ 287 w 365"/>
                <a:gd name="T17" fmla="*/ 137 h 795"/>
                <a:gd name="T18" fmla="*/ 291 w 365"/>
                <a:gd name="T19" fmla="*/ 173 h 795"/>
                <a:gd name="T20" fmla="*/ 282 w 365"/>
                <a:gd name="T21" fmla="*/ 199 h 795"/>
                <a:gd name="T22" fmla="*/ 251 w 365"/>
                <a:gd name="T23" fmla="*/ 215 h 795"/>
                <a:gd name="T24" fmla="*/ 246 w 365"/>
                <a:gd name="T25" fmla="*/ 275 h 795"/>
                <a:gd name="T26" fmla="*/ 242 w 365"/>
                <a:gd name="T27" fmla="*/ 241 h 795"/>
                <a:gd name="T28" fmla="*/ 246 w 365"/>
                <a:gd name="T29" fmla="*/ 275 h 795"/>
                <a:gd name="T30" fmla="*/ 235 w 365"/>
                <a:gd name="T31" fmla="*/ 301 h 795"/>
                <a:gd name="T32" fmla="*/ 206 w 365"/>
                <a:gd name="T33" fmla="*/ 319 h 795"/>
                <a:gd name="T34" fmla="*/ 202 w 365"/>
                <a:gd name="T35" fmla="*/ 379 h 795"/>
                <a:gd name="T36" fmla="*/ 194 w 365"/>
                <a:gd name="T37" fmla="*/ 345 h 795"/>
                <a:gd name="T38" fmla="*/ 202 w 365"/>
                <a:gd name="T39" fmla="*/ 379 h 795"/>
                <a:gd name="T40" fmla="*/ 190 w 365"/>
                <a:gd name="T41" fmla="*/ 405 h 795"/>
                <a:gd name="T42" fmla="*/ 161 w 365"/>
                <a:gd name="T43" fmla="*/ 424 h 795"/>
                <a:gd name="T44" fmla="*/ 154 w 365"/>
                <a:gd name="T45" fmla="*/ 483 h 795"/>
                <a:gd name="T46" fmla="*/ 149 w 365"/>
                <a:gd name="T47" fmla="*/ 450 h 795"/>
                <a:gd name="T48" fmla="*/ 154 w 365"/>
                <a:gd name="T49" fmla="*/ 483 h 795"/>
                <a:gd name="T50" fmla="*/ 142 w 365"/>
                <a:gd name="T51" fmla="*/ 509 h 795"/>
                <a:gd name="T52" fmla="*/ 114 w 365"/>
                <a:gd name="T53" fmla="*/ 528 h 795"/>
                <a:gd name="T54" fmla="*/ 109 w 365"/>
                <a:gd name="T55" fmla="*/ 587 h 795"/>
                <a:gd name="T56" fmla="*/ 102 w 365"/>
                <a:gd name="T57" fmla="*/ 554 h 795"/>
                <a:gd name="T58" fmla="*/ 109 w 365"/>
                <a:gd name="T59" fmla="*/ 587 h 795"/>
                <a:gd name="T60" fmla="*/ 97 w 365"/>
                <a:gd name="T61" fmla="*/ 613 h 795"/>
                <a:gd name="T62" fmla="*/ 69 w 365"/>
                <a:gd name="T63" fmla="*/ 632 h 795"/>
                <a:gd name="T64" fmla="*/ 62 w 365"/>
                <a:gd name="T65" fmla="*/ 691 h 795"/>
                <a:gd name="T66" fmla="*/ 57 w 365"/>
                <a:gd name="T67" fmla="*/ 658 h 795"/>
                <a:gd name="T68" fmla="*/ 62 w 365"/>
                <a:gd name="T69" fmla="*/ 691 h 795"/>
                <a:gd name="T70" fmla="*/ 50 w 365"/>
                <a:gd name="T71" fmla="*/ 717 h 795"/>
                <a:gd name="T72" fmla="*/ 22 w 365"/>
                <a:gd name="T73" fmla="*/ 736 h 795"/>
                <a:gd name="T74" fmla="*/ 17 w 365"/>
                <a:gd name="T75" fmla="*/ 795 h 795"/>
                <a:gd name="T76" fmla="*/ 10 w 365"/>
                <a:gd name="T77" fmla="*/ 762 h 795"/>
                <a:gd name="T78" fmla="*/ 17 w 365"/>
                <a:gd name="T7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5" h="795">
                  <a:moveTo>
                    <a:pt x="362" y="17"/>
                  </a:moveTo>
                  <a:lnTo>
                    <a:pt x="365" y="7"/>
                  </a:lnTo>
                  <a:lnTo>
                    <a:pt x="348" y="0"/>
                  </a:lnTo>
                  <a:lnTo>
                    <a:pt x="343" y="10"/>
                  </a:lnTo>
                  <a:lnTo>
                    <a:pt x="362" y="17"/>
                  </a:lnTo>
                  <a:close/>
                  <a:moveTo>
                    <a:pt x="339" y="69"/>
                  </a:moveTo>
                  <a:lnTo>
                    <a:pt x="351" y="43"/>
                  </a:lnTo>
                  <a:lnTo>
                    <a:pt x="332" y="33"/>
                  </a:lnTo>
                  <a:lnTo>
                    <a:pt x="322" y="59"/>
                  </a:lnTo>
                  <a:lnTo>
                    <a:pt x="339" y="69"/>
                  </a:lnTo>
                  <a:close/>
                  <a:moveTo>
                    <a:pt x="315" y="121"/>
                  </a:moveTo>
                  <a:lnTo>
                    <a:pt x="327" y="95"/>
                  </a:lnTo>
                  <a:lnTo>
                    <a:pt x="310" y="85"/>
                  </a:lnTo>
                  <a:lnTo>
                    <a:pt x="298" y="111"/>
                  </a:lnTo>
                  <a:lnTo>
                    <a:pt x="315" y="121"/>
                  </a:lnTo>
                  <a:close/>
                  <a:moveTo>
                    <a:pt x="291" y="173"/>
                  </a:moveTo>
                  <a:lnTo>
                    <a:pt x="303" y="147"/>
                  </a:lnTo>
                  <a:lnTo>
                    <a:pt x="287" y="137"/>
                  </a:lnTo>
                  <a:lnTo>
                    <a:pt x="275" y="163"/>
                  </a:lnTo>
                  <a:lnTo>
                    <a:pt x="291" y="173"/>
                  </a:lnTo>
                  <a:close/>
                  <a:moveTo>
                    <a:pt x="270" y="225"/>
                  </a:moveTo>
                  <a:lnTo>
                    <a:pt x="282" y="199"/>
                  </a:lnTo>
                  <a:lnTo>
                    <a:pt x="263" y="189"/>
                  </a:lnTo>
                  <a:lnTo>
                    <a:pt x="251" y="215"/>
                  </a:lnTo>
                  <a:lnTo>
                    <a:pt x="270" y="225"/>
                  </a:lnTo>
                  <a:close/>
                  <a:moveTo>
                    <a:pt x="246" y="275"/>
                  </a:moveTo>
                  <a:lnTo>
                    <a:pt x="258" y="249"/>
                  </a:lnTo>
                  <a:lnTo>
                    <a:pt x="242" y="241"/>
                  </a:lnTo>
                  <a:lnTo>
                    <a:pt x="230" y="267"/>
                  </a:lnTo>
                  <a:lnTo>
                    <a:pt x="246" y="275"/>
                  </a:lnTo>
                  <a:close/>
                  <a:moveTo>
                    <a:pt x="223" y="327"/>
                  </a:moveTo>
                  <a:lnTo>
                    <a:pt x="235" y="301"/>
                  </a:lnTo>
                  <a:lnTo>
                    <a:pt x="218" y="293"/>
                  </a:lnTo>
                  <a:lnTo>
                    <a:pt x="206" y="319"/>
                  </a:lnTo>
                  <a:lnTo>
                    <a:pt x="223" y="327"/>
                  </a:lnTo>
                  <a:close/>
                  <a:moveTo>
                    <a:pt x="202" y="379"/>
                  </a:moveTo>
                  <a:lnTo>
                    <a:pt x="211" y="353"/>
                  </a:lnTo>
                  <a:lnTo>
                    <a:pt x="194" y="345"/>
                  </a:lnTo>
                  <a:lnTo>
                    <a:pt x="183" y="371"/>
                  </a:lnTo>
                  <a:lnTo>
                    <a:pt x="202" y="379"/>
                  </a:lnTo>
                  <a:close/>
                  <a:moveTo>
                    <a:pt x="178" y="431"/>
                  </a:moveTo>
                  <a:lnTo>
                    <a:pt x="190" y="405"/>
                  </a:lnTo>
                  <a:lnTo>
                    <a:pt x="171" y="397"/>
                  </a:lnTo>
                  <a:lnTo>
                    <a:pt x="161" y="424"/>
                  </a:lnTo>
                  <a:lnTo>
                    <a:pt x="178" y="431"/>
                  </a:lnTo>
                  <a:close/>
                  <a:moveTo>
                    <a:pt x="154" y="483"/>
                  </a:moveTo>
                  <a:lnTo>
                    <a:pt x="166" y="457"/>
                  </a:lnTo>
                  <a:lnTo>
                    <a:pt x="149" y="450"/>
                  </a:lnTo>
                  <a:lnTo>
                    <a:pt x="138" y="476"/>
                  </a:lnTo>
                  <a:lnTo>
                    <a:pt x="154" y="483"/>
                  </a:lnTo>
                  <a:close/>
                  <a:moveTo>
                    <a:pt x="131" y="535"/>
                  </a:moveTo>
                  <a:lnTo>
                    <a:pt x="142" y="509"/>
                  </a:lnTo>
                  <a:lnTo>
                    <a:pt x="126" y="502"/>
                  </a:lnTo>
                  <a:lnTo>
                    <a:pt x="114" y="528"/>
                  </a:lnTo>
                  <a:lnTo>
                    <a:pt x="131" y="535"/>
                  </a:lnTo>
                  <a:close/>
                  <a:moveTo>
                    <a:pt x="109" y="587"/>
                  </a:moveTo>
                  <a:lnTo>
                    <a:pt x="121" y="561"/>
                  </a:lnTo>
                  <a:lnTo>
                    <a:pt x="102" y="554"/>
                  </a:lnTo>
                  <a:lnTo>
                    <a:pt x="90" y="580"/>
                  </a:lnTo>
                  <a:lnTo>
                    <a:pt x="109" y="587"/>
                  </a:lnTo>
                  <a:close/>
                  <a:moveTo>
                    <a:pt x="86" y="639"/>
                  </a:moveTo>
                  <a:lnTo>
                    <a:pt x="97" y="613"/>
                  </a:lnTo>
                  <a:lnTo>
                    <a:pt x="81" y="606"/>
                  </a:lnTo>
                  <a:lnTo>
                    <a:pt x="69" y="632"/>
                  </a:lnTo>
                  <a:lnTo>
                    <a:pt x="86" y="639"/>
                  </a:lnTo>
                  <a:close/>
                  <a:moveTo>
                    <a:pt x="62" y="691"/>
                  </a:moveTo>
                  <a:lnTo>
                    <a:pt x="74" y="665"/>
                  </a:lnTo>
                  <a:lnTo>
                    <a:pt x="57" y="658"/>
                  </a:lnTo>
                  <a:lnTo>
                    <a:pt x="45" y="684"/>
                  </a:lnTo>
                  <a:lnTo>
                    <a:pt x="62" y="691"/>
                  </a:lnTo>
                  <a:close/>
                  <a:moveTo>
                    <a:pt x="41" y="743"/>
                  </a:moveTo>
                  <a:lnTo>
                    <a:pt x="50" y="717"/>
                  </a:lnTo>
                  <a:lnTo>
                    <a:pt x="34" y="710"/>
                  </a:lnTo>
                  <a:lnTo>
                    <a:pt x="22" y="736"/>
                  </a:lnTo>
                  <a:lnTo>
                    <a:pt x="41" y="743"/>
                  </a:lnTo>
                  <a:close/>
                  <a:moveTo>
                    <a:pt x="17" y="795"/>
                  </a:moveTo>
                  <a:lnTo>
                    <a:pt x="29" y="769"/>
                  </a:lnTo>
                  <a:lnTo>
                    <a:pt x="10" y="762"/>
                  </a:lnTo>
                  <a:lnTo>
                    <a:pt x="0" y="788"/>
                  </a:lnTo>
                  <a:lnTo>
                    <a:pt x="17" y="7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60">
              <a:extLst>
                <a:ext uri="{FF2B5EF4-FFF2-40B4-BE49-F238E27FC236}">
                  <a16:creationId xmlns:a16="http://schemas.microsoft.com/office/drawing/2014/main" id="{964CB99D-3EB1-4279-8233-AA0A8FB17820}"/>
                </a:ext>
              </a:extLst>
            </p:cNvPr>
            <p:cNvSpPr/>
            <p:nvPr/>
          </p:nvSpPr>
          <p:spPr bwMode="auto">
            <a:xfrm>
              <a:off x="9535320" y="2685054"/>
              <a:ext cx="63241" cy="62480"/>
            </a:xfrm>
            <a:custGeom>
              <a:avLst/>
              <a:gdLst>
                <a:gd name="T0" fmla="*/ 31 w 35"/>
                <a:gd name="T1" fmla="*/ 24 h 35"/>
                <a:gd name="T2" fmla="*/ 11 w 35"/>
                <a:gd name="T3" fmla="*/ 31 h 35"/>
                <a:gd name="T4" fmla="*/ 4 w 35"/>
                <a:gd name="T5" fmla="*/ 11 h 35"/>
                <a:gd name="T6" fmla="*/ 24 w 35"/>
                <a:gd name="T7" fmla="*/ 4 h 35"/>
                <a:gd name="T8" fmla="*/ 31 w 35"/>
                <a:gd name="T9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1" y="24"/>
                  </a:moveTo>
                  <a:cubicBezTo>
                    <a:pt x="28" y="31"/>
                    <a:pt x="19" y="35"/>
                    <a:pt x="11" y="31"/>
                  </a:cubicBezTo>
                  <a:cubicBezTo>
                    <a:pt x="4" y="28"/>
                    <a:pt x="0" y="19"/>
                    <a:pt x="4" y="11"/>
                  </a:cubicBezTo>
                  <a:cubicBezTo>
                    <a:pt x="7" y="4"/>
                    <a:pt x="16" y="0"/>
                    <a:pt x="24" y="4"/>
                  </a:cubicBezTo>
                  <a:cubicBezTo>
                    <a:pt x="31" y="7"/>
                    <a:pt x="35" y="16"/>
                    <a:pt x="31" y="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61">
              <a:extLst>
                <a:ext uri="{FF2B5EF4-FFF2-40B4-BE49-F238E27FC236}">
                  <a16:creationId xmlns:a16="http://schemas.microsoft.com/office/drawing/2014/main" id="{551A55B0-FFB4-417A-9117-C11844B0B446}"/>
                </a:ext>
              </a:extLst>
            </p:cNvPr>
            <p:cNvSpPr/>
            <p:nvPr/>
          </p:nvSpPr>
          <p:spPr bwMode="auto">
            <a:xfrm>
              <a:off x="9795144" y="2070165"/>
              <a:ext cx="64765" cy="72385"/>
            </a:xfrm>
            <a:custGeom>
              <a:avLst/>
              <a:gdLst>
                <a:gd name="T0" fmla="*/ 85 w 85"/>
                <a:gd name="T1" fmla="*/ 95 h 95"/>
                <a:gd name="T2" fmla="*/ 76 w 85"/>
                <a:gd name="T3" fmla="*/ 0 h 95"/>
                <a:gd name="T4" fmla="*/ 0 w 85"/>
                <a:gd name="T5" fmla="*/ 57 h 95"/>
                <a:gd name="T6" fmla="*/ 85 w 85"/>
                <a:gd name="T7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5">
                  <a:moveTo>
                    <a:pt x="85" y="95"/>
                  </a:moveTo>
                  <a:lnTo>
                    <a:pt x="76" y="0"/>
                  </a:lnTo>
                  <a:lnTo>
                    <a:pt x="0" y="57"/>
                  </a:lnTo>
                  <a:lnTo>
                    <a:pt x="85" y="9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62">
              <a:extLst>
                <a:ext uri="{FF2B5EF4-FFF2-40B4-BE49-F238E27FC236}">
                  <a16:creationId xmlns:a16="http://schemas.microsoft.com/office/drawing/2014/main" id="{E0B56413-0E1D-49D0-94AA-EC125A76A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64702" y="3347947"/>
              <a:ext cx="605746" cy="277348"/>
            </a:xfrm>
            <a:custGeom>
              <a:avLst/>
              <a:gdLst>
                <a:gd name="T0" fmla="*/ 10 w 795"/>
                <a:gd name="T1" fmla="*/ 0 h 364"/>
                <a:gd name="T2" fmla="*/ 10 w 795"/>
                <a:gd name="T3" fmla="*/ 21 h 364"/>
                <a:gd name="T4" fmla="*/ 69 w 795"/>
                <a:gd name="T5" fmla="*/ 26 h 364"/>
                <a:gd name="T6" fmla="*/ 36 w 795"/>
                <a:gd name="T7" fmla="*/ 33 h 364"/>
                <a:gd name="T8" fmla="*/ 69 w 795"/>
                <a:gd name="T9" fmla="*/ 26 h 364"/>
                <a:gd name="T10" fmla="*/ 95 w 795"/>
                <a:gd name="T11" fmla="*/ 38 h 364"/>
                <a:gd name="T12" fmla="*/ 114 w 795"/>
                <a:gd name="T13" fmla="*/ 66 h 364"/>
                <a:gd name="T14" fmla="*/ 173 w 795"/>
                <a:gd name="T15" fmla="*/ 73 h 364"/>
                <a:gd name="T16" fmla="*/ 140 w 795"/>
                <a:gd name="T17" fmla="*/ 78 h 364"/>
                <a:gd name="T18" fmla="*/ 173 w 795"/>
                <a:gd name="T19" fmla="*/ 73 h 364"/>
                <a:gd name="T20" fmla="*/ 199 w 795"/>
                <a:gd name="T21" fmla="*/ 83 h 364"/>
                <a:gd name="T22" fmla="*/ 218 w 795"/>
                <a:gd name="T23" fmla="*/ 113 h 364"/>
                <a:gd name="T24" fmla="*/ 277 w 795"/>
                <a:gd name="T25" fmla="*/ 118 h 364"/>
                <a:gd name="T26" fmla="*/ 244 w 795"/>
                <a:gd name="T27" fmla="*/ 123 h 364"/>
                <a:gd name="T28" fmla="*/ 277 w 795"/>
                <a:gd name="T29" fmla="*/ 118 h 364"/>
                <a:gd name="T30" fmla="*/ 303 w 795"/>
                <a:gd name="T31" fmla="*/ 130 h 364"/>
                <a:gd name="T32" fmla="*/ 322 w 795"/>
                <a:gd name="T33" fmla="*/ 158 h 364"/>
                <a:gd name="T34" fmla="*/ 381 w 795"/>
                <a:gd name="T35" fmla="*/ 163 h 364"/>
                <a:gd name="T36" fmla="*/ 348 w 795"/>
                <a:gd name="T37" fmla="*/ 170 h 364"/>
                <a:gd name="T38" fmla="*/ 381 w 795"/>
                <a:gd name="T39" fmla="*/ 163 h 364"/>
                <a:gd name="T40" fmla="*/ 407 w 795"/>
                <a:gd name="T41" fmla="*/ 175 h 364"/>
                <a:gd name="T42" fmla="*/ 424 w 795"/>
                <a:gd name="T43" fmla="*/ 203 h 364"/>
                <a:gd name="T44" fmla="*/ 485 w 795"/>
                <a:gd name="T45" fmla="*/ 210 h 364"/>
                <a:gd name="T46" fmla="*/ 450 w 795"/>
                <a:gd name="T47" fmla="*/ 215 h 364"/>
                <a:gd name="T48" fmla="*/ 485 w 795"/>
                <a:gd name="T49" fmla="*/ 210 h 364"/>
                <a:gd name="T50" fmla="*/ 511 w 795"/>
                <a:gd name="T51" fmla="*/ 222 h 364"/>
                <a:gd name="T52" fmla="*/ 528 w 795"/>
                <a:gd name="T53" fmla="*/ 251 h 364"/>
                <a:gd name="T54" fmla="*/ 589 w 795"/>
                <a:gd name="T55" fmla="*/ 255 h 364"/>
                <a:gd name="T56" fmla="*/ 554 w 795"/>
                <a:gd name="T57" fmla="*/ 262 h 364"/>
                <a:gd name="T58" fmla="*/ 589 w 795"/>
                <a:gd name="T59" fmla="*/ 255 h 364"/>
                <a:gd name="T60" fmla="*/ 615 w 795"/>
                <a:gd name="T61" fmla="*/ 267 h 364"/>
                <a:gd name="T62" fmla="*/ 632 w 795"/>
                <a:gd name="T63" fmla="*/ 295 h 364"/>
                <a:gd name="T64" fmla="*/ 691 w 795"/>
                <a:gd name="T65" fmla="*/ 303 h 364"/>
                <a:gd name="T66" fmla="*/ 658 w 795"/>
                <a:gd name="T67" fmla="*/ 307 h 364"/>
                <a:gd name="T68" fmla="*/ 691 w 795"/>
                <a:gd name="T69" fmla="*/ 303 h 364"/>
                <a:gd name="T70" fmla="*/ 717 w 795"/>
                <a:gd name="T71" fmla="*/ 312 h 364"/>
                <a:gd name="T72" fmla="*/ 736 w 795"/>
                <a:gd name="T73" fmla="*/ 343 h 364"/>
                <a:gd name="T74" fmla="*/ 795 w 795"/>
                <a:gd name="T75" fmla="*/ 347 h 364"/>
                <a:gd name="T76" fmla="*/ 762 w 795"/>
                <a:gd name="T77" fmla="*/ 352 h 364"/>
                <a:gd name="T78" fmla="*/ 795 w 795"/>
                <a:gd name="T79" fmla="*/ 34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5" h="364">
                  <a:moveTo>
                    <a:pt x="17" y="5"/>
                  </a:moveTo>
                  <a:lnTo>
                    <a:pt x="10" y="0"/>
                  </a:lnTo>
                  <a:lnTo>
                    <a:pt x="0" y="16"/>
                  </a:lnTo>
                  <a:lnTo>
                    <a:pt x="10" y="21"/>
                  </a:lnTo>
                  <a:lnTo>
                    <a:pt x="17" y="5"/>
                  </a:lnTo>
                  <a:close/>
                  <a:moveTo>
                    <a:pt x="69" y="26"/>
                  </a:moveTo>
                  <a:lnTo>
                    <a:pt x="43" y="14"/>
                  </a:lnTo>
                  <a:lnTo>
                    <a:pt x="36" y="33"/>
                  </a:lnTo>
                  <a:lnTo>
                    <a:pt x="62" y="45"/>
                  </a:lnTo>
                  <a:lnTo>
                    <a:pt x="69" y="26"/>
                  </a:lnTo>
                  <a:close/>
                  <a:moveTo>
                    <a:pt x="121" y="49"/>
                  </a:moveTo>
                  <a:lnTo>
                    <a:pt x="95" y="38"/>
                  </a:lnTo>
                  <a:lnTo>
                    <a:pt x="88" y="54"/>
                  </a:lnTo>
                  <a:lnTo>
                    <a:pt x="114" y="66"/>
                  </a:lnTo>
                  <a:lnTo>
                    <a:pt x="121" y="49"/>
                  </a:lnTo>
                  <a:close/>
                  <a:moveTo>
                    <a:pt x="173" y="73"/>
                  </a:moveTo>
                  <a:lnTo>
                    <a:pt x="147" y="61"/>
                  </a:lnTo>
                  <a:lnTo>
                    <a:pt x="140" y="78"/>
                  </a:lnTo>
                  <a:lnTo>
                    <a:pt x="166" y="90"/>
                  </a:lnTo>
                  <a:lnTo>
                    <a:pt x="173" y="73"/>
                  </a:lnTo>
                  <a:close/>
                  <a:moveTo>
                    <a:pt x="225" y="94"/>
                  </a:moveTo>
                  <a:lnTo>
                    <a:pt x="199" y="83"/>
                  </a:lnTo>
                  <a:lnTo>
                    <a:pt x="192" y="102"/>
                  </a:lnTo>
                  <a:lnTo>
                    <a:pt x="218" y="113"/>
                  </a:lnTo>
                  <a:lnTo>
                    <a:pt x="225" y="94"/>
                  </a:lnTo>
                  <a:close/>
                  <a:moveTo>
                    <a:pt x="277" y="118"/>
                  </a:moveTo>
                  <a:lnTo>
                    <a:pt x="251" y="106"/>
                  </a:lnTo>
                  <a:lnTo>
                    <a:pt x="244" y="123"/>
                  </a:lnTo>
                  <a:lnTo>
                    <a:pt x="270" y="135"/>
                  </a:lnTo>
                  <a:lnTo>
                    <a:pt x="277" y="118"/>
                  </a:lnTo>
                  <a:close/>
                  <a:moveTo>
                    <a:pt x="329" y="142"/>
                  </a:moveTo>
                  <a:lnTo>
                    <a:pt x="303" y="130"/>
                  </a:lnTo>
                  <a:lnTo>
                    <a:pt x="296" y="146"/>
                  </a:lnTo>
                  <a:lnTo>
                    <a:pt x="322" y="158"/>
                  </a:lnTo>
                  <a:lnTo>
                    <a:pt x="329" y="142"/>
                  </a:lnTo>
                  <a:close/>
                  <a:moveTo>
                    <a:pt x="381" y="163"/>
                  </a:moveTo>
                  <a:lnTo>
                    <a:pt x="355" y="154"/>
                  </a:lnTo>
                  <a:lnTo>
                    <a:pt x="348" y="170"/>
                  </a:lnTo>
                  <a:lnTo>
                    <a:pt x="374" y="182"/>
                  </a:lnTo>
                  <a:lnTo>
                    <a:pt x="381" y="163"/>
                  </a:lnTo>
                  <a:close/>
                  <a:moveTo>
                    <a:pt x="433" y="187"/>
                  </a:moveTo>
                  <a:lnTo>
                    <a:pt x="407" y="175"/>
                  </a:lnTo>
                  <a:lnTo>
                    <a:pt x="398" y="194"/>
                  </a:lnTo>
                  <a:lnTo>
                    <a:pt x="424" y="203"/>
                  </a:lnTo>
                  <a:lnTo>
                    <a:pt x="433" y="187"/>
                  </a:lnTo>
                  <a:close/>
                  <a:moveTo>
                    <a:pt x="485" y="210"/>
                  </a:moveTo>
                  <a:lnTo>
                    <a:pt x="459" y="198"/>
                  </a:lnTo>
                  <a:lnTo>
                    <a:pt x="450" y="215"/>
                  </a:lnTo>
                  <a:lnTo>
                    <a:pt x="476" y="227"/>
                  </a:lnTo>
                  <a:lnTo>
                    <a:pt x="485" y="210"/>
                  </a:lnTo>
                  <a:close/>
                  <a:moveTo>
                    <a:pt x="537" y="232"/>
                  </a:moveTo>
                  <a:lnTo>
                    <a:pt x="511" y="222"/>
                  </a:lnTo>
                  <a:lnTo>
                    <a:pt x="502" y="239"/>
                  </a:lnTo>
                  <a:lnTo>
                    <a:pt x="528" y="251"/>
                  </a:lnTo>
                  <a:lnTo>
                    <a:pt x="537" y="232"/>
                  </a:lnTo>
                  <a:close/>
                  <a:moveTo>
                    <a:pt x="589" y="255"/>
                  </a:moveTo>
                  <a:lnTo>
                    <a:pt x="563" y="243"/>
                  </a:lnTo>
                  <a:lnTo>
                    <a:pt x="554" y="262"/>
                  </a:lnTo>
                  <a:lnTo>
                    <a:pt x="580" y="272"/>
                  </a:lnTo>
                  <a:lnTo>
                    <a:pt x="589" y="255"/>
                  </a:lnTo>
                  <a:close/>
                  <a:moveTo>
                    <a:pt x="641" y="279"/>
                  </a:moveTo>
                  <a:lnTo>
                    <a:pt x="615" y="267"/>
                  </a:lnTo>
                  <a:lnTo>
                    <a:pt x="606" y="284"/>
                  </a:lnTo>
                  <a:lnTo>
                    <a:pt x="632" y="295"/>
                  </a:lnTo>
                  <a:lnTo>
                    <a:pt x="641" y="279"/>
                  </a:lnTo>
                  <a:close/>
                  <a:moveTo>
                    <a:pt x="691" y="303"/>
                  </a:moveTo>
                  <a:lnTo>
                    <a:pt x="665" y="291"/>
                  </a:lnTo>
                  <a:lnTo>
                    <a:pt x="658" y="307"/>
                  </a:lnTo>
                  <a:lnTo>
                    <a:pt x="684" y="319"/>
                  </a:lnTo>
                  <a:lnTo>
                    <a:pt x="691" y="303"/>
                  </a:lnTo>
                  <a:close/>
                  <a:moveTo>
                    <a:pt x="743" y="324"/>
                  </a:moveTo>
                  <a:lnTo>
                    <a:pt x="717" y="312"/>
                  </a:lnTo>
                  <a:lnTo>
                    <a:pt x="710" y="331"/>
                  </a:lnTo>
                  <a:lnTo>
                    <a:pt x="736" y="343"/>
                  </a:lnTo>
                  <a:lnTo>
                    <a:pt x="743" y="324"/>
                  </a:lnTo>
                  <a:close/>
                  <a:moveTo>
                    <a:pt x="795" y="347"/>
                  </a:moveTo>
                  <a:lnTo>
                    <a:pt x="769" y="336"/>
                  </a:lnTo>
                  <a:lnTo>
                    <a:pt x="762" y="352"/>
                  </a:lnTo>
                  <a:lnTo>
                    <a:pt x="788" y="364"/>
                  </a:lnTo>
                  <a:lnTo>
                    <a:pt x="795" y="34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63">
              <a:extLst>
                <a:ext uri="{FF2B5EF4-FFF2-40B4-BE49-F238E27FC236}">
                  <a16:creationId xmlns:a16="http://schemas.microsoft.com/office/drawing/2014/main" id="{FD8EA730-A4C4-4175-876D-1ED370F820DD}"/>
                </a:ext>
              </a:extLst>
            </p:cNvPr>
            <p:cNvSpPr/>
            <p:nvPr/>
          </p:nvSpPr>
          <p:spPr bwMode="auto">
            <a:xfrm>
              <a:off x="7436161" y="3587198"/>
              <a:ext cx="60955" cy="61718"/>
            </a:xfrm>
            <a:custGeom>
              <a:avLst/>
              <a:gdLst>
                <a:gd name="T0" fmla="*/ 23 w 34"/>
                <a:gd name="T1" fmla="*/ 4 h 34"/>
                <a:gd name="T2" fmla="*/ 31 w 34"/>
                <a:gd name="T3" fmla="*/ 23 h 34"/>
                <a:gd name="T4" fmla="*/ 11 w 34"/>
                <a:gd name="T5" fmla="*/ 31 h 34"/>
                <a:gd name="T6" fmla="*/ 3 w 34"/>
                <a:gd name="T7" fmla="*/ 11 h 34"/>
                <a:gd name="T8" fmla="*/ 23 w 34"/>
                <a:gd name="T9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4"/>
                  </a:moveTo>
                  <a:cubicBezTo>
                    <a:pt x="31" y="7"/>
                    <a:pt x="34" y="16"/>
                    <a:pt x="31" y="23"/>
                  </a:cubicBezTo>
                  <a:cubicBezTo>
                    <a:pt x="27" y="31"/>
                    <a:pt x="19" y="34"/>
                    <a:pt x="11" y="31"/>
                  </a:cubicBezTo>
                  <a:cubicBezTo>
                    <a:pt x="3" y="28"/>
                    <a:pt x="0" y="19"/>
                    <a:pt x="3" y="11"/>
                  </a:cubicBezTo>
                  <a:cubicBezTo>
                    <a:pt x="7" y="4"/>
                    <a:pt x="16" y="0"/>
                    <a:pt x="23" y="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64">
              <a:extLst>
                <a:ext uri="{FF2B5EF4-FFF2-40B4-BE49-F238E27FC236}">
                  <a16:creationId xmlns:a16="http://schemas.microsoft.com/office/drawing/2014/main" id="{6339AFE9-3452-4279-9AAD-B4D337ACD75B}"/>
                </a:ext>
              </a:extLst>
            </p:cNvPr>
            <p:cNvSpPr/>
            <p:nvPr/>
          </p:nvSpPr>
          <p:spPr bwMode="auto">
            <a:xfrm>
              <a:off x="6821271" y="3325851"/>
              <a:ext cx="70861" cy="65528"/>
            </a:xfrm>
            <a:custGeom>
              <a:avLst/>
              <a:gdLst>
                <a:gd name="T0" fmla="*/ 93 w 93"/>
                <a:gd name="T1" fmla="*/ 0 h 86"/>
                <a:gd name="T2" fmla="*/ 0 w 93"/>
                <a:gd name="T3" fmla="*/ 10 h 86"/>
                <a:gd name="T4" fmla="*/ 55 w 93"/>
                <a:gd name="T5" fmla="*/ 86 h 86"/>
                <a:gd name="T6" fmla="*/ 93 w 9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6">
                  <a:moveTo>
                    <a:pt x="93" y="0"/>
                  </a:moveTo>
                  <a:lnTo>
                    <a:pt x="0" y="10"/>
                  </a:lnTo>
                  <a:lnTo>
                    <a:pt x="55" y="86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65">
              <a:extLst>
                <a:ext uri="{FF2B5EF4-FFF2-40B4-BE49-F238E27FC236}">
                  <a16:creationId xmlns:a16="http://schemas.microsoft.com/office/drawing/2014/main" id="{D9131998-B1A7-4698-948A-7A92C61F46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48766" y="2115120"/>
              <a:ext cx="279634" cy="605746"/>
            </a:xfrm>
            <a:custGeom>
              <a:avLst/>
              <a:gdLst>
                <a:gd name="T0" fmla="*/ 17 w 367"/>
                <a:gd name="T1" fmla="*/ 0 h 795"/>
                <a:gd name="T2" fmla="*/ 5 w 367"/>
                <a:gd name="T3" fmla="*/ 17 h 795"/>
                <a:gd name="T4" fmla="*/ 45 w 367"/>
                <a:gd name="T5" fmla="*/ 59 h 795"/>
                <a:gd name="T6" fmla="*/ 14 w 367"/>
                <a:gd name="T7" fmla="*/ 43 h 795"/>
                <a:gd name="T8" fmla="*/ 45 w 367"/>
                <a:gd name="T9" fmla="*/ 59 h 795"/>
                <a:gd name="T10" fmla="*/ 55 w 367"/>
                <a:gd name="T11" fmla="*/ 85 h 795"/>
                <a:gd name="T12" fmla="*/ 50 w 367"/>
                <a:gd name="T13" fmla="*/ 121 h 795"/>
                <a:gd name="T14" fmla="*/ 90 w 367"/>
                <a:gd name="T15" fmla="*/ 163 h 795"/>
                <a:gd name="T16" fmla="*/ 62 w 367"/>
                <a:gd name="T17" fmla="*/ 147 h 795"/>
                <a:gd name="T18" fmla="*/ 90 w 367"/>
                <a:gd name="T19" fmla="*/ 163 h 795"/>
                <a:gd name="T20" fmla="*/ 102 w 367"/>
                <a:gd name="T21" fmla="*/ 189 h 795"/>
                <a:gd name="T22" fmla="*/ 95 w 367"/>
                <a:gd name="T23" fmla="*/ 225 h 795"/>
                <a:gd name="T24" fmla="*/ 135 w 367"/>
                <a:gd name="T25" fmla="*/ 267 h 795"/>
                <a:gd name="T26" fmla="*/ 107 w 367"/>
                <a:gd name="T27" fmla="*/ 249 h 795"/>
                <a:gd name="T28" fmla="*/ 135 w 367"/>
                <a:gd name="T29" fmla="*/ 267 h 795"/>
                <a:gd name="T30" fmla="*/ 147 w 367"/>
                <a:gd name="T31" fmla="*/ 293 h 795"/>
                <a:gd name="T32" fmla="*/ 142 w 367"/>
                <a:gd name="T33" fmla="*/ 327 h 795"/>
                <a:gd name="T34" fmla="*/ 182 w 367"/>
                <a:gd name="T35" fmla="*/ 371 h 795"/>
                <a:gd name="T36" fmla="*/ 154 w 367"/>
                <a:gd name="T37" fmla="*/ 353 h 795"/>
                <a:gd name="T38" fmla="*/ 182 w 367"/>
                <a:gd name="T39" fmla="*/ 371 h 795"/>
                <a:gd name="T40" fmla="*/ 194 w 367"/>
                <a:gd name="T41" fmla="*/ 397 h 795"/>
                <a:gd name="T42" fmla="*/ 187 w 367"/>
                <a:gd name="T43" fmla="*/ 431 h 795"/>
                <a:gd name="T44" fmla="*/ 227 w 367"/>
                <a:gd name="T45" fmla="*/ 476 h 795"/>
                <a:gd name="T46" fmla="*/ 199 w 367"/>
                <a:gd name="T47" fmla="*/ 457 h 795"/>
                <a:gd name="T48" fmla="*/ 227 w 367"/>
                <a:gd name="T49" fmla="*/ 476 h 795"/>
                <a:gd name="T50" fmla="*/ 239 w 367"/>
                <a:gd name="T51" fmla="*/ 502 h 795"/>
                <a:gd name="T52" fmla="*/ 234 w 367"/>
                <a:gd name="T53" fmla="*/ 535 h 795"/>
                <a:gd name="T54" fmla="*/ 274 w 367"/>
                <a:gd name="T55" fmla="*/ 580 h 795"/>
                <a:gd name="T56" fmla="*/ 246 w 367"/>
                <a:gd name="T57" fmla="*/ 561 h 795"/>
                <a:gd name="T58" fmla="*/ 274 w 367"/>
                <a:gd name="T59" fmla="*/ 580 h 795"/>
                <a:gd name="T60" fmla="*/ 286 w 367"/>
                <a:gd name="T61" fmla="*/ 606 h 795"/>
                <a:gd name="T62" fmla="*/ 279 w 367"/>
                <a:gd name="T63" fmla="*/ 639 h 795"/>
                <a:gd name="T64" fmla="*/ 319 w 367"/>
                <a:gd name="T65" fmla="*/ 684 h 795"/>
                <a:gd name="T66" fmla="*/ 291 w 367"/>
                <a:gd name="T67" fmla="*/ 665 h 795"/>
                <a:gd name="T68" fmla="*/ 319 w 367"/>
                <a:gd name="T69" fmla="*/ 684 h 795"/>
                <a:gd name="T70" fmla="*/ 331 w 367"/>
                <a:gd name="T71" fmla="*/ 710 h 795"/>
                <a:gd name="T72" fmla="*/ 327 w 367"/>
                <a:gd name="T73" fmla="*/ 743 h 795"/>
                <a:gd name="T74" fmla="*/ 367 w 367"/>
                <a:gd name="T75" fmla="*/ 788 h 795"/>
                <a:gd name="T76" fmla="*/ 336 w 367"/>
                <a:gd name="T77" fmla="*/ 769 h 795"/>
                <a:gd name="T78" fmla="*/ 367 w 367"/>
                <a:gd name="T79" fmla="*/ 788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7" h="795">
                  <a:moveTo>
                    <a:pt x="21" y="10"/>
                  </a:moveTo>
                  <a:lnTo>
                    <a:pt x="17" y="0"/>
                  </a:lnTo>
                  <a:lnTo>
                    <a:pt x="0" y="7"/>
                  </a:lnTo>
                  <a:lnTo>
                    <a:pt x="5" y="17"/>
                  </a:lnTo>
                  <a:lnTo>
                    <a:pt x="21" y="10"/>
                  </a:lnTo>
                  <a:close/>
                  <a:moveTo>
                    <a:pt x="45" y="59"/>
                  </a:moveTo>
                  <a:lnTo>
                    <a:pt x="33" y="33"/>
                  </a:lnTo>
                  <a:lnTo>
                    <a:pt x="14" y="43"/>
                  </a:lnTo>
                  <a:lnTo>
                    <a:pt x="26" y="69"/>
                  </a:lnTo>
                  <a:lnTo>
                    <a:pt x="45" y="59"/>
                  </a:lnTo>
                  <a:close/>
                  <a:moveTo>
                    <a:pt x="66" y="111"/>
                  </a:moveTo>
                  <a:lnTo>
                    <a:pt x="55" y="85"/>
                  </a:lnTo>
                  <a:lnTo>
                    <a:pt x="38" y="95"/>
                  </a:lnTo>
                  <a:lnTo>
                    <a:pt x="50" y="121"/>
                  </a:lnTo>
                  <a:lnTo>
                    <a:pt x="66" y="111"/>
                  </a:lnTo>
                  <a:close/>
                  <a:moveTo>
                    <a:pt x="90" y="163"/>
                  </a:moveTo>
                  <a:lnTo>
                    <a:pt x="78" y="137"/>
                  </a:lnTo>
                  <a:lnTo>
                    <a:pt x="62" y="147"/>
                  </a:lnTo>
                  <a:lnTo>
                    <a:pt x="73" y="173"/>
                  </a:lnTo>
                  <a:lnTo>
                    <a:pt x="90" y="163"/>
                  </a:lnTo>
                  <a:close/>
                  <a:moveTo>
                    <a:pt x="114" y="215"/>
                  </a:moveTo>
                  <a:lnTo>
                    <a:pt x="102" y="189"/>
                  </a:lnTo>
                  <a:lnTo>
                    <a:pt x="85" y="199"/>
                  </a:lnTo>
                  <a:lnTo>
                    <a:pt x="95" y="225"/>
                  </a:lnTo>
                  <a:lnTo>
                    <a:pt x="114" y="215"/>
                  </a:lnTo>
                  <a:close/>
                  <a:moveTo>
                    <a:pt x="135" y="267"/>
                  </a:moveTo>
                  <a:lnTo>
                    <a:pt x="125" y="241"/>
                  </a:lnTo>
                  <a:lnTo>
                    <a:pt x="107" y="249"/>
                  </a:lnTo>
                  <a:lnTo>
                    <a:pt x="118" y="275"/>
                  </a:lnTo>
                  <a:lnTo>
                    <a:pt x="135" y="267"/>
                  </a:lnTo>
                  <a:close/>
                  <a:moveTo>
                    <a:pt x="159" y="319"/>
                  </a:moveTo>
                  <a:lnTo>
                    <a:pt x="147" y="293"/>
                  </a:lnTo>
                  <a:lnTo>
                    <a:pt x="130" y="301"/>
                  </a:lnTo>
                  <a:lnTo>
                    <a:pt x="142" y="327"/>
                  </a:lnTo>
                  <a:lnTo>
                    <a:pt x="159" y="319"/>
                  </a:lnTo>
                  <a:close/>
                  <a:moveTo>
                    <a:pt x="182" y="371"/>
                  </a:moveTo>
                  <a:lnTo>
                    <a:pt x="170" y="345"/>
                  </a:lnTo>
                  <a:lnTo>
                    <a:pt x="154" y="353"/>
                  </a:lnTo>
                  <a:lnTo>
                    <a:pt x="166" y="379"/>
                  </a:lnTo>
                  <a:lnTo>
                    <a:pt x="182" y="371"/>
                  </a:lnTo>
                  <a:close/>
                  <a:moveTo>
                    <a:pt x="206" y="424"/>
                  </a:moveTo>
                  <a:lnTo>
                    <a:pt x="194" y="397"/>
                  </a:lnTo>
                  <a:lnTo>
                    <a:pt x="175" y="405"/>
                  </a:lnTo>
                  <a:lnTo>
                    <a:pt x="187" y="431"/>
                  </a:lnTo>
                  <a:lnTo>
                    <a:pt x="206" y="424"/>
                  </a:lnTo>
                  <a:close/>
                  <a:moveTo>
                    <a:pt x="227" y="476"/>
                  </a:moveTo>
                  <a:lnTo>
                    <a:pt x="215" y="450"/>
                  </a:lnTo>
                  <a:lnTo>
                    <a:pt x="199" y="457"/>
                  </a:lnTo>
                  <a:lnTo>
                    <a:pt x="211" y="483"/>
                  </a:lnTo>
                  <a:lnTo>
                    <a:pt x="227" y="476"/>
                  </a:lnTo>
                  <a:close/>
                  <a:moveTo>
                    <a:pt x="251" y="528"/>
                  </a:moveTo>
                  <a:lnTo>
                    <a:pt x="239" y="502"/>
                  </a:lnTo>
                  <a:lnTo>
                    <a:pt x="222" y="509"/>
                  </a:lnTo>
                  <a:lnTo>
                    <a:pt x="234" y="535"/>
                  </a:lnTo>
                  <a:lnTo>
                    <a:pt x="251" y="528"/>
                  </a:lnTo>
                  <a:close/>
                  <a:moveTo>
                    <a:pt x="274" y="580"/>
                  </a:moveTo>
                  <a:lnTo>
                    <a:pt x="263" y="554"/>
                  </a:lnTo>
                  <a:lnTo>
                    <a:pt x="246" y="561"/>
                  </a:lnTo>
                  <a:lnTo>
                    <a:pt x="256" y="587"/>
                  </a:lnTo>
                  <a:lnTo>
                    <a:pt x="274" y="580"/>
                  </a:lnTo>
                  <a:close/>
                  <a:moveTo>
                    <a:pt x="296" y="632"/>
                  </a:moveTo>
                  <a:lnTo>
                    <a:pt x="286" y="606"/>
                  </a:lnTo>
                  <a:lnTo>
                    <a:pt x="267" y="613"/>
                  </a:lnTo>
                  <a:lnTo>
                    <a:pt x="279" y="639"/>
                  </a:lnTo>
                  <a:lnTo>
                    <a:pt x="296" y="632"/>
                  </a:lnTo>
                  <a:close/>
                  <a:moveTo>
                    <a:pt x="319" y="684"/>
                  </a:moveTo>
                  <a:lnTo>
                    <a:pt x="308" y="658"/>
                  </a:lnTo>
                  <a:lnTo>
                    <a:pt x="291" y="665"/>
                  </a:lnTo>
                  <a:lnTo>
                    <a:pt x="303" y="691"/>
                  </a:lnTo>
                  <a:lnTo>
                    <a:pt x="319" y="684"/>
                  </a:lnTo>
                  <a:close/>
                  <a:moveTo>
                    <a:pt x="343" y="736"/>
                  </a:moveTo>
                  <a:lnTo>
                    <a:pt x="331" y="710"/>
                  </a:lnTo>
                  <a:lnTo>
                    <a:pt x="315" y="717"/>
                  </a:lnTo>
                  <a:lnTo>
                    <a:pt x="327" y="743"/>
                  </a:lnTo>
                  <a:lnTo>
                    <a:pt x="343" y="736"/>
                  </a:lnTo>
                  <a:close/>
                  <a:moveTo>
                    <a:pt x="367" y="788"/>
                  </a:moveTo>
                  <a:lnTo>
                    <a:pt x="355" y="762"/>
                  </a:lnTo>
                  <a:lnTo>
                    <a:pt x="336" y="769"/>
                  </a:lnTo>
                  <a:lnTo>
                    <a:pt x="348" y="795"/>
                  </a:lnTo>
                  <a:lnTo>
                    <a:pt x="367" y="78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6">
              <a:extLst>
                <a:ext uri="{FF2B5EF4-FFF2-40B4-BE49-F238E27FC236}">
                  <a16:creationId xmlns:a16="http://schemas.microsoft.com/office/drawing/2014/main" id="{F4E4CC3E-F378-4C8A-BCD5-12FC01129688}"/>
                </a:ext>
              </a:extLst>
            </p:cNvPr>
            <p:cNvSpPr/>
            <p:nvPr/>
          </p:nvSpPr>
          <p:spPr bwMode="auto">
            <a:xfrm>
              <a:off x="8290302" y="2685054"/>
              <a:ext cx="60955" cy="62480"/>
            </a:xfrm>
            <a:custGeom>
              <a:avLst/>
              <a:gdLst>
                <a:gd name="T0" fmla="*/ 30 w 34"/>
                <a:gd name="T1" fmla="*/ 11 h 35"/>
                <a:gd name="T2" fmla="*/ 23 w 34"/>
                <a:gd name="T3" fmla="*/ 31 h 35"/>
                <a:gd name="T4" fmla="*/ 3 w 34"/>
                <a:gd name="T5" fmla="*/ 24 h 35"/>
                <a:gd name="T6" fmla="*/ 11 w 34"/>
                <a:gd name="T7" fmla="*/ 4 h 35"/>
                <a:gd name="T8" fmla="*/ 30 w 34"/>
                <a:gd name="T9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0" y="11"/>
                  </a:moveTo>
                  <a:cubicBezTo>
                    <a:pt x="34" y="19"/>
                    <a:pt x="30" y="28"/>
                    <a:pt x="23" y="31"/>
                  </a:cubicBezTo>
                  <a:cubicBezTo>
                    <a:pt x="15" y="35"/>
                    <a:pt x="6" y="31"/>
                    <a:pt x="3" y="24"/>
                  </a:cubicBezTo>
                  <a:cubicBezTo>
                    <a:pt x="0" y="16"/>
                    <a:pt x="3" y="7"/>
                    <a:pt x="11" y="4"/>
                  </a:cubicBezTo>
                  <a:cubicBezTo>
                    <a:pt x="18" y="0"/>
                    <a:pt x="27" y="4"/>
                    <a:pt x="30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67">
              <a:extLst>
                <a:ext uri="{FF2B5EF4-FFF2-40B4-BE49-F238E27FC236}">
                  <a16:creationId xmlns:a16="http://schemas.microsoft.com/office/drawing/2014/main" id="{9AA79AF0-C6B2-407A-85D1-DA06990A55BB}"/>
                </a:ext>
              </a:extLst>
            </p:cNvPr>
            <p:cNvSpPr/>
            <p:nvPr/>
          </p:nvSpPr>
          <p:spPr bwMode="auto">
            <a:xfrm>
              <a:off x="8027431" y="2071689"/>
              <a:ext cx="64765" cy="70861"/>
            </a:xfrm>
            <a:custGeom>
              <a:avLst/>
              <a:gdLst>
                <a:gd name="T0" fmla="*/ 85 w 85"/>
                <a:gd name="T1" fmla="*/ 55 h 93"/>
                <a:gd name="T2" fmla="*/ 9 w 85"/>
                <a:gd name="T3" fmla="*/ 0 h 93"/>
                <a:gd name="T4" fmla="*/ 0 w 85"/>
                <a:gd name="T5" fmla="*/ 93 h 93"/>
                <a:gd name="T6" fmla="*/ 85 w 85"/>
                <a:gd name="T7" fmla="*/ 5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3">
                  <a:moveTo>
                    <a:pt x="85" y="55"/>
                  </a:moveTo>
                  <a:lnTo>
                    <a:pt x="9" y="0"/>
                  </a:lnTo>
                  <a:lnTo>
                    <a:pt x="0" y="93"/>
                  </a:lnTo>
                  <a:lnTo>
                    <a:pt x="85" y="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Freeform 290">
            <a:extLst>
              <a:ext uri="{FF2B5EF4-FFF2-40B4-BE49-F238E27FC236}">
                <a16:creationId xmlns:a16="http://schemas.microsoft.com/office/drawing/2014/main" id="{635458E3-F2FC-4F9A-B5DD-7A9AD0803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20058" y="4011790"/>
            <a:ext cx="600971" cy="465474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5" name="AutoShape 123">
            <a:extLst>
              <a:ext uri="{FF2B5EF4-FFF2-40B4-BE49-F238E27FC236}">
                <a16:creationId xmlns:a16="http://schemas.microsoft.com/office/drawing/2014/main" id="{8CFA7E6F-C1EC-42A6-B20A-FFA76EA5B7DD}"/>
              </a:ext>
            </a:extLst>
          </p:cNvPr>
          <p:cNvSpPr>
            <a:spLocks noChangeAspect="1"/>
          </p:cNvSpPr>
          <p:nvPr/>
        </p:nvSpPr>
        <p:spPr bwMode="auto">
          <a:xfrm>
            <a:off x="8724477" y="2146902"/>
            <a:ext cx="473018" cy="5204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6565">
              <a:defRPr/>
            </a:pPr>
            <a:endParaRPr lang="es-ES" sz="36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6" name="Group 4681">
            <a:extLst>
              <a:ext uri="{FF2B5EF4-FFF2-40B4-BE49-F238E27FC236}">
                <a16:creationId xmlns:a16="http://schemas.microsoft.com/office/drawing/2014/main" id="{EB9E5C23-71CB-43C2-AF3D-7073F7266D5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04101" y="2599200"/>
            <a:ext cx="467611" cy="612891"/>
            <a:chOff x="4576763" y="2300287"/>
            <a:chExt cx="276225" cy="361950"/>
          </a:xfrm>
          <a:solidFill>
            <a:schemeClr val="bg1"/>
          </a:solidFill>
        </p:grpSpPr>
        <p:sp>
          <p:nvSpPr>
            <p:cNvPr id="77" name="Freeform 250">
              <a:extLst>
                <a:ext uri="{FF2B5EF4-FFF2-40B4-BE49-F238E27FC236}">
                  <a16:creationId xmlns:a16="http://schemas.microsoft.com/office/drawing/2014/main" id="{CC90A10A-DE64-4A8E-8331-2C6CFF80B5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  <a:gd name="T14" fmla="*/ 92 w 336"/>
                <a:gd name="T15" fmla="*/ 0 h 336"/>
                <a:gd name="T16" fmla="*/ 92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51">
              <a:extLst>
                <a:ext uri="{FF2B5EF4-FFF2-40B4-BE49-F238E27FC236}">
                  <a16:creationId xmlns:a16="http://schemas.microsoft.com/office/drawing/2014/main" id="{5F1C62D3-9704-493B-AE74-46ECB1FF8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6763" y="2541587"/>
              <a:ext cx="120650" cy="120650"/>
            </a:xfrm>
            <a:custGeom>
              <a:avLst/>
              <a:gdLst>
                <a:gd name="T0" fmla="*/ 92 w 336"/>
                <a:gd name="T1" fmla="*/ 0 h 336"/>
                <a:gd name="T2" fmla="*/ 0 w 336"/>
                <a:gd name="T3" fmla="*/ 243 h 336"/>
                <a:gd name="T4" fmla="*/ 159 w 336"/>
                <a:gd name="T5" fmla="*/ 193 h 336"/>
                <a:gd name="T6" fmla="*/ 251 w 336"/>
                <a:gd name="T7" fmla="*/ 335 h 336"/>
                <a:gd name="T8" fmla="*/ 335 w 336"/>
                <a:gd name="T9" fmla="*/ 84 h 336"/>
                <a:gd name="T10" fmla="*/ 251 w 336"/>
                <a:gd name="T11" fmla="*/ 9 h 336"/>
                <a:gd name="T12" fmla="*/ 92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92" y="0"/>
                  </a:moveTo>
                  <a:lnTo>
                    <a:pt x="0" y="243"/>
                  </a:lnTo>
                  <a:lnTo>
                    <a:pt x="159" y="193"/>
                  </a:lnTo>
                  <a:lnTo>
                    <a:pt x="251" y="335"/>
                  </a:lnTo>
                  <a:lnTo>
                    <a:pt x="335" y="84"/>
                  </a:lnTo>
                  <a:lnTo>
                    <a:pt x="251" y="9"/>
                  </a:lnTo>
                  <a:lnTo>
                    <a:pt x="9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252">
              <a:extLst>
                <a:ext uri="{FF2B5EF4-FFF2-40B4-BE49-F238E27FC236}">
                  <a16:creationId xmlns:a16="http://schemas.microsoft.com/office/drawing/2014/main" id="{C1BEB4DD-4AF6-4E99-A9D1-6D7CA841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0100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53">
              <a:extLst>
                <a:ext uri="{FF2B5EF4-FFF2-40B4-BE49-F238E27FC236}">
                  <a16:creationId xmlns:a16="http://schemas.microsoft.com/office/drawing/2014/main" id="{82A46CE3-F8D9-4B3B-9D4F-20D1B11DD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  <a:gd name="T14" fmla="*/ 251 w 336"/>
                <a:gd name="T15" fmla="*/ 0 h 336"/>
                <a:gd name="T16" fmla="*/ 251 w 336"/>
                <a:gd name="T17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  <a:close/>
                  <a:moveTo>
                    <a:pt x="251" y="0"/>
                  </a:moveTo>
                  <a:lnTo>
                    <a:pt x="251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54">
              <a:extLst>
                <a:ext uri="{FF2B5EF4-FFF2-40B4-BE49-F238E27FC236}">
                  <a16:creationId xmlns:a16="http://schemas.microsoft.com/office/drawing/2014/main" id="{4AD21731-A483-4400-A99B-69A19F159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2338" y="2541587"/>
              <a:ext cx="120650" cy="120650"/>
            </a:xfrm>
            <a:custGeom>
              <a:avLst/>
              <a:gdLst>
                <a:gd name="T0" fmla="*/ 251 w 336"/>
                <a:gd name="T1" fmla="*/ 0 h 336"/>
                <a:gd name="T2" fmla="*/ 84 w 336"/>
                <a:gd name="T3" fmla="*/ 9 h 336"/>
                <a:gd name="T4" fmla="*/ 0 w 336"/>
                <a:gd name="T5" fmla="*/ 84 h 336"/>
                <a:gd name="T6" fmla="*/ 92 w 336"/>
                <a:gd name="T7" fmla="*/ 335 h 336"/>
                <a:gd name="T8" fmla="*/ 176 w 336"/>
                <a:gd name="T9" fmla="*/ 193 h 336"/>
                <a:gd name="T10" fmla="*/ 335 w 336"/>
                <a:gd name="T11" fmla="*/ 243 h 336"/>
                <a:gd name="T12" fmla="*/ 251 w 336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6">
                  <a:moveTo>
                    <a:pt x="251" y="0"/>
                  </a:moveTo>
                  <a:lnTo>
                    <a:pt x="84" y="9"/>
                  </a:lnTo>
                  <a:lnTo>
                    <a:pt x="0" y="84"/>
                  </a:lnTo>
                  <a:lnTo>
                    <a:pt x="92" y="335"/>
                  </a:lnTo>
                  <a:lnTo>
                    <a:pt x="176" y="193"/>
                  </a:lnTo>
                  <a:lnTo>
                    <a:pt x="335" y="243"/>
                  </a:lnTo>
                  <a:lnTo>
                    <a:pt x="25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55">
              <a:extLst>
                <a:ext uri="{FF2B5EF4-FFF2-40B4-BE49-F238E27FC236}">
                  <a16:creationId xmlns:a16="http://schemas.microsoft.com/office/drawing/2014/main" id="{1C92E772-98AE-4761-ABBA-F0721450F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2825" y="2541587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56">
              <a:extLst>
                <a:ext uri="{FF2B5EF4-FFF2-40B4-BE49-F238E27FC236}">
                  <a16:creationId xmlns:a16="http://schemas.microsoft.com/office/drawing/2014/main" id="{9D3C15C2-7533-44FD-9B54-83771FFFD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6288" y="2300287"/>
              <a:ext cx="261937" cy="258762"/>
            </a:xfrm>
            <a:custGeom>
              <a:avLst/>
              <a:gdLst>
                <a:gd name="T0" fmla="*/ 618 w 728"/>
                <a:gd name="T1" fmla="*/ 619 h 720"/>
                <a:gd name="T2" fmla="*/ 627 w 728"/>
                <a:gd name="T3" fmla="*/ 469 h 720"/>
                <a:gd name="T4" fmla="*/ 727 w 728"/>
                <a:gd name="T5" fmla="*/ 360 h 720"/>
                <a:gd name="T6" fmla="*/ 627 w 728"/>
                <a:gd name="T7" fmla="*/ 251 h 720"/>
                <a:gd name="T8" fmla="*/ 618 w 728"/>
                <a:gd name="T9" fmla="*/ 101 h 720"/>
                <a:gd name="T10" fmla="*/ 468 w 728"/>
                <a:gd name="T11" fmla="*/ 92 h 720"/>
                <a:gd name="T12" fmla="*/ 359 w 728"/>
                <a:gd name="T13" fmla="*/ 0 h 720"/>
                <a:gd name="T14" fmla="*/ 250 w 728"/>
                <a:gd name="T15" fmla="*/ 92 h 720"/>
                <a:gd name="T16" fmla="*/ 100 w 728"/>
                <a:gd name="T17" fmla="*/ 101 h 720"/>
                <a:gd name="T18" fmla="*/ 92 w 728"/>
                <a:gd name="T19" fmla="*/ 251 h 720"/>
                <a:gd name="T20" fmla="*/ 0 w 728"/>
                <a:gd name="T21" fmla="*/ 360 h 720"/>
                <a:gd name="T22" fmla="*/ 92 w 728"/>
                <a:gd name="T23" fmla="*/ 469 h 720"/>
                <a:gd name="T24" fmla="*/ 100 w 728"/>
                <a:gd name="T25" fmla="*/ 619 h 720"/>
                <a:gd name="T26" fmla="*/ 250 w 728"/>
                <a:gd name="T27" fmla="*/ 628 h 720"/>
                <a:gd name="T28" fmla="*/ 359 w 728"/>
                <a:gd name="T29" fmla="*/ 719 h 720"/>
                <a:gd name="T30" fmla="*/ 468 w 728"/>
                <a:gd name="T31" fmla="*/ 628 h 720"/>
                <a:gd name="T32" fmla="*/ 618 w 728"/>
                <a:gd name="T33" fmla="*/ 619 h 720"/>
                <a:gd name="T34" fmla="*/ 359 w 728"/>
                <a:gd name="T35" fmla="*/ 561 h 720"/>
                <a:gd name="T36" fmla="*/ 159 w 728"/>
                <a:gd name="T37" fmla="*/ 360 h 720"/>
                <a:gd name="T38" fmla="*/ 359 w 728"/>
                <a:gd name="T39" fmla="*/ 159 h 720"/>
                <a:gd name="T40" fmla="*/ 560 w 728"/>
                <a:gd name="T41" fmla="*/ 360 h 720"/>
                <a:gd name="T42" fmla="*/ 359 w 728"/>
                <a:gd name="T43" fmla="*/ 561 h 720"/>
                <a:gd name="T44" fmla="*/ 359 w 728"/>
                <a:gd name="T45" fmla="*/ 561 h 720"/>
                <a:gd name="T46" fmla="*/ 359 w 728"/>
                <a:gd name="T47" fmla="*/ 561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8" h="720">
                  <a:moveTo>
                    <a:pt x="618" y="619"/>
                  </a:moveTo>
                  <a:cubicBezTo>
                    <a:pt x="627" y="469"/>
                    <a:pt x="627" y="469"/>
                    <a:pt x="627" y="469"/>
                  </a:cubicBezTo>
                  <a:cubicBezTo>
                    <a:pt x="727" y="360"/>
                    <a:pt x="727" y="360"/>
                    <a:pt x="727" y="360"/>
                  </a:cubicBezTo>
                  <a:cubicBezTo>
                    <a:pt x="627" y="251"/>
                    <a:pt x="627" y="251"/>
                    <a:pt x="627" y="251"/>
                  </a:cubicBezTo>
                  <a:cubicBezTo>
                    <a:pt x="618" y="101"/>
                    <a:pt x="618" y="101"/>
                    <a:pt x="618" y="101"/>
                  </a:cubicBezTo>
                  <a:cubicBezTo>
                    <a:pt x="468" y="92"/>
                    <a:pt x="468" y="92"/>
                    <a:pt x="468" y="92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250" y="92"/>
                    <a:pt x="250" y="92"/>
                    <a:pt x="250" y="92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2" y="251"/>
                    <a:pt x="92" y="251"/>
                    <a:pt x="92" y="251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92" y="469"/>
                    <a:pt x="92" y="469"/>
                    <a:pt x="92" y="469"/>
                  </a:cubicBezTo>
                  <a:cubicBezTo>
                    <a:pt x="100" y="619"/>
                    <a:pt x="100" y="619"/>
                    <a:pt x="100" y="619"/>
                  </a:cubicBezTo>
                  <a:cubicBezTo>
                    <a:pt x="250" y="628"/>
                    <a:pt x="250" y="628"/>
                    <a:pt x="250" y="628"/>
                  </a:cubicBezTo>
                  <a:cubicBezTo>
                    <a:pt x="359" y="719"/>
                    <a:pt x="359" y="719"/>
                    <a:pt x="359" y="719"/>
                  </a:cubicBezTo>
                  <a:cubicBezTo>
                    <a:pt x="468" y="628"/>
                    <a:pt x="468" y="628"/>
                    <a:pt x="468" y="628"/>
                  </a:cubicBezTo>
                  <a:lnTo>
                    <a:pt x="618" y="619"/>
                  </a:lnTo>
                  <a:close/>
                  <a:moveTo>
                    <a:pt x="359" y="561"/>
                  </a:moveTo>
                  <a:cubicBezTo>
                    <a:pt x="250" y="561"/>
                    <a:pt x="159" y="469"/>
                    <a:pt x="159" y="360"/>
                  </a:cubicBezTo>
                  <a:cubicBezTo>
                    <a:pt x="159" y="243"/>
                    <a:pt x="250" y="159"/>
                    <a:pt x="359" y="159"/>
                  </a:cubicBezTo>
                  <a:cubicBezTo>
                    <a:pt x="468" y="159"/>
                    <a:pt x="560" y="243"/>
                    <a:pt x="560" y="360"/>
                  </a:cubicBezTo>
                  <a:cubicBezTo>
                    <a:pt x="560" y="469"/>
                    <a:pt x="468" y="561"/>
                    <a:pt x="359" y="561"/>
                  </a:cubicBezTo>
                  <a:close/>
                  <a:moveTo>
                    <a:pt x="359" y="561"/>
                  </a:moveTo>
                  <a:lnTo>
                    <a:pt x="359" y="5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57">
              <a:extLst>
                <a:ext uri="{FF2B5EF4-FFF2-40B4-BE49-F238E27FC236}">
                  <a16:creationId xmlns:a16="http://schemas.microsoft.com/office/drawing/2014/main" id="{083BD1A3-4373-421E-BA3D-238BE043D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226 h 227"/>
                <a:gd name="T8" fmla="*/ 101 w 102"/>
                <a:gd name="T9" fmla="*/ 226 h 227"/>
                <a:gd name="T10" fmla="*/ 101 w 102"/>
                <a:gd name="T11" fmla="*/ 0 h 227"/>
                <a:gd name="T12" fmla="*/ 59 w 102"/>
                <a:gd name="T13" fmla="*/ 0 h 227"/>
                <a:gd name="T14" fmla="*/ 0 w 102"/>
                <a:gd name="T15" fmla="*/ 33 h 227"/>
                <a:gd name="T16" fmla="*/ 0 w 102"/>
                <a:gd name="T17" fmla="*/ 33 h 227"/>
                <a:gd name="T18" fmla="*/ 0 w 102"/>
                <a:gd name="T19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  <a:close/>
                  <a:moveTo>
                    <a:pt x="0" y="33"/>
                  </a:move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58">
              <a:extLst>
                <a:ext uri="{FF2B5EF4-FFF2-40B4-BE49-F238E27FC236}">
                  <a16:creationId xmlns:a16="http://schemas.microsoft.com/office/drawing/2014/main" id="{7B1E9144-6B11-486B-9727-C339B199B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063" y="2387599"/>
              <a:ext cx="36512" cy="80963"/>
            </a:xfrm>
            <a:custGeom>
              <a:avLst/>
              <a:gdLst>
                <a:gd name="T0" fmla="*/ 0 w 102"/>
                <a:gd name="T1" fmla="*/ 33 h 227"/>
                <a:gd name="T2" fmla="*/ 9 w 102"/>
                <a:gd name="T3" fmla="*/ 67 h 227"/>
                <a:gd name="T4" fmla="*/ 50 w 102"/>
                <a:gd name="T5" fmla="*/ 50 h 227"/>
                <a:gd name="T6" fmla="*/ 50 w 102"/>
                <a:gd name="T7" fmla="*/ 50 h 227"/>
                <a:gd name="T8" fmla="*/ 50 w 102"/>
                <a:gd name="T9" fmla="*/ 226 h 227"/>
                <a:gd name="T10" fmla="*/ 101 w 102"/>
                <a:gd name="T11" fmla="*/ 226 h 227"/>
                <a:gd name="T12" fmla="*/ 101 w 102"/>
                <a:gd name="T13" fmla="*/ 0 h 227"/>
                <a:gd name="T14" fmla="*/ 59 w 102"/>
                <a:gd name="T15" fmla="*/ 0 h 227"/>
                <a:gd name="T16" fmla="*/ 0 w 102"/>
                <a:gd name="T17" fmla="*/ 3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227">
                  <a:moveTo>
                    <a:pt x="0" y="33"/>
                  </a:moveTo>
                  <a:lnTo>
                    <a:pt x="9" y="67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50" y="226"/>
                  </a:lnTo>
                  <a:lnTo>
                    <a:pt x="101" y="226"/>
                  </a:lnTo>
                  <a:lnTo>
                    <a:pt x="101" y="0"/>
                  </a:lnTo>
                  <a:lnTo>
                    <a:pt x="59" y="0"/>
                  </a:lnTo>
                  <a:lnTo>
                    <a:pt x="0" y="3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59">
              <a:extLst>
                <a:ext uri="{FF2B5EF4-FFF2-40B4-BE49-F238E27FC236}">
                  <a16:creationId xmlns:a16="http://schemas.microsoft.com/office/drawing/2014/main" id="{1984B926-9610-433D-A344-A983B0DE7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1063" y="2400299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Freeform 526">
            <a:extLst>
              <a:ext uri="{FF2B5EF4-FFF2-40B4-BE49-F238E27FC236}">
                <a16:creationId xmlns:a16="http://schemas.microsoft.com/office/drawing/2014/main" id="{74E6950A-0939-46BA-8E19-9C9E2F6669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2656" y="2592341"/>
            <a:ext cx="492175" cy="638037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8" name="Freeform 328">
            <a:extLst>
              <a:ext uri="{FF2B5EF4-FFF2-40B4-BE49-F238E27FC236}">
                <a16:creationId xmlns:a16="http://schemas.microsoft.com/office/drawing/2014/main" id="{57B9FA9D-6667-4B8F-96E6-E1EF287FBE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61196" y="4047900"/>
            <a:ext cx="674688" cy="376402"/>
          </a:xfrm>
          <a:custGeom>
            <a:avLst/>
            <a:gdLst>
              <a:gd name="T0" fmla="*/ 585 w 1564"/>
              <a:gd name="T1" fmla="*/ 610 h 871"/>
              <a:gd name="T2" fmla="*/ 451 w 1564"/>
              <a:gd name="T3" fmla="*/ 744 h 871"/>
              <a:gd name="T4" fmla="*/ 585 w 1564"/>
              <a:gd name="T5" fmla="*/ 870 h 871"/>
              <a:gd name="T6" fmla="*/ 710 w 1564"/>
              <a:gd name="T7" fmla="*/ 744 h 871"/>
              <a:gd name="T8" fmla="*/ 585 w 1564"/>
              <a:gd name="T9" fmla="*/ 610 h 871"/>
              <a:gd name="T10" fmla="*/ 585 w 1564"/>
              <a:gd name="T11" fmla="*/ 811 h 871"/>
              <a:gd name="T12" fmla="*/ 518 w 1564"/>
              <a:gd name="T13" fmla="*/ 744 h 871"/>
              <a:gd name="T14" fmla="*/ 585 w 1564"/>
              <a:gd name="T15" fmla="*/ 677 h 871"/>
              <a:gd name="T16" fmla="*/ 643 w 1564"/>
              <a:gd name="T17" fmla="*/ 744 h 871"/>
              <a:gd name="T18" fmla="*/ 585 w 1564"/>
              <a:gd name="T19" fmla="*/ 811 h 871"/>
              <a:gd name="T20" fmla="*/ 1563 w 1564"/>
              <a:gd name="T21" fmla="*/ 519 h 871"/>
              <a:gd name="T22" fmla="*/ 1563 w 1564"/>
              <a:gd name="T23" fmla="*/ 652 h 871"/>
              <a:gd name="T24" fmla="*/ 1505 w 1564"/>
              <a:gd name="T25" fmla="*/ 719 h 871"/>
              <a:gd name="T26" fmla="*/ 1429 w 1564"/>
              <a:gd name="T27" fmla="*/ 719 h 871"/>
              <a:gd name="T28" fmla="*/ 1262 w 1564"/>
              <a:gd name="T29" fmla="*/ 569 h 871"/>
              <a:gd name="T30" fmla="*/ 1095 w 1564"/>
              <a:gd name="T31" fmla="*/ 719 h 871"/>
              <a:gd name="T32" fmla="*/ 752 w 1564"/>
              <a:gd name="T33" fmla="*/ 719 h 871"/>
              <a:gd name="T34" fmla="*/ 585 w 1564"/>
              <a:gd name="T35" fmla="*/ 569 h 871"/>
              <a:gd name="T36" fmla="*/ 409 w 1564"/>
              <a:gd name="T37" fmla="*/ 719 h 871"/>
              <a:gd name="T38" fmla="*/ 326 w 1564"/>
              <a:gd name="T39" fmla="*/ 719 h 871"/>
              <a:gd name="T40" fmla="*/ 267 w 1564"/>
              <a:gd name="T41" fmla="*/ 652 h 871"/>
              <a:gd name="T42" fmla="*/ 267 w 1564"/>
              <a:gd name="T43" fmla="*/ 519 h 871"/>
              <a:gd name="T44" fmla="*/ 1563 w 1564"/>
              <a:gd name="T45" fmla="*/ 519 h 871"/>
              <a:gd name="T46" fmla="*/ 1262 w 1564"/>
              <a:gd name="T47" fmla="*/ 610 h 871"/>
              <a:gd name="T48" fmla="*/ 1128 w 1564"/>
              <a:gd name="T49" fmla="*/ 744 h 871"/>
              <a:gd name="T50" fmla="*/ 1262 w 1564"/>
              <a:gd name="T51" fmla="*/ 870 h 871"/>
              <a:gd name="T52" fmla="*/ 1396 w 1564"/>
              <a:gd name="T53" fmla="*/ 744 h 871"/>
              <a:gd name="T54" fmla="*/ 1262 w 1564"/>
              <a:gd name="T55" fmla="*/ 610 h 871"/>
              <a:gd name="T56" fmla="*/ 1262 w 1564"/>
              <a:gd name="T57" fmla="*/ 811 h 871"/>
              <a:gd name="T58" fmla="*/ 1195 w 1564"/>
              <a:gd name="T59" fmla="*/ 744 h 871"/>
              <a:gd name="T60" fmla="*/ 1262 w 1564"/>
              <a:gd name="T61" fmla="*/ 677 h 871"/>
              <a:gd name="T62" fmla="*/ 1329 w 1564"/>
              <a:gd name="T63" fmla="*/ 744 h 871"/>
              <a:gd name="T64" fmla="*/ 1262 w 1564"/>
              <a:gd name="T65" fmla="*/ 811 h 871"/>
              <a:gd name="T66" fmla="*/ 1538 w 1564"/>
              <a:gd name="T67" fmla="*/ 376 h 871"/>
              <a:gd name="T68" fmla="*/ 1295 w 1564"/>
              <a:gd name="T69" fmla="*/ 134 h 871"/>
              <a:gd name="T70" fmla="*/ 1229 w 1564"/>
              <a:gd name="T71" fmla="*/ 109 h 871"/>
              <a:gd name="T72" fmla="*/ 1112 w 1564"/>
              <a:gd name="T73" fmla="*/ 109 h 871"/>
              <a:gd name="T74" fmla="*/ 1112 w 1564"/>
              <a:gd name="T75" fmla="*/ 59 h 871"/>
              <a:gd name="T76" fmla="*/ 1045 w 1564"/>
              <a:gd name="T77" fmla="*/ 0 h 871"/>
              <a:gd name="T78" fmla="*/ 326 w 1564"/>
              <a:gd name="T79" fmla="*/ 0 h 871"/>
              <a:gd name="T80" fmla="*/ 267 w 1564"/>
              <a:gd name="T81" fmla="*/ 59 h 871"/>
              <a:gd name="T82" fmla="*/ 267 w 1564"/>
              <a:gd name="T83" fmla="*/ 75 h 871"/>
              <a:gd name="T84" fmla="*/ 8 w 1564"/>
              <a:gd name="T85" fmla="*/ 101 h 871"/>
              <a:gd name="T86" fmla="*/ 459 w 1564"/>
              <a:gd name="T87" fmla="*/ 159 h 871"/>
              <a:gd name="T88" fmla="*/ 0 w 1564"/>
              <a:gd name="T89" fmla="*/ 209 h 871"/>
              <a:gd name="T90" fmla="*/ 459 w 1564"/>
              <a:gd name="T91" fmla="*/ 268 h 871"/>
              <a:gd name="T92" fmla="*/ 0 w 1564"/>
              <a:gd name="T93" fmla="*/ 309 h 871"/>
              <a:gd name="T94" fmla="*/ 267 w 1564"/>
              <a:gd name="T95" fmla="*/ 360 h 871"/>
              <a:gd name="T96" fmla="*/ 267 w 1564"/>
              <a:gd name="T97" fmla="*/ 485 h 871"/>
              <a:gd name="T98" fmla="*/ 1563 w 1564"/>
              <a:gd name="T99" fmla="*/ 485 h 871"/>
              <a:gd name="T100" fmla="*/ 1563 w 1564"/>
              <a:gd name="T101" fmla="*/ 435 h 871"/>
              <a:gd name="T102" fmla="*/ 1538 w 1564"/>
              <a:gd name="T103" fmla="*/ 376 h 871"/>
              <a:gd name="T104" fmla="*/ 1429 w 1564"/>
              <a:gd name="T105" fmla="*/ 385 h 871"/>
              <a:gd name="T106" fmla="*/ 1195 w 1564"/>
              <a:gd name="T107" fmla="*/ 385 h 871"/>
              <a:gd name="T108" fmla="*/ 1178 w 1564"/>
              <a:gd name="T109" fmla="*/ 376 h 871"/>
              <a:gd name="T110" fmla="*/ 1178 w 1564"/>
              <a:gd name="T111" fmla="*/ 193 h 871"/>
              <a:gd name="T112" fmla="*/ 1195 w 1564"/>
              <a:gd name="T113" fmla="*/ 184 h 871"/>
              <a:gd name="T114" fmla="*/ 1237 w 1564"/>
              <a:gd name="T115" fmla="*/ 184 h 871"/>
              <a:gd name="T116" fmla="*/ 1245 w 1564"/>
              <a:gd name="T117" fmla="*/ 184 h 871"/>
              <a:gd name="T118" fmla="*/ 1438 w 1564"/>
              <a:gd name="T119" fmla="*/ 368 h 871"/>
              <a:gd name="T120" fmla="*/ 1429 w 1564"/>
              <a:gd name="T121" fmla="*/ 385 h 871"/>
              <a:gd name="T122" fmla="*/ 1429 w 1564"/>
              <a:gd name="T123" fmla="*/ 385 h 871"/>
              <a:gd name="T124" fmla="*/ 1429 w 1564"/>
              <a:gd name="T125" fmla="*/ 385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64" h="871">
                <a:moveTo>
                  <a:pt x="585" y="610"/>
                </a:moveTo>
                <a:cubicBezTo>
                  <a:pt x="510" y="610"/>
                  <a:pt x="451" y="669"/>
                  <a:pt x="451" y="744"/>
                </a:cubicBezTo>
                <a:cubicBezTo>
                  <a:pt x="451" y="820"/>
                  <a:pt x="510" y="870"/>
                  <a:pt x="585" y="870"/>
                </a:cubicBezTo>
                <a:cubicBezTo>
                  <a:pt x="652" y="870"/>
                  <a:pt x="710" y="820"/>
                  <a:pt x="710" y="744"/>
                </a:cubicBezTo>
                <a:cubicBezTo>
                  <a:pt x="710" y="669"/>
                  <a:pt x="652" y="610"/>
                  <a:pt x="585" y="610"/>
                </a:cubicBezTo>
                <a:close/>
                <a:moveTo>
                  <a:pt x="585" y="811"/>
                </a:moveTo>
                <a:cubicBezTo>
                  <a:pt x="543" y="811"/>
                  <a:pt x="518" y="778"/>
                  <a:pt x="518" y="744"/>
                </a:cubicBezTo>
                <a:cubicBezTo>
                  <a:pt x="518" y="711"/>
                  <a:pt x="543" y="677"/>
                  <a:pt x="585" y="677"/>
                </a:cubicBezTo>
                <a:cubicBezTo>
                  <a:pt x="618" y="677"/>
                  <a:pt x="643" y="711"/>
                  <a:pt x="643" y="744"/>
                </a:cubicBezTo>
                <a:cubicBezTo>
                  <a:pt x="643" y="778"/>
                  <a:pt x="618" y="811"/>
                  <a:pt x="585" y="811"/>
                </a:cubicBezTo>
                <a:close/>
                <a:moveTo>
                  <a:pt x="1563" y="519"/>
                </a:moveTo>
                <a:cubicBezTo>
                  <a:pt x="1563" y="652"/>
                  <a:pt x="1563" y="652"/>
                  <a:pt x="1563" y="652"/>
                </a:cubicBezTo>
                <a:cubicBezTo>
                  <a:pt x="1563" y="694"/>
                  <a:pt x="1538" y="719"/>
                  <a:pt x="1505" y="719"/>
                </a:cubicBezTo>
                <a:cubicBezTo>
                  <a:pt x="1429" y="719"/>
                  <a:pt x="1429" y="719"/>
                  <a:pt x="1429" y="719"/>
                </a:cubicBezTo>
                <a:cubicBezTo>
                  <a:pt x="1421" y="636"/>
                  <a:pt x="1346" y="569"/>
                  <a:pt x="1262" y="569"/>
                </a:cubicBezTo>
                <a:cubicBezTo>
                  <a:pt x="1178" y="569"/>
                  <a:pt x="1103" y="636"/>
                  <a:pt x="1095" y="719"/>
                </a:cubicBezTo>
                <a:cubicBezTo>
                  <a:pt x="752" y="719"/>
                  <a:pt x="752" y="719"/>
                  <a:pt x="752" y="719"/>
                </a:cubicBezTo>
                <a:cubicBezTo>
                  <a:pt x="735" y="636"/>
                  <a:pt x="669" y="569"/>
                  <a:pt x="585" y="569"/>
                </a:cubicBezTo>
                <a:cubicBezTo>
                  <a:pt x="493" y="569"/>
                  <a:pt x="426" y="636"/>
                  <a:pt x="409" y="719"/>
                </a:cubicBezTo>
                <a:cubicBezTo>
                  <a:pt x="326" y="719"/>
                  <a:pt x="326" y="719"/>
                  <a:pt x="326" y="719"/>
                </a:cubicBezTo>
                <a:cubicBezTo>
                  <a:pt x="292" y="719"/>
                  <a:pt x="267" y="694"/>
                  <a:pt x="267" y="652"/>
                </a:cubicBezTo>
                <a:cubicBezTo>
                  <a:pt x="267" y="519"/>
                  <a:pt x="267" y="519"/>
                  <a:pt x="267" y="519"/>
                </a:cubicBezTo>
                <a:lnTo>
                  <a:pt x="1563" y="519"/>
                </a:lnTo>
                <a:close/>
                <a:moveTo>
                  <a:pt x="1262" y="610"/>
                </a:moveTo>
                <a:cubicBezTo>
                  <a:pt x="1187" y="610"/>
                  <a:pt x="1128" y="669"/>
                  <a:pt x="1128" y="744"/>
                </a:cubicBezTo>
                <a:cubicBezTo>
                  <a:pt x="1128" y="820"/>
                  <a:pt x="1187" y="870"/>
                  <a:pt x="1262" y="870"/>
                </a:cubicBezTo>
                <a:cubicBezTo>
                  <a:pt x="1337" y="870"/>
                  <a:pt x="1396" y="820"/>
                  <a:pt x="1396" y="744"/>
                </a:cubicBezTo>
                <a:cubicBezTo>
                  <a:pt x="1396" y="669"/>
                  <a:pt x="1337" y="610"/>
                  <a:pt x="1262" y="610"/>
                </a:cubicBezTo>
                <a:close/>
                <a:moveTo>
                  <a:pt x="1262" y="811"/>
                </a:moveTo>
                <a:cubicBezTo>
                  <a:pt x="1229" y="811"/>
                  <a:pt x="1195" y="778"/>
                  <a:pt x="1195" y="744"/>
                </a:cubicBezTo>
                <a:cubicBezTo>
                  <a:pt x="1195" y="711"/>
                  <a:pt x="1229" y="677"/>
                  <a:pt x="1262" y="677"/>
                </a:cubicBezTo>
                <a:cubicBezTo>
                  <a:pt x="1295" y="677"/>
                  <a:pt x="1329" y="711"/>
                  <a:pt x="1329" y="744"/>
                </a:cubicBezTo>
                <a:cubicBezTo>
                  <a:pt x="1329" y="778"/>
                  <a:pt x="1295" y="811"/>
                  <a:pt x="1262" y="811"/>
                </a:cubicBezTo>
                <a:close/>
                <a:moveTo>
                  <a:pt x="1538" y="376"/>
                </a:moveTo>
                <a:cubicBezTo>
                  <a:pt x="1295" y="134"/>
                  <a:pt x="1295" y="134"/>
                  <a:pt x="1295" y="134"/>
                </a:cubicBezTo>
                <a:cubicBezTo>
                  <a:pt x="1279" y="117"/>
                  <a:pt x="1254" y="109"/>
                  <a:pt x="1229" y="109"/>
                </a:cubicBezTo>
                <a:cubicBezTo>
                  <a:pt x="1112" y="109"/>
                  <a:pt x="1112" y="109"/>
                  <a:pt x="1112" y="109"/>
                </a:cubicBezTo>
                <a:cubicBezTo>
                  <a:pt x="1112" y="59"/>
                  <a:pt x="1112" y="59"/>
                  <a:pt x="1112" y="59"/>
                </a:cubicBezTo>
                <a:cubicBezTo>
                  <a:pt x="1112" y="25"/>
                  <a:pt x="1078" y="0"/>
                  <a:pt x="1045" y="0"/>
                </a:cubicBezTo>
                <a:cubicBezTo>
                  <a:pt x="326" y="0"/>
                  <a:pt x="326" y="0"/>
                  <a:pt x="326" y="0"/>
                </a:cubicBezTo>
                <a:cubicBezTo>
                  <a:pt x="292" y="0"/>
                  <a:pt x="267" y="25"/>
                  <a:pt x="267" y="59"/>
                </a:cubicBezTo>
                <a:cubicBezTo>
                  <a:pt x="267" y="75"/>
                  <a:pt x="267" y="75"/>
                  <a:pt x="267" y="75"/>
                </a:cubicBezTo>
                <a:cubicBezTo>
                  <a:pt x="8" y="101"/>
                  <a:pt x="8" y="101"/>
                  <a:pt x="8" y="101"/>
                </a:cubicBezTo>
                <a:cubicBezTo>
                  <a:pt x="459" y="159"/>
                  <a:pt x="459" y="159"/>
                  <a:pt x="459" y="159"/>
                </a:cubicBezTo>
                <a:cubicBezTo>
                  <a:pt x="0" y="209"/>
                  <a:pt x="0" y="209"/>
                  <a:pt x="0" y="209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0" y="309"/>
                  <a:pt x="0" y="309"/>
                  <a:pt x="0" y="30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67" y="485"/>
                  <a:pt x="267" y="485"/>
                  <a:pt x="267" y="485"/>
                </a:cubicBezTo>
                <a:cubicBezTo>
                  <a:pt x="1563" y="485"/>
                  <a:pt x="1563" y="485"/>
                  <a:pt x="1563" y="485"/>
                </a:cubicBezTo>
                <a:cubicBezTo>
                  <a:pt x="1563" y="435"/>
                  <a:pt x="1563" y="435"/>
                  <a:pt x="1563" y="435"/>
                </a:cubicBezTo>
                <a:cubicBezTo>
                  <a:pt x="1563" y="410"/>
                  <a:pt x="1555" y="393"/>
                  <a:pt x="1538" y="376"/>
                </a:cubicBezTo>
                <a:close/>
                <a:moveTo>
                  <a:pt x="1429" y="385"/>
                </a:moveTo>
                <a:cubicBezTo>
                  <a:pt x="1195" y="385"/>
                  <a:pt x="1195" y="385"/>
                  <a:pt x="1195" y="385"/>
                </a:cubicBezTo>
                <a:cubicBezTo>
                  <a:pt x="1187" y="385"/>
                  <a:pt x="1178" y="376"/>
                  <a:pt x="1178" y="376"/>
                </a:cubicBezTo>
                <a:cubicBezTo>
                  <a:pt x="1178" y="193"/>
                  <a:pt x="1178" y="193"/>
                  <a:pt x="1178" y="193"/>
                </a:cubicBezTo>
                <a:cubicBezTo>
                  <a:pt x="1178" y="184"/>
                  <a:pt x="1187" y="184"/>
                  <a:pt x="1195" y="184"/>
                </a:cubicBezTo>
                <a:cubicBezTo>
                  <a:pt x="1237" y="184"/>
                  <a:pt x="1237" y="184"/>
                  <a:pt x="1237" y="184"/>
                </a:cubicBezTo>
                <a:lnTo>
                  <a:pt x="1245" y="184"/>
                </a:lnTo>
                <a:cubicBezTo>
                  <a:pt x="1438" y="368"/>
                  <a:pt x="1438" y="368"/>
                  <a:pt x="1438" y="368"/>
                </a:cubicBezTo>
                <a:cubicBezTo>
                  <a:pt x="1446" y="376"/>
                  <a:pt x="1438" y="385"/>
                  <a:pt x="1429" y="385"/>
                </a:cubicBezTo>
                <a:close/>
                <a:moveTo>
                  <a:pt x="1429" y="385"/>
                </a:moveTo>
                <a:lnTo>
                  <a:pt x="1429" y="3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0" name="Group 30">
            <a:extLst>
              <a:ext uri="{FF2B5EF4-FFF2-40B4-BE49-F238E27FC236}">
                <a16:creationId xmlns:a16="http://schemas.microsoft.com/office/drawing/2014/main" id="{B3586B06-1BD7-4D9A-BBEE-F263C4C417C8}"/>
              </a:ext>
            </a:extLst>
          </p:cNvPr>
          <p:cNvGrpSpPr/>
          <p:nvPr/>
        </p:nvGrpSpPr>
        <p:grpSpPr>
          <a:xfrm>
            <a:off x="1480397" y="2357736"/>
            <a:ext cx="4112809" cy="684417"/>
            <a:chOff x="1315498" y="1098350"/>
            <a:chExt cx="3084607" cy="513312"/>
          </a:xfrm>
        </p:grpSpPr>
        <p:sp>
          <p:nvSpPr>
            <p:cNvPr id="131" name="Text Placeholder 3">
              <a:extLst>
                <a:ext uri="{FF2B5EF4-FFF2-40B4-BE49-F238E27FC236}">
                  <a16:creationId xmlns:a16="http://schemas.microsoft.com/office/drawing/2014/main" id="{25FD4DCF-20AE-4DF5-83FE-5F4843EAD067}"/>
                </a:ext>
              </a:extLst>
            </p:cNvPr>
            <p:cNvSpPr txBox="1">
              <a:spLocks/>
            </p:cNvSpPr>
            <p:nvPr/>
          </p:nvSpPr>
          <p:spPr>
            <a:xfrm>
              <a:off x="1315499" y="1098350"/>
              <a:ext cx="119547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en-US" sz="1867" b="1" dirty="0">
                <a:cs typeface="+mn-ea"/>
                <a:sym typeface="+mn-lt"/>
              </a:endParaRPr>
            </a:p>
          </p:txBody>
        </p:sp>
        <p:sp>
          <p:nvSpPr>
            <p:cNvPr id="132" name="Text Placeholder 3">
              <a:extLst>
                <a:ext uri="{FF2B5EF4-FFF2-40B4-BE49-F238E27FC236}">
                  <a16:creationId xmlns:a16="http://schemas.microsoft.com/office/drawing/2014/main" id="{D4C5863F-16F8-419E-8D53-E9D7AF0C00DB}"/>
                </a:ext>
              </a:extLst>
            </p:cNvPr>
            <p:cNvSpPr txBox="1">
              <a:spLocks/>
            </p:cNvSpPr>
            <p:nvPr/>
          </p:nvSpPr>
          <p:spPr>
            <a:xfrm>
              <a:off x="1315498" y="1439932"/>
              <a:ext cx="3084607" cy="1717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 that matches the title.</a:t>
              </a:r>
              <a:endParaRPr lang="en-GB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133" name="Group 30">
            <a:extLst>
              <a:ext uri="{FF2B5EF4-FFF2-40B4-BE49-F238E27FC236}">
                <a16:creationId xmlns:a16="http://schemas.microsoft.com/office/drawing/2014/main" id="{09D5CB82-33BA-4441-9D10-720BA821E974}"/>
              </a:ext>
            </a:extLst>
          </p:cNvPr>
          <p:cNvGrpSpPr/>
          <p:nvPr/>
        </p:nvGrpSpPr>
        <p:grpSpPr>
          <a:xfrm>
            <a:off x="1493896" y="3480097"/>
            <a:ext cx="4112809" cy="684417"/>
            <a:chOff x="1315498" y="1098350"/>
            <a:chExt cx="3084607" cy="513312"/>
          </a:xfrm>
        </p:grpSpPr>
        <p:sp>
          <p:nvSpPr>
            <p:cNvPr id="134" name="Text Placeholder 3">
              <a:extLst>
                <a:ext uri="{FF2B5EF4-FFF2-40B4-BE49-F238E27FC236}">
                  <a16:creationId xmlns:a16="http://schemas.microsoft.com/office/drawing/2014/main" id="{6C0073CE-866B-4B13-B4CD-9EBA6E8EB0F9}"/>
                </a:ext>
              </a:extLst>
            </p:cNvPr>
            <p:cNvSpPr txBox="1">
              <a:spLocks/>
            </p:cNvSpPr>
            <p:nvPr/>
          </p:nvSpPr>
          <p:spPr>
            <a:xfrm>
              <a:off x="1315499" y="1098350"/>
              <a:ext cx="119547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en-US" sz="1867" b="1" dirty="0">
                <a:cs typeface="+mn-ea"/>
                <a:sym typeface="+mn-lt"/>
              </a:endParaRPr>
            </a:p>
          </p:txBody>
        </p:sp>
        <p:sp>
          <p:nvSpPr>
            <p:cNvPr id="135" name="Text Placeholder 3">
              <a:extLst>
                <a:ext uri="{FF2B5EF4-FFF2-40B4-BE49-F238E27FC236}">
                  <a16:creationId xmlns:a16="http://schemas.microsoft.com/office/drawing/2014/main" id="{96A08E88-618A-430C-BE9A-643E1EF07523}"/>
                </a:ext>
              </a:extLst>
            </p:cNvPr>
            <p:cNvSpPr txBox="1">
              <a:spLocks/>
            </p:cNvSpPr>
            <p:nvPr/>
          </p:nvSpPr>
          <p:spPr>
            <a:xfrm>
              <a:off x="1315498" y="1439932"/>
              <a:ext cx="3084607" cy="1717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 that matches the title.</a:t>
              </a:r>
              <a:endParaRPr lang="en-GB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136" name="Group 30">
            <a:extLst>
              <a:ext uri="{FF2B5EF4-FFF2-40B4-BE49-F238E27FC236}">
                <a16:creationId xmlns:a16="http://schemas.microsoft.com/office/drawing/2014/main" id="{D4133235-B5E4-46B7-8D15-26015B961E47}"/>
              </a:ext>
            </a:extLst>
          </p:cNvPr>
          <p:cNvGrpSpPr/>
          <p:nvPr/>
        </p:nvGrpSpPr>
        <p:grpSpPr>
          <a:xfrm>
            <a:off x="1479194" y="4679256"/>
            <a:ext cx="4112809" cy="684417"/>
            <a:chOff x="1315498" y="1098350"/>
            <a:chExt cx="3084607" cy="513312"/>
          </a:xfrm>
        </p:grpSpPr>
        <p:sp>
          <p:nvSpPr>
            <p:cNvPr id="137" name="Text Placeholder 3">
              <a:extLst>
                <a:ext uri="{FF2B5EF4-FFF2-40B4-BE49-F238E27FC236}">
                  <a16:creationId xmlns:a16="http://schemas.microsoft.com/office/drawing/2014/main" id="{B55C6EB5-FB3C-4A16-AEE3-CFF15D2BF7B3}"/>
                </a:ext>
              </a:extLst>
            </p:cNvPr>
            <p:cNvSpPr txBox="1">
              <a:spLocks/>
            </p:cNvSpPr>
            <p:nvPr/>
          </p:nvSpPr>
          <p:spPr>
            <a:xfrm>
              <a:off x="1315499" y="1098350"/>
              <a:ext cx="1195472" cy="21549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9170">
                <a:spcBef>
                  <a:spcPct val="20000"/>
                </a:spcBef>
                <a:defRPr/>
              </a:pPr>
              <a:r>
                <a:rPr lang="en-US" altLang="zh-CN" sz="1867" b="1" dirty="0">
                  <a:cs typeface="+mn-ea"/>
                  <a:sym typeface="+mn-lt"/>
                </a:rPr>
                <a:t>Add title text</a:t>
              </a:r>
              <a:endParaRPr lang="en-US" sz="1867" b="1" dirty="0">
                <a:cs typeface="+mn-ea"/>
                <a:sym typeface="+mn-lt"/>
              </a:endParaRPr>
            </a:p>
          </p:txBody>
        </p:sp>
        <p:sp>
          <p:nvSpPr>
            <p:cNvPr id="138" name="Text Placeholder 3">
              <a:extLst>
                <a:ext uri="{FF2B5EF4-FFF2-40B4-BE49-F238E27FC236}">
                  <a16:creationId xmlns:a16="http://schemas.microsoft.com/office/drawing/2014/main" id="{4207369D-F50A-44A7-95EA-A96FB327FC03}"/>
                </a:ext>
              </a:extLst>
            </p:cNvPr>
            <p:cNvSpPr txBox="1">
              <a:spLocks/>
            </p:cNvSpPr>
            <p:nvPr/>
          </p:nvSpPr>
          <p:spPr>
            <a:xfrm>
              <a:off x="1315498" y="1439932"/>
              <a:ext cx="3084607" cy="171730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ts val="2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 that matches the title.</a:t>
              </a:r>
              <a:endParaRPr lang="en-GB" altLang="zh-CN" sz="1200" dirty="0">
                <a:cs typeface="+mn-ea"/>
                <a:sym typeface="+mn-lt"/>
              </a:endParaRPr>
            </a:p>
          </p:txBody>
        </p:sp>
      </p:grp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FC66799-750D-4A67-9370-3C09A26F4A1A}"/>
              </a:ext>
            </a:extLst>
          </p:cNvPr>
          <p:cNvSpPr/>
          <p:nvPr/>
        </p:nvSpPr>
        <p:spPr>
          <a:xfrm>
            <a:off x="-717339" y="3894916"/>
            <a:ext cx="5026517" cy="3628438"/>
          </a:xfrm>
          <a:custGeom>
            <a:avLst/>
            <a:gdLst>
              <a:gd name="connsiteX0" fmla="*/ 499625 w 5026517"/>
              <a:gd name="connsiteY0" fmla="*/ 169084 h 3628438"/>
              <a:gd name="connsiteX1" fmla="*/ 1094710 w 5026517"/>
              <a:gd name="connsiteY1" fmla="*/ 502913 h 3628438"/>
              <a:gd name="connsiteX2" fmla="*/ 1501110 w 5026517"/>
              <a:gd name="connsiteY2" fmla="*/ 1315713 h 3628438"/>
              <a:gd name="connsiteX3" fmla="*/ 2110710 w 5026517"/>
              <a:gd name="connsiteY3" fmla="*/ 1475370 h 3628438"/>
              <a:gd name="connsiteX4" fmla="*/ 1936539 w 5026517"/>
              <a:gd name="connsiteY4" fmla="*/ 2259141 h 3628438"/>
              <a:gd name="connsiteX5" fmla="*/ 3112196 w 5026517"/>
              <a:gd name="connsiteY5" fmla="*/ 2099484 h 3628438"/>
              <a:gd name="connsiteX6" fmla="*/ 4926482 w 5026517"/>
              <a:gd name="connsiteY6" fmla="*/ 3071941 h 3628438"/>
              <a:gd name="connsiteX7" fmla="*/ 4302368 w 5026517"/>
              <a:gd name="connsiteY7" fmla="*/ 3550913 h 3628438"/>
              <a:gd name="connsiteX8" fmla="*/ 252882 w 5026517"/>
              <a:gd name="connsiteY8" fmla="*/ 3260627 h 3628438"/>
              <a:gd name="connsiteX9" fmla="*/ 499625 w 5026517"/>
              <a:gd name="connsiteY9" fmla="*/ 169084 h 362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26517" h="3628438">
                <a:moveTo>
                  <a:pt x="499625" y="169084"/>
                </a:moveTo>
                <a:cubicBezTo>
                  <a:pt x="639930" y="-290535"/>
                  <a:pt x="927796" y="311808"/>
                  <a:pt x="1094710" y="502913"/>
                </a:cubicBezTo>
                <a:cubicBezTo>
                  <a:pt x="1261624" y="694018"/>
                  <a:pt x="1331777" y="1153637"/>
                  <a:pt x="1501110" y="1315713"/>
                </a:cubicBezTo>
                <a:cubicBezTo>
                  <a:pt x="1670443" y="1477789"/>
                  <a:pt x="2038139" y="1318132"/>
                  <a:pt x="2110710" y="1475370"/>
                </a:cubicBezTo>
                <a:cubicBezTo>
                  <a:pt x="2183282" y="1632608"/>
                  <a:pt x="1769625" y="2155122"/>
                  <a:pt x="1936539" y="2259141"/>
                </a:cubicBezTo>
                <a:cubicBezTo>
                  <a:pt x="2103453" y="2363160"/>
                  <a:pt x="2613872" y="1964017"/>
                  <a:pt x="3112196" y="2099484"/>
                </a:cubicBezTo>
                <a:cubicBezTo>
                  <a:pt x="3610520" y="2234951"/>
                  <a:pt x="4728120" y="2830036"/>
                  <a:pt x="4926482" y="3071941"/>
                </a:cubicBezTo>
                <a:cubicBezTo>
                  <a:pt x="5124844" y="3313846"/>
                  <a:pt x="5081301" y="3519465"/>
                  <a:pt x="4302368" y="3550913"/>
                </a:cubicBezTo>
                <a:cubicBezTo>
                  <a:pt x="3523435" y="3582361"/>
                  <a:pt x="886672" y="3821846"/>
                  <a:pt x="252882" y="3260627"/>
                </a:cubicBezTo>
                <a:cubicBezTo>
                  <a:pt x="-380908" y="2699408"/>
                  <a:pt x="359320" y="628703"/>
                  <a:pt x="499625" y="169084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5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4" grpId="0" bldLvl="0" animBg="1"/>
      <p:bldP spid="75" grpId="0" bldLvl="0" animBg="1"/>
      <p:bldP spid="87" grpId="0" bldLvl="0" animBg="1"/>
      <p:bldP spid="88" grpId="0" bldLvl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274182"/>
            <a:ext cx="1104808" cy="523220"/>
            <a:chOff x="311888" y="274182"/>
            <a:chExt cx="1104808" cy="5232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84074" y="274182"/>
              <a:ext cx="950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four</a:t>
              </a:r>
              <a:endPara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Oval 102">
            <a:extLst>
              <a:ext uri="{FF2B5EF4-FFF2-40B4-BE49-F238E27FC236}">
                <a16:creationId xmlns:a16="http://schemas.microsoft.com/office/drawing/2014/main" id="{E1F5FA22-9A5A-4737-AA4B-5EBB31CD0D30}"/>
              </a:ext>
            </a:extLst>
          </p:cNvPr>
          <p:cNvSpPr>
            <a:spLocks noChangeAspect="1"/>
          </p:cNvSpPr>
          <p:nvPr/>
        </p:nvSpPr>
        <p:spPr>
          <a:xfrm>
            <a:off x="7066840" y="2109517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Oval 103">
            <a:extLst>
              <a:ext uri="{FF2B5EF4-FFF2-40B4-BE49-F238E27FC236}">
                <a16:creationId xmlns:a16="http://schemas.microsoft.com/office/drawing/2014/main" id="{08BE76F2-6E2F-4AAA-A2DE-8BDFECE56E12}"/>
              </a:ext>
            </a:extLst>
          </p:cNvPr>
          <p:cNvSpPr>
            <a:spLocks noChangeAspect="1"/>
          </p:cNvSpPr>
          <p:nvPr/>
        </p:nvSpPr>
        <p:spPr>
          <a:xfrm>
            <a:off x="7730982" y="3500653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Freeform 175">
            <a:extLst>
              <a:ext uri="{FF2B5EF4-FFF2-40B4-BE49-F238E27FC236}">
                <a16:creationId xmlns:a16="http://schemas.microsoft.com/office/drawing/2014/main" id="{792463C2-5F3F-4119-9809-C843FA4D53C7}"/>
              </a:ext>
            </a:extLst>
          </p:cNvPr>
          <p:cNvSpPr>
            <a:spLocks noEditPoints="1"/>
          </p:cNvSpPr>
          <p:nvPr/>
        </p:nvSpPr>
        <p:spPr bwMode="auto">
          <a:xfrm>
            <a:off x="7891408" y="3719648"/>
            <a:ext cx="382683" cy="241576"/>
          </a:xfrm>
          <a:custGeom>
            <a:avLst/>
            <a:gdLst>
              <a:gd name="T0" fmla="*/ 118 w 186"/>
              <a:gd name="T1" fmla="*/ 21 h 118"/>
              <a:gd name="T2" fmla="*/ 127 w 186"/>
              <a:gd name="T3" fmla="*/ 21 h 118"/>
              <a:gd name="T4" fmla="*/ 182 w 186"/>
              <a:gd name="T5" fmla="*/ 17 h 118"/>
              <a:gd name="T6" fmla="*/ 180 w 186"/>
              <a:gd name="T7" fmla="*/ 17 h 118"/>
              <a:gd name="T8" fmla="*/ 144 w 186"/>
              <a:gd name="T9" fmla="*/ 17 h 118"/>
              <a:gd name="T10" fmla="*/ 17 w 186"/>
              <a:gd name="T11" fmla="*/ 0 h 118"/>
              <a:gd name="T12" fmla="*/ 0 w 186"/>
              <a:gd name="T13" fmla="*/ 101 h 118"/>
              <a:gd name="T14" fmla="*/ 127 w 186"/>
              <a:gd name="T15" fmla="*/ 118 h 118"/>
              <a:gd name="T16" fmla="*/ 144 w 186"/>
              <a:gd name="T17" fmla="*/ 83 h 118"/>
              <a:gd name="T18" fmla="*/ 180 w 186"/>
              <a:gd name="T19" fmla="*/ 101 h 118"/>
              <a:gd name="T20" fmla="*/ 186 w 186"/>
              <a:gd name="T21" fmla="*/ 97 h 118"/>
              <a:gd name="T22" fmla="*/ 182 w 186"/>
              <a:gd name="T23" fmla="*/ 17 h 118"/>
              <a:gd name="T24" fmla="*/ 127 w 186"/>
              <a:gd name="T25" fmla="*/ 110 h 118"/>
              <a:gd name="T26" fmla="*/ 9 w 186"/>
              <a:gd name="T27" fmla="*/ 101 h 118"/>
              <a:gd name="T28" fmla="*/ 135 w 186"/>
              <a:gd name="T29" fmla="*/ 42 h 118"/>
              <a:gd name="T30" fmla="*/ 135 w 186"/>
              <a:gd name="T31" fmla="*/ 34 h 118"/>
              <a:gd name="T32" fmla="*/ 9 w 186"/>
              <a:gd name="T33" fmla="*/ 17 h 118"/>
              <a:gd name="T34" fmla="*/ 127 w 186"/>
              <a:gd name="T35" fmla="*/ 8 h 118"/>
              <a:gd name="T36" fmla="*/ 135 w 186"/>
              <a:gd name="T37" fmla="*/ 34 h 118"/>
              <a:gd name="T38" fmla="*/ 144 w 186"/>
              <a:gd name="T39" fmla="*/ 73 h 118"/>
              <a:gd name="T40" fmla="*/ 161 w 186"/>
              <a:gd name="T41" fmla="*/ 36 h 118"/>
              <a:gd name="T42" fmla="*/ 177 w 186"/>
              <a:gd name="T43" fmla="*/ 90 h 118"/>
              <a:gd name="T44" fmla="*/ 169 w 186"/>
              <a:gd name="T45" fmla="*/ 32 h 118"/>
              <a:gd name="T46" fmla="*/ 177 w 186"/>
              <a:gd name="T47" fmla="*/ 90 h 118"/>
              <a:gd name="T48" fmla="*/ 97 w 186"/>
              <a:gd name="T49" fmla="*/ 93 h 118"/>
              <a:gd name="T50" fmla="*/ 97 w 186"/>
              <a:gd name="T51" fmla="*/ 51 h 118"/>
              <a:gd name="T52" fmla="*/ 81 w 186"/>
              <a:gd name="T53" fmla="*/ 84 h 118"/>
              <a:gd name="T54" fmla="*/ 68 w 186"/>
              <a:gd name="T55" fmla="*/ 72 h 118"/>
              <a:gd name="T56" fmla="*/ 26 w 186"/>
              <a:gd name="T57" fmla="*/ 72 h 118"/>
              <a:gd name="T58" fmla="*/ 97 w 186"/>
              <a:gd name="T59" fmla="*/ 59 h 118"/>
              <a:gd name="T60" fmla="*/ 97 w 186"/>
              <a:gd name="T61" fmla="*/ 84 h 118"/>
              <a:gd name="T62" fmla="*/ 97 w 186"/>
              <a:gd name="T63" fmla="*/ 59 h 118"/>
              <a:gd name="T64" fmla="*/ 59 w 186"/>
              <a:gd name="T65" fmla="*/ 72 h 118"/>
              <a:gd name="T66" fmla="*/ 34 w 186"/>
              <a:gd name="T67" fmla="*/ 72 h 118"/>
              <a:gd name="T68" fmla="*/ 106 w 186"/>
              <a:gd name="T69" fmla="*/ 17 h 118"/>
              <a:gd name="T70" fmla="*/ 106 w 186"/>
              <a:gd name="T71" fmla="*/ 25 h 118"/>
              <a:gd name="T72" fmla="*/ 106 w 186"/>
              <a:gd name="T73" fmla="*/ 1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6" h="118">
                <a:moveTo>
                  <a:pt x="123" y="17"/>
                </a:moveTo>
                <a:cubicBezTo>
                  <a:pt x="120" y="17"/>
                  <a:pt x="118" y="19"/>
                  <a:pt x="118" y="21"/>
                </a:cubicBezTo>
                <a:cubicBezTo>
                  <a:pt x="118" y="23"/>
                  <a:pt x="120" y="25"/>
                  <a:pt x="123" y="25"/>
                </a:cubicBezTo>
                <a:cubicBezTo>
                  <a:pt x="125" y="25"/>
                  <a:pt x="127" y="23"/>
                  <a:pt x="127" y="21"/>
                </a:cubicBezTo>
                <a:cubicBezTo>
                  <a:pt x="127" y="19"/>
                  <a:pt x="125" y="17"/>
                  <a:pt x="123" y="17"/>
                </a:cubicBezTo>
                <a:close/>
                <a:moveTo>
                  <a:pt x="182" y="17"/>
                </a:moveTo>
                <a:cubicBezTo>
                  <a:pt x="181" y="17"/>
                  <a:pt x="180" y="17"/>
                  <a:pt x="180" y="17"/>
                </a:cubicBezTo>
                <a:cubicBezTo>
                  <a:pt x="180" y="17"/>
                  <a:pt x="180" y="17"/>
                  <a:pt x="180" y="17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8"/>
                  <a:pt x="136" y="0"/>
                  <a:pt x="12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11"/>
                  <a:pt x="8" y="118"/>
                  <a:pt x="17" y="118"/>
                </a:cubicBezTo>
                <a:cubicBezTo>
                  <a:pt x="127" y="118"/>
                  <a:pt x="127" y="118"/>
                  <a:pt x="127" y="118"/>
                </a:cubicBezTo>
                <a:cubicBezTo>
                  <a:pt x="136" y="118"/>
                  <a:pt x="144" y="111"/>
                  <a:pt x="144" y="101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0" y="101"/>
                  <a:pt x="180" y="101"/>
                </a:cubicBezTo>
                <a:cubicBezTo>
                  <a:pt x="180" y="101"/>
                  <a:pt x="181" y="101"/>
                  <a:pt x="182" y="101"/>
                </a:cubicBezTo>
                <a:cubicBezTo>
                  <a:pt x="184" y="101"/>
                  <a:pt x="186" y="99"/>
                  <a:pt x="186" y="97"/>
                </a:cubicBezTo>
                <a:cubicBezTo>
                  <a:pt x="186" y="21"/>
                  <a:pt x="186" y="21"/>
                  <a:pt x="186" y="21"/>
                </a:cubicBezTo>
                <a:cubicBezTo>
                  <a:pt x="186" y="19"/>
                  <a:pt x="184" y="17"/>
                  <a:pt x="182" y="17"/>
                </a:cubicBezTo>
                <a:close/>
                <a:moveTo>
                  <a:pt x="135" y="101"/>
                </a:moveTo>
                <a:cubicBezTo>
                  <a:pt x="135" y="106"/>
                  <a:pt x="132" y="110"/>
                  <a:pt x="127" y="110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3" y="110"/>
                  <a:pt x="9" y="106"/>
                  <a:pt x="9" y="101"/>
                </a:cubicBezTo>
                <a:cubicBezTo>
                  <a:pt x="9" y="42"/>
                  <a:pt x="9" y="42"/>
                  <a:pt x="9" y="42"/>
                </a:cubicBezTo>
                <a:cubicBezTo>
                  <a:pt x="135" y="42"/>
                  <a:pt x="135" y="42"/>
                  <a:pt x="135" y="42"/>
                </a:cubicBezTo>
                <a:lnTo>
                  <a:pt x="135" y="101"/>
                </a:lnTo>
                <a:close/>
                <a:moveTo>
                  <a:pt x="135" y="34"/>
                </a:moveTo>
                <a:cubicBezTo>
                  <a:pt x="9" y="34"/>
                  <a:pt x="9" y="34"/>
                  <a:pt x="9" y="34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2"/>
                  <a:pt x="13" y="8"/>
                  <a:pt x="17" y="8"/>
                </a:cubicBezTo>
                <a:cubicBezTo>
                  <a:pt x="127" y="8"/>
                  <a:pt x="127" y="8"/>
                  <a:pt x="127" y="8"/>
                </a:cubicBezTo>
                <a:cubicBezTo>
                  <a:pt x="132" y="8"/>
                  <a:pt x="135" y="12"/>
                  <a:pt x="135" y="17"/>
                </a:cubicBezTo>
                <a:lnTo>
                  <a:pt x="135" y="34"/>
                </a:lnTo>
                <a:close/>
                <a:moveTo>
                  <a:pt x="161" y="82"/>
                </a:moveTo>
                <a:cubicBezTo>
                  <a:pt x="144" y="73"/>
                  <a:pt x="144" y="73"/>
                  <a:pt x="144" y="73"/>
                </a:cubicBezTo>
                <a:cubicBezTo>
                  <a:pt x="144" y="45"/>
                  <a:pt x="144" y="45"/>
                  <a:pt x="144" y="45"/>
                </a:cubicBezTo>
                <a:cubicBezTo>
                  <a:pt x="161" y="36"/>
                  <a:pt x="161" y="36"/>
                  <a:pt x="161" y="36"/>
                </a:cubicBezTo>
                <a:lnTo>
                  <a:pt x="161" y="82"/>
                </a:lnTo>
                <a:close/>
                <a:moveTo>
                  <a:pt x="177" y="90"/>
                </a:moveTo>
                <a:cubicBezTo>
                  <a:pt x="169" y="86"/>
                  <a:pt x="169" y="86"/>
                  <a:pt x="169" y="86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77" y="28"/>
                  <a:pt x="177" y="28"/>
                  <a:pt x="177" y="28"/>
                </a:cubicBezTo>
                <a:lnTo>
                  <a:pt x="177" y="90"/>
                </a:lnTo>
                <a:close/>
                <a:moveTo>
                  <a:pt x="47" y="93"/>
                </a:moveTo>
                <a:cubicBezTo>
                  <a:pt x="97" y="93"/>
                  <a:pt x="97" y="93"/>
                  <a:pt x="97" y="93"/>
                </a:cubicBezTo>
                <a:cubicBezTo>
                  <a:pt x="109" y="93"/>
                  <a:pt x="118" y="83"/>
                  <a:pt x="118" y="72"/>
                </a:cubicBezTo>
                <a:cubicBezTo>
                  <a:pt x="118" y="60"/>
                  <a:pt x="109" y="51"/>
                  <a:pt x="97" y="51"/>
                </a:cubicBezTo>
                <a:cubicBezTo>
                  <a:pt x="86" y="51"/>
                  <a:pt x="76" y="60"/>
                  <a:pt x="76" y="72"/>
                </a:cubicBezTo>
                <a:cubicBezTo>
                  <a:pt x="76" y="77"/>
                  <a:pt x="78" y="81"/>
                  <a:pt x="81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6" y="81"/>
                  <a:pt x="68" y="77"/>
                  <a:pt x="68" y="72"/>
                </a:cubicBezTo>
                <a:cubicBezTo>
                  <a:pt x="68" y="60"/>
                  <a:pt x="58" y="51"/>
                  <a:pt x="47" y="51"/>
                </a:cubicBezTo>
                <a:cubicBezTo>
                  <a:pt x="35" y="51"/>
                  <a:pt x="26" y="60"/>
                  <a:pt x="26" y="72"/>
                </a:cubicBezTo>
                <a:cubicBezTo>
                  <a:pt x="26" y="83"/>
                  <a:pt x="35" y="93"/>
                  <a:pt x="47" y="93"/>
                </a:cubicBezTo>
                <a:close/>
                <a:moveTo>
                  <a:pt x="97" y="59"/>
                </a:moveTo>
                <a:cubicBezTo>
                  <a:pt x="104" y="59"/>
                  <a:pt x="110" y="65"/>
                  <a:pt x="110" y="72"/>
                </a:cubicBezTo>
                <a:cubicBezTo>
                  <a:pt x="110" y="79"/>
                  <a:pt x="104" y="84"/>
                  <a:pt x="97" y="84"/>
                </a:cubicBezTo>
                <a:cubicBezTo>
                  <a:pt x="90" y="84"/>
                  <a:pt x="85" y="79"/>
                  <a:pt x="85" y="72"/>
                </a:cubicBezTo>
                <a:cubicBezTo>
                  <a:pt x="85" y="65"/>
                  <a:pt x="90" y="59"/>
                  <a:pt x="97" y="59"/>
                </a:cubicBezTo>
                <a:close/>
                <a:moveTo>
                  <a:pt x="47" y="59"/>
                </a:moveTo>
                <a:cubicBezTo>
                  <a:pt x="54" y="59"/>
                  <a:pt x="59" y="65"/>
                  <a:pt x="59" y="72"/>
                </a:cubicBezTo>
                <a:cubicBezTo>
                  <a:pt x="59" y="79"/>
                  <a:pt x="54" y="84"/>
                  <a:pt x="47" y="84"/>
                </a:cubicBezTo>
                <a:cubicBezTo>
                  <a:pt x="40" y="84"/>
                  <a:pt x="34" y="79"/>
                  <a:pt x="34" y="72"/>
                </a:cubicBezTo>
                <a:cubicBezTo>
                  <a:pt x="34" y="65"/>
                  <a:pt x="40" y="59"/>
                  <a:pt x="47" y="59"/>
                </a:cubicBezTo>
                <a:close/>
                <a:moveTo>
                  <a:pt x="106" y="17"/>
                </a:moveTo>
                <a:cubicBezTo>
                  <a:pt x="103" y="17"/>
                  <a:pt x="102" y="19"/>
                  <a:pt x="102" y="21"/>
                </a:cubicBezTo>
                <a:cubicBezTo>
                  <a:pt x="102" y="23"/>
                  <a:pt x="103" y="25"/>
                  <a:pt x="106" y="25"/>
                </a:cubicBezTo>
                <a:cubicBezTo>
                  <a:pt x="108" y="25"/>
                  <a:pt x="110" y="23"/>
                  <a:pt x="110" y="21"/>
                </a:cubicBezTo>
                <a:cubicBezTo>
                  <a:pt x="110" y="19"/>
                  <a:pt x="108" y="17"/>
                  <a:pt x="106" y="17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Oval 105">
            <a:extLst>
              <a:ext uri="{FF2B5EF4-FFF2-40B4-BE49-F238E27FC236}">
                <a16:creationId xmlns:a16="http://schemas.microsoft.com/office/drawing/2014/main" id="{A496D2F2-1627-455C-8B0A-839F1E0FA21D}"/>
              </a:ext>
            </a:extLst>
          </p:cNvPr>
          <p:cNvSpPr>
            <a:spLocks noChangeAspect="1"/>
          </p:cNvSpPr>
          <p:nvPr/>
        </p:nvSpPr>
        <p:spPr>
          <a:xfrm>
            <a:off x="7185312" y="5014145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Oval 106">
            <a:extLst>
              <a:ext uri="{FF2B5EF4-FFF2-40B4-BE49-F238E27FC236}">
                <a16:creationId xmlns:a16="http://schemas.microsoft.com/office/drawing/2014/main" id="{CDED81B1-2EF3-4D18-8789-1B09E65217FC}"/>
              </a:ext>
            </a:extLst>
          </p:cNvPr>
          <p:cNvSpPr>
            <a:spLocks noChangeAspect="1"/>
          </p:cNvSpPr>
          <p:nvPr/>
        </p:nvSpPr>
        <p:spPr>
          <a:xfrm>
            <a:off x="5692827" y="1517643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Oval 107">
            <a:extLst>
              <a:ext uri="{FF2B5EF4-FFF2-40B4-BE49-F238E27FC236}">
                <a16:creationId xmlns:a16="http://schemas.microsoft.com/office/drawing/2014/main" id="{3B19382F-18CE-491D-BB78-DB52AB7567BD}"/>
              </a:ext>
            </a:extLst>
          </p:cNvPr>
          <p:cNvSpPr>
            <a:spLocks noChangeAspect="1"/>
          </p:cNvSpPr>
          <p:nvPr/>
        </p:nvSpPr>
        <p:spPr>
          <a:xfrm>
            <a:off x="4264860" y="2109517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2238DCAB-125D-42AC-8A01-4D446CF6CF9B}"/>
              </a:ext>
            </a:extLst>
          </p:cNvPr>
          <p:cNvSpPr>
            <a:spLocks noChangeAspect="1"/>
          </p:cNvSpPr>
          <p:nvPr/>
        </p:nvSpPr>
        <p:spPr>
          <a:xfrm>
            <a:off x="3587432" y="3500653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Oval 109">
            <a:extLst>
              <a:ext uri="{FF2B5EF4-FFF2-40B4-BE49-F238E27FC236}">
                <a16:creationId xmlns:a16="http://schemas.microsoft.com/office/drawing/2014/main" id="{6047EAB6-0ED9-4ECC-B97A-AE1945F4D6C8}"/>
              </a:ext>
            </a:extLst>
          </p:cNvPr>
          <p:cNvSpPr>
            <a:spLocks noChangeAspect="1"/>
          </p:cNvSpPr>
          <p:nvPr/>
        </p:nvSpPr>
        <p:spPr>
          <a:xfrm>
            <a:off x="4267003" y="5014144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Freeform 288">
            <a:extLst>
              <a:ext uri="{FF2B5EF4-FFF2-40B4-BE49-F238E27FC236}">
                <a16:creationId xmlns:a16="http://schemas.microsoft.com/office/drawing/2014/main" id="{495345F8-7878-42F3-B0E5-812034AA022C}"/>
              </a:ext>
            </a:extLst>
          </p:cNvPr>
          <p:cNvSpPr>
            <a:spLocks noEditPoints="1"/>
          </p:cNvSpPr>
          <p:nvPr/>
        </p:nvSpPr>
        <p:spPr bwMode="auto">
          <a:xfrm>
            <a:off x="5844328" y="1708551"/>
            <a:ext cx="376569" cy="274072"/>
          </a:xfrm>
          <a:custGeom>
            <a:avLst/>
            <a:gdLst>
              <a:gd name="T0" fmla="*/ 169 w 186"/>
              <a:gd name="T1" fmla="*/ 0 h 135"/>
              <a:gd name="T2" fmla="*/ 17 w 186"/>
              <a:gd name="T3" fmla="*/ 0 h 135"/>
              <a:gd name="T4" fmla="*/ 0 w 186"/>
              <a:gd name="T5" fmla="*/ 17 h 135"/>
              <a:gd name="T6" fmla="*/ 0 w 186"/>
              <a:gd name="T7" fmla="*/ 118 h 135"/>
              <a:gd name="T8" fmla="*/ 17 w 186"/>
              <a:gd name="T9" fmla="*/ 135 h 135"/>
              <a:gd name="T10" fmla="*/ 169 w 186"/>
              <a:gd name="T11" fmla="*/ 135 h 135"/>
              <a:gd name="T12" fmla="*/ 186 w 186"/>
              <a:gd name="T13" fmla="*/ 118 h 135"/>
              <a:gd name="T14" fmla="*/ 186 w 186"/>
              <a:gd name="T15" fmla="*/ 17 h 135"/>
              <a:gd name="T16" fmla="*/ 169 w 186"/>
              <a:gd name="T17" fmla="*/ 0 h 135"/>
              <a:gd name="T18" fmla="*/ 17 w 186"/>
              <a:gd name="T19" fmla="*/ 9 h 135"/>
              <a:gd name="T20" fmla="*/ 169 w 186"/>
              <a:gd name="T21" fmla="*/ 9 h 135"/>
              <a:gd name="T22" fmla="*/ 172 w 186"/>
              <a:gd name="T23" fmla="*/ 9 h 135"/>
              <a:gd name="T24" fmla="*/ 99 w 186"/>
              <a:gd name="T25" fmla="*/ 82 h 135"/>
              <a:gd name="T26" fmla="*/ 93 w 186"/>
              <a:gd name="T27" fmla="*/ 84 h 135"/>
              <a:gd name="T28" fmla="*/ 87 w 186"/>
              <a:gd name="T29" fmla="*/ 82 h 135"/>
              <a:gd name="T30" fmla="*/ 14 w 186"/>
              <a:gd name="T31" fmla="*/ 9 h 135"/>
              <a:gd name="T32" fmla="*/ 17 w 186"/>
              <a:gd name="T33" fmla="*/ 9 h 135"/>
              <a:gd name="T34" fmla="*/ 8 w 186"/>
              <a:gd name="T35" fmla="*/ 118 h 135"/>
              <a:gd name="T36" fmla="*/ 8 w 186"/>
              <a:gd name="T37" fmla="*/ 17 h 135"/>
              <a:gd name="T38" fmla="*/ 9 w 186"/>
              <a:gd name="T39" fmla="*/ 16 h 135"/>
              <a:gd name="T40" fmla="*/ 61 w 186"/>
              <a:gd name="T41" fmla="*/ 68 h 135"/>
              <a:gd name="T42" fmla="*/ 9 w 186"/>
              <a:gd name="T43" fmla="*/ 120 h 135"/>
              <a:gd name="T44" fmla="*/ 8 w 186"/>
              <a:gd name="T45" fmla="*/ 118 h 135"/>
              <a:gd name="T46" fmla="*/ 169 w 186"/>
              <a:gd name="T47" fmla="*/ 127 h 135"/>
              <a:gd name="T48" fmla="*/ 17 w 186"/>
              <a:gd name="T49" fmla="*/ 127 h 135"/>
              <a:gd name="T50" fmla="*/ 14 w 186"/>
              <a:gd name="T51" fmla="*/ 126 h 135"/>
              <a:gd name="T52" fmla="*/ 67 w 186"/>
              <a:gd name="T53" fmla="*/ 74 h 135"/>
              <a:gd name="T54" fmla="*/ 81 w 186"/>
              <a:gd name="T55" fmla="*/ 88 h 135"/>
              <a:gd name="T56" fmla="*/ 93 w 186"/>
              <a:gd name="T57" fmla="*/ 93 h 135"/>
              <a:gd name="T58" fmla="*/ 105 w 186"/>
              <a:gd name="T59" fmla="*/ 88 h 135"/>
              <a:gd name="T60" fmla="*/ 119 w 186"/>
              <a:gd name="T61" fmla="*/ 74 h 135"/>
              <a:gd name="T62" fmla="*/ 172 w 186"/>
              <a:gd name="T63" fmla="*/ 126 h 135"/>
              <a:gd name="T64" fmla="*/ 169 w 186"/>
              <a:gd name="T65" fmla="*/ 127 h 135"/>
              <a:gd name="T66" fmla="*/ 177 w 186"/>
              <a:gd name="T67" fmla="*/ 118 h 135"/>
              <a:gd name="T68" fmla="*/ 177 w 186"/>
              <a:gd name="T69" fmla="*/ 120 h 135"/>
              <a:gd name="T70" fmla="*/ 125 w 186"/>
              <a:gd name="T71" fmla="*/ 68 h 135"/>
              <a:gd name="T72" fmla="*/ 177 w 186"/>
              <a:gd name="T73" fmla="*/ 16 h 135"/>
              <a:gd name="T74" fmla="*/ 177 w 186"/>
              <a:gd name="T75" fmla="*/ 17 h 135"/>
              <a:gd name="T76" fmla="*/ 177 w 186"/>
              <a:gd name="T77" fmla="*/ 118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6" h="135">
                <a:moveTo>
                  <a:pt x="169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7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8"/>
                  <a:pt x="8" y="135"/>
                  <a:pt x="17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8" y="135"/>
                  <a:pt x="186" y="128"/>
                  <a:pt x="186" y="118"/>
                </a:cubicBezTo>
                <a:cubicBezTo>
                  <a:pt x="186" y="17"/>
                  <a:pt x="186" y="17"/>
                  <a:pt x="186" y="17"/>
                </a:cubicBezTo>
                <a:cubicBezTo>
                  <a:pt x="186" y="8"/>
                  <a:pt x="178" y="0"/>
                  <a:pt x="169" y="0"/>
                </a:cubicBezTo>
                <a:close/>
                <a:moveTo>
                  <a:pt x="17" y="9"/>
                </a:moveTo>
                <a:cubicBezTo>
                  <a:pt x="169" y="9"/>
                  <a:pt x="169" y="9"/>
                  <a:pt x="169" y="9"/>
                </a:cubicBezTo>
                <a:cubicBezTo>
                  <a:pt x="170" y="9"/>
                  <a:pt x="171" y="9"/>
                  <a:pt x="172" y="9"/>
                </a:cubicBezTo>
                <a:cubicBezTo>
                  <a:pt x="99" y="82"/>
                  <a:pt x="99" y="82"/>
                  <a:pt x="99" y="82"/>
                </a:cubicBezTo>
                <a:cubicBezTo>
                  <a:pt x="97" y="84"/>
                  <a:pt x="95" y="84"/>
                  <a:pt x="93" y="84"/>
                </a:cubicBezTo>
                <a:cubicBezTo>
                  <a:pt x="91" y="84"/>
                  <a:pt x="89" y="84"/>
                  <a:pt x="87" y="82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6" y="9"/>
                  <a:pt x="17" y="9"/>
                </a:cubicBezTo>
                <a:close/>
                <a:moveTo>
                  <a:pt x="8" y="118"/>
                </a:move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9" y="16"/>
                  <a:pt x="9" y="16"/>
                </a:cubicBezTo>
                <a:cubicBezTo>
                  <a:pt x="61" y="68"/>
                  <a:pt x="61" y="68"/>
                  <a:pt x="61" y="68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19"/>
                  <a:pt x="8" y="119"/>
                  <a:pt x="8" y="118"/>
                </a:cubicBezTo>
                <a:close/>
                <a:moveTo>
                  <a:pt x="169" y="127"/>
                </a:moveTo>
                <a:cubicBezTo>
                  <a:pt x="17" y="127"/>
                  <a:pt x="17" y="127"/>
                  <a:pt x="17" y="127"/>
                </a:cubicBezTo>
                <a:cubicBezTo>
                  <a:pt x="16" y="127"/>
                  <a:pt x="15" y="126"/>
                  <a:pt x="14" y="126"/>
                </a:cubicBezTo>
                <a:cubicBezTo>
                  <a:pt x="67" y="74"/>
                  <a:pt x="67" y="74"/>
                  <a:pt x="67" y="74"/>
                </a:cubicBezTo>
                <a:cubicBezTo>
                  <a:pt x="81" y="88"/>
                  <a:pt x="81" y="88"/>
                  <a:pt x="81" y="88"/>
                </a:cubicBezTo>
                <a:cubicBezTo>
                  <a:pt x="84" y="91"/>
                  <a:pt x="89" y="93"/>
                  <a:pt x="93" y="93"/>
                </a:cubicBezTo>
                <a:cubicBezTo>
                  <a:pt x="97" y="93"/>
                  <a:pt x="101" y="91"/>
                  <a:pt x="105" y="88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72" y="126"/>
                  <a:pt x="172" y="126"/>
                  <a:pt x="172" y="126"/>
                </a:cubicBezTo>
                <a:cubicBezTo>
                  <a:pt x="171" y="126"/>
                  <a:pt x="170" y="127"/>
                  <a:pt x="169" y="127"/>
                </a:cubicBezTo>
                <a:close/>
                <a:moveTo>
                  <a:pt x="177" y="118"/>
                </a:moveTo>
                <a:cubicBezTo>
                  <a:pt x="177" y="119"/>
                  <a:pt x="177" y="119"/>
                  <a:pt x="177" y="120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77" y="16"/>
                  <a:pt x="177" y="16"/>
                  <a:pt x="177" y="16"/>
                </a:cubicBezTo>
                <a:cubicBezTo>
                  <a:pt x="177" y="16"/>
                  <a:pt x="177" y="17"/>
                  <a:pt x="177" y="17"/>
                </a:cubicBezTo>
                <a:lnTo>
                  <a:pt x="177" y="118"/>
                </a:ln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5" name="Freeform 305">
            <a:extLst>
              <a:ext uri="{FF2B5EF4-FFF2-40B4-BE49-F238E27FC236}">
                <a16:creationId xmlns:a16="http://schemas.microsoft.com/office/drawing/2014/main" id="{06A4584A-867C-4178-AF1A-2221FC47AEF1}"/>
              </a:ext>
            </a:extLst>
          </p:cNvPr>
          <p:cNvSpPr>
            <a:spLocks noEditPoints="1"/>
          </p:cNvSpPr>
          <p:nvPr/>
        </p:nvSpPr>
        <p:spPr bwMode="auto">
          <a:xfrm>
            <a:off x="4450898" y="2261572"/>
            <a:ext cx="307495" cy="375456"/>
          </a:xfrm>
          <a:custGeom>
            <a:avLst/>
            <a:gdLst>
              <a:gd name="T0" fmla="*/ 76 w 152"/>
              <a:gd name="T1" fmla="*/ 101 h 185"/>
              <a:gd name="T2" fmla="*/ 50 w 152"/>
              <a:gd name="T3" fmla="*/ 126 h 185"/>
              <a:gd name="T4" fmla="*/ 59 w 152"/>
              <a:gd name="T5" fmla="*/ 177 h 185"/>
              <a:gd name="T6" fmla="*/ 67 w 152"/>
              <a:gd name="T7" fmla="*/ 185 h 185"/>
              <a:gd name="T8" fmla="*/ 84 w 152"/>
              <a:gd name="T9" fmla="*/ 185 h 185"/>
              <a:gd name="T10" fmla="*/ 93 w 152"/>
              <a:gd name="T11" fmla="*/ 177 h 185"/>
              <a:gd name="T12" fmla="*/ 101 w 152"/>
              <a:gd name="T13" fmla="*/ 126 h 185"/>
              <a:gd name="T14" fmla="*/ 76 w 152"/>
              <a:gd name="T15" fmla="*/ 101 h 185"/>
              <a:gd name="T16" fmla="*/ 85 w 152"/>
              <a:gd name="T17" fmla="*/ 173 h 185"/>
              <a:gd name="T18" fmla="*/ 83 w 152"/>
              <a:gd name="T19" fmla="*/ 177 h 185"/>
              <a:gd name="T20" fmla="*/ 69 w 152"/>
              <a:gd name="T21" fmla="*/ 177 h 185"/>
              <a:gd name="T22" fmla="*/ 66 w 152"/>
              <a:gd name="T23" fmla="*/ 173 h 185"/>
              <a:gd name="T24" fmla="*/ 59 w 152"/>
              <a:gd name="T25" fmla="*/ 126 h 185"/>
              <a:gd name="T26" fmla="*/ 76 w 152"/>
              <a:gd name="T27" fmla="*/ 109 h 185"/>
              <a:gd name="T28" fmla="*/ 93 w 152"/>
              <a:gd name="T29" fmla="*/ 126 h 185"/>
              <a:gd name="T30" fmla="*/ 85 w 152"/>
              <a:gd name="T31" fmla="*/ 173 h 185"/>
              <a:gd name="T32" fmla="*/ 76 w 152"/>
              <a:gd name="T33" fmla="*/ 0 h 185"/>
              <a:gd name="T34" fmla="*/ 0 w 152"/>
              <a:gd name="T35" fmla="*/ 75 h 185"/>
              <a:gd name="T36" fmla="*/ 43 w 152"/>
              <a:gd name="T37" fmla="*/ 144 h 185"/>
              <a:gd name="T38" fmla="*/ 42 w 152"/>
              <a:gd name="T39" fmla="*/ 134 h 185"/>
              <a:gd name="T40" fmla="*/ 8 w 152"/>
              <a:gd name="T41" fmla="*/ 75 h 185"/>
              <a:gd name="T42" fmla="*/ 76 w 152"/>
              <a:gd name="T43" fmla="*/ 8 h 185"/>
              <a:gd name="T44" fmla="*/ 143 w 152"/>
              <a:gd name="T45" fmla="*/ 75 h 185"/>
              <a:gd name="T46" fmla="*/ 109 w 152"/>
              <a:gd name="T47" fmla="*/ 134 h 185"/>
              <a:gd name="T48" fmla="*/ 108 w 152"/>
              <a:gd name="T49" fmla="*/ 144 h 185"/>
              <a:gd name="T50" fmla="*/ 152 w 152"/>
              <a:gd name="T51" fmla="*/ 75 h 185"/>
              <a:gd name="T52" fmla="*/ 76 w 152"/>
              <a:gd name="T53" fmla="*/ 0 h 185"/>
              <a:gd name="T54" fmla="*/ 93 w 152"/>
              <a:gd name="T55" fmla="*/ 75 h 185"/>
              <a:gd name="T56" fmla="*/ 76 w 152"/>
              <a:gd name="T57" fmla="*/ 59 h 185"/>
              <a:gd name="T58" fmla="*/ 59 w 152"/>
              <a:gd name="T59" fmla="*/ 75 h 185"/>
              <a:gd name="T60" fmla="*/ 76 w 152"/>
              <a:gd name="T61" fmla="*/ 92 h 185"/>
              <a:gd name="T62" fmla="*/ 93 w 152"/>
              <a:gd name="T63" fmla="*/ 75 h 185"/>
              <a:gd name="T64" fmla="*/ 67 w 152"/>
              <a:gd name="T65" fmla="*/ 75 h 185"/>
              <a:gd name="T66" fmla="*/ 76 w 152"/>
              <a:gd name="T67" fmla="*/ 67 h 185"/>
              <a:gd name="T68" fmla="*/ 84 w 152"/>
              <a:gd name="T69" fmla="*/ 75 h 185"/>
              <a:gd name="T70" fmla="*/ 76 w 152"/>
              <a:gd name="T71" fmla="*/ 84 h 185"/>
              <a:gd name="T72" fmla="*/ 67 w 152"/>
              <a:gd name="T73" fmla="*/ 75 h 185"/>
              <a:gd name="T74" fmla="*/ 76 w 152"/>
              <a:gd name="T75" fmla="*/ 29 h 185"/>
              <a:gd name="T76" fmla="*/ 29 w 152"/>
              <a:gd name="T77" fmla="*/ 75 h 185"/>
              <a:gd name="T78" fmla="*/ 45 w 152"/>
              <a:gd name="T79" fmla="*/ 110 h 185"/>
              <a:gd name="T80" fmla="*/ 49 w 152"/>
              <a:gd name="T81" fmla="*/ 103 h 185"/>
              <a:gd name="T82" fmla="*/ 38 w 152"/>
              <a:gd name="T83" fmla="*/ 75 h 185"/>
              <a:gd name="T84" fmla="*/ 76 w 152"/>
              <a:gd name="T85" fmla="*/ 38 h 185"/>
              <a:gd name="T86" fmla="*/ 114 w 152"/>
              <a:gd name="T87" fmla="*/ 75 h 185"/>
              <a:gd name="T88" fmla="*/ 102 w 152"/>
              <a:gd name="T89" fmla="*/ 103 h 185"/>
              <a:gd name="T90" fmla="*/ 106 w 152"/>
              <a:gd name="T91" fmla="*/ 110 h 185"/>
              <a:gd name="T92" fmla="*/ 122 w 152"/>
              <a:gd name="T93" fmla="*/ 75 h 185"/>
              <a:gd name="T94" fmla="*/ 76 w 152"/>
              <a:gd name="T95" fmla="*/ 2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2" h="185">
                <a:moveTo>
                  <a:pt x="76" y="101"/>
                </a:moveTo>
                <a:cubicBezTo>
                  <a:pt x="55" y="101"/>
                  <a:pt x="50" y="113"/>
                  <a:pt x="50" y="126"/>
                </a:cubicBezTo>
                <a:cubicBezTo>
                  <a:pt x="50" y="139"/>
                  <a:pt x="55" y="168"/>
                  <a:pt x="59" y="177"/>
                </a:cubicBezTo>
                <a:cubicBezTo>
                  <a:pt x="63" y="185"/>
                  <a:pt x="67" y="185"/>
                  <a:pt x="67" y="185"/>
                </a:cubicBezTo>
                <a:cubicBezTo>
                  <a:pt x="84" y="185"/>
                  <a:pt x="84" y="185"/>
                  <a:pt x="84" y="185"/>
                </a:cubicBezTo>
                <a:cubicBezTo>
                  <a:pt x="84" y="185"/>
                  <a:pt x="88" y="185"/>
                  <a:pt x="93" y="177"/>
                </a:cubicBezTo>
                <a:cubicBezTo>
                  <a:pt x="97" y="168"/>
                  <a:pt x="101" y="139"/>
                  <a:pt x="101" y="126"/>
                </a:cubicBezTo>
                <a:cubicBezTo>
                  <a:pt x="101" y="113"/>
                  <a:pt x="97" y="101"/>
                  <a:pt x="76" y="101"/>
                </a:cubicBezTo>
                <a:close/>
                <a:moveTo>
                  <a:pt x="85" y="173"/>
                </a:moveTo>
                <a:cubicBezTo>
                  <a:pt x="84" y="175"/>
                  <a:pt x="83" y="176"/>
                  <a:pt x="83" y="177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68" y="176"/>
                  <a:pt x="68" y="175"/>
                  <a:pt x="66" y="173"/>
                </a:cubicBezTo>
                <a:cubicBezTo>
                  <a:pt x="63" y="167"/>
                  <a:pt x="59" y="139"/>
                  <a:pt x="59" y="126"/>
                </a:cubicBezTo>
                <a:cubicBezTo>
                  <a:pt x="59" y="114"/>
                  <a:pt x="63" y="109"/>
                  <a:pt x="76" y="109"/>
                </a:cubicBezTo>
                <a:cubicBezTo>
                  <a:pt x="88" y="109"/>
                  <a:pt x="93" y="114"/>
                  <a:pt x="93" y="126"/>
                </a:cubicBezTo>
                <a:cubicBezTo>
                  <a:pt x="93" y="139"/>
                  <a:pt x="88" y="167"/>
                  <a:pt x="85" y="173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5"/>
                </a:cubicBezTo>
                <a:cubicBezTo>
                  <a:pt x="0" y="106"/>
                  <a:pt x="18" y="132"/>
                  <a:pt x="43" y="144"/>
                </a:cubicBezTo>
                <a:cubicBezTo>
                  <a:pt x="43" y="141"/>
                  <a:pt x="43" y="137"/>
                  <a:pt x="42" y="134"/>
                </a:cubicBezTo>
                <a:cubicBezTo>
                  <a:pt x="22" y="122"/>
                  <a:pt x="8" y="101"/>
                  <a:pt x="8" y="75"/>
                </a:cubicBezTo>
                <a:cubicBezTo>
                  <a:pt x="8" y="38"/>
                  <a:pt x="38" y="8"/>
                  <a:pt x="76" y="8"/>
                </a:cubicBezTo>
                <a:cubicBezTo>
                  <a:pt x="113" y="8"/>
                  <a:pt x="143" y="38"/>
                  <a:pt x="143" y="75"/>
                </a:cubicBezTo>
                <a:cubicBezTo>
                  <a:pt x="143" y="101"/>
                  <a:pt x="130" y="122"/>
                  <a:pt x="109" y="134"/>
                </a:cubicBezTo>
                <a:cubicBezTo>
                  <a:pt x="109" y="137"/>
                  <a:pt x="109" y="140"/>
                  <a:pt x="108" y="144"/>
                </a:cubicBezTo>
                <a:cubicBezTo>
                  <a:pt x="134" y="132"/>
                  <a:pt x="152" y="106"/>
                  <a:pt x="152" y="75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93" y="75"/>
                </a:moveTo>
                <a:cubicBezTo>
                  <a:pt x="93" y="66"/>
                  <a:pt x="85" y="59"/>
                  <a:pt x="76" y="59"/>
                </a:cubicBezTo>
                <a:cubicBezTo>
                  <a:pt x="66" y="59"/>
                  <a:pt x="59" y="66"/>
                  <a:pt x="59" y="75"/>
                </a:cubicBezTo>
                <a:cubicBezTo>
                  <a:pt x="59" y="85"/>
                  <a:pt x="66" y="92"/>
                  <a:pt x="76" y="92"/>
                </a:cubicBezTo>
                <a:cubicBezTo>
                  <a:pt x="85" y="92"/>
                  <a:pt x="93" y="85"/>
                  <a:pt x="93" y="75"/>
                </a:cubicBezTo>
                <a:close/>
                <a:moveTo>
                  <a:pt x="67" y="75"/>
                </a:moveTo>
                <a:cubicBezTo>
                  <a:pt x="67" y="71"/>
                  <a:pt x="71" y="67"/>
                  <a:pt x="76" y="67"/>
                </a:cubicBezTo>
                <a:cubicBezTo>
                  <a:pt x="80" y="67"/>
                  <a:pt x="84" y="71"/>
                  <a:pt x="84" y="75"/>
                </a:cubicBezTo>
                <a:cubicBezTo>
                  <a:pt x="84" y="80"/>
                  <a:pt x="80" y="84"/>
                  <a:pt x="76" y="84"/>
                </a:cubicBezTo>
                <a:cubicBezTo>
                  <a:pt x="71" y="84"/>
                  <a:pt x="67" y="80"/>
                  <a:pt x="67" y="75"/>
                </a:cubicBezTo>
                <a:close/>
                <a:moveTo>
                  <a:pt x="76" y="29"/>
                </a:moveTo>
                <a:cubicBezTo>
                  <a:pt x="50" y="29"/>
                  <a:pt x="29" y="50"/>
                  <a:pt x="29" y="75"/>
                </a:cubicBezTo>
                <a:cubicBezTo>
                  <a:pt x="29" y="89"/>
                  <a:pt x="35" y="102"/>
                  <a:pt x="45" y="110"/>
                </a:cubicBezTo>
                <a:cubicBezTo>
                  <a:pt x="46" y="107"/>
                  <a:pt x="47" y="105"/>
                  <a:pt x="49" y="103"/>
                </a:cubicBezTo>
                <a:cubicBezTo>
                  <a:pt x="42" y="96"/>
                  <a:pt x="38" y="86"/>
                  <a:pt x="38" y="75"/>
                </a:cubicBezTo>
                <a:cubicBezTo>
                  <a:pt x="38" y="55"/>
                  <a:pt x="55" y="38"/>
                  <a:pt x="76" y="38"/>
                </a:cubicBezTo>
                <a:cubicBezTo>
                  <a:pt x="97" y="38"/>
                  <a:pt x="114" y="55"/>
                  <a:pt x="114" y="75"/>
                </a:cubicBezTo>
                <a:cubicBezTo>
                  <a:pt x="114" y="86"/>
                  <a:pt x="109" y="96"/>
                  <a:pt x="102" y="103"/>
                </a:cubicBezTo>
                <a:cubicBezTo>
                  <a:pt x="104" y="105"/>
                  <a:pt x="105" y="108"/>
                  <a:pt x="106" y="110"/>
                </a:cubicBezTo>
                <a:cubicBezTo>
                  <a:pt x="116" y="102"/>
                  <a:pt x="122" y="89"/>
                  <a:pt x="122" y="75"/>
                </a:cubicBezTo>
                <a:cubicBezTo>
                  <a:pt x="122" y="50"/>
                  <a:pt x="101" y="29"/>
                  <a:pt x="76" y="29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Freeform 311">
            <a:extLst>
              <a:ext uri="{FF2B5EF4-FFF2-40B4-BE49-F238E27FC236}">
                <a16:creationId xmlns:a16="http://schemas.microsoft.com/office/drawing/2014/main" id="{2B4F1C28-ACD0-4B70-A632-05C8C834DEE5}"/>
              </a:ext>
            </a:extLst>
          </p:cNvPr>
          <p:cNvSpPr>
            <a:spLocks noEditPoints="1"/>
          </p:cNvSpPr>
          <p:nvPr/>
        </p:nvSpPr>
        <p:spPr bwMode="auto">
          <a:xfrm>
            <a:off x="7336813" y="5153924"/>
            <a:ext cx="376569" cy="375456"/>
          </a:xfrm>
          <a:custGeom>
            <a:avLst/>
            <a:gdLst>
              <a:gd name="T0" fmla="*/ 137 w 186"/>
              <a:gd name="T1" fmla="*/ 60 h 185"/>
              <a:gd name="T2" fmla="*/ 126 w 186"/>
              <a:gd name="T3" fmla="*/ 64 h 185"/>
              <a:gd name="T4" fmla="*/ 113 w 186"/>
              <a:gd name="T5" fmla="*/ 59 h 185"/>
              <a:gd name="T6" fmla="*/ 96 w 186"/>
              <a:gd name="T7" fmla="*/ 76 h 185"/>
              <a:gd name="T8" fmla="*/ 97 w 186"/>
              <a:gd name="T9" fmla="*/ 80 h 185"/>
              <a:gd name="T10" fmla="*/ 61 w 186"/>
              <a:gd name="T11" fmla="*/ 62 h 185"/>
              <a:gd name="T12" fmla="*/ 59 w 186"/>
              <a:gd name="T13" fmla="*/ 70 h 185"/>
              <a:gd name="T14" fmla="*/ 66 w 186"/>
              <a:gd name="T15" fmla="*/ 84 h 185"/>
              <a:gd name="T16" fmla="*/ 58 w 186"/>
              <a:gd name="T17" fmla="*/ 82 h 185"/>
              <a:gd name="T18" fmla="*/ 58 w 186"/>
              <a:gd name="T19" fmla="*/ 83 h 185"/>
              <a:gd name="T20" fmla="*/ 72 w 186"/>
              <a:gd name="T21" fmla="*/ 99 h 185"/>
              <a:gd name="T22" fmla="*/ 68 w 186"/>
              <a:gd name="T23" fmla="*/ 100 h 185"/>
              <a:gd name="T24" fmla="*/ 64 w 186"/>
              <a:gd name="T25" fmla="*/ 100 h 185"/>
              <a:gd name="T26" fmla="*/ 81 w 186"/>
              <a:gd name="T27" fmla="*/ 111 h 185"/>
              <a:gd name="T28" fmla="*/ 59 w 186"/>
              <a:gd name="T29" fmla="*/ 119 h 185"/>
              <a:gd name="T30" fmla="*/ 55 w 186"/>
              <a:gd name="T31" fmla="*/ 118 h 185"/>
              <a:gd name="T32" fmla="*/ 82 w 186"/>
              <a:gd name="T33" fmla="*/ 126 h 185"/>
              <a:gd name="T34" fmla="*/ 131 w 186"/>
              <a:gd name="T35" fmla="*/ 78 h 185"/>
              <a:gd name="T36" fmla="*/ 131 w 186"/>
              <a:gd name="T37" fmla="*/ 75 h 185"/>
              <a:gd name="T38" fmla="*/ 139 w 186"/>
              <a:gd name="T39" fmla="*/ 67 h 185"/>
              <a:gd name="T40" fmla="*/ 129 w 186"/>
              <a:gd name="T41" fmla="*/ 69 h 185"/>
              <a:gd name="T42" fmla="*/ 137 w 186"/>
              <a:gd name="T43" fmla="*/ 60 h 185"/>
              <a:gd name="T44" fmla="*/ 93 w 186"/>
              <a:gd name="T45" fmla="*/ 0 h 185"/>
              <a:gd name="T46" fmla="*/ 0 w 186"/>
              <a:gd name="T47" fmla="*/ 92 h 185"/>
              <a:gd name="T48" fmla="*/ 93 w 186"/>
              <a:gd name="T49" fmla="*/ 185 h 185"/>
              <a:gd name="T50" fmla="*/ 186 w 186"/>
              <a:gd name="T51" fmla="*/ 92 h 185"/>
              <a:gd name="T52" fmla="*/ 93 w 186"/>
              <a:gd name="T53" fmla="*/ 0 h 185"/>
              <a:gd name="T54" fmla="*/ 93 w 186"/>
              <a:gd name="T55" fmla="*/ 177 h 185"/>
              <a:gd name="T56" fmla="*/ 9 w 186"/>
              <a:gd name="T57" fmla="*/ 92 h 185"/>
              <a:gd name="T58" fmla="*/ 93 w 186"/>
              <a:gd name="T59" fmla="*/ 8 h 185"/>
              <a:gd name="T60" fmla="*/ 177 w 186"/>
              <a:gd name="T61" fmla="*/ 92 h 185"/>
              <a:gd name="T62" fmla="*/ 93 w 186"/>
              <a:gd name="T63" fmla="*/ 17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6" h="185">
                <a:moveTo>
                  <a:pt x="137" y="60"/>
                </a:moveTo>
                <a:cubicBezTo>
                  <a:pt x="134" y="62"/>
                  <a:pt x="130" y="63"/>
                  <a:pt x="126" y="64"/>
                </a:cubicBezTo>
                <a:cubicBezTo>
                  <a:pt x="123" y="61"/>
                  <a:pt x="118" y="59"/>
                  <a:pt x="113" y="59"/>
                </a:cubicBezTo>
                <a:cubicBezTo>
                  <a:pt x="104" y="59"/>
                  <a:pt x="96" y="66"/>
                  <a:pt x="96" y="76"/>
                </a:cubicBezTo>
                <a:cubicBezTo>
                  <a:pt x="96" y="77"/>
                  <a:pt x="96" y="78"/>
                  <a:pt x="97" y="80"/>
                </a:cubicBezTo>
                <a:cubicBezTo>
                  <a:pt x="82" y="79"/>
                  <a:pt x="69" y="72"/>
                  <a:pt x="61" y="62"/>
                </a:cubicBezTo>
                <a:cubicBezTo>
                  <a:pt x="59" y="64"/>
                  <a:pt x="59" y="67"/>
                  <a:pt x="59" y="70"/>
                </a:cubicBezTo>
                <a:cubicBezTo>
                  <a:pt x="59" y="76"/>
                  <a:pt x="62" y="81"/>
                  <a:pt x="66" y="84"/>
                </a:cubicBezTo>
                <a:cubicBezTo>
                  <a:pt x="63" y="84"/>
                  <a:pt x="61" y="84"/>
                  <a:pt x="58" y="82"/>
                </a:cubicBezTo>
                <a:cubicBezTo>
                  <a:pt x="58" y="82"/>
                  <a:pt x="58" y="82"/>
                  <a:pt x="58" y="83"/>
                </a:cubicBezTo>
                <a:cubicBezTo>
                  <a:pt x="58" y="91"/>
                  <a:pt x="64" y="98"/>
                  <a:pt x="72" y="99"/>
                </a:cubicBezTo>
                <a:cubicBezTo>
                  <a:pt x="71" y="100"/>
                  <a:pt x="69" y="100"/>
                  <a:pt x="68" y="100"/>
                </a:cubicBezTo>
                <a:cubicBezTo>
                  <a:pt x="67" y="100"/>
                  <a:pt x="66" y="100"/>
                  <a:pt x="64" y="100"/>
                </a:cubicBezTo>
                <a:cubicBezTo>
                  <a:pt x="67" y="106"/>
                  <a:pt x="73" y="111"/>
                  <a:pt x="81" y="111"/>
                </a:cubicBezTo>
                <a:cubicBezTo>
                  <a:pt x="75" y="116"/>
                  <a:pt x="67" y="119"/>
                  <a:pt x="59" y="119"/>
                </a:cubicBezTo>
                <a:cubicBezTo>
                  <a:pt x="58" y="119"/>
                  <a:pt x="56" y="119"/>
                  <a:pt x="55" y="118"/>
                </a:cubicBezTo>
                <a:cubicBezTo>
                  <a:pt x="63" y="123"/>
                  <a:pt x="72" y="126"/>
                  <a:pt x="82" y="126"/>
                </a:cubicBezTo>
                <a:cubicBezTo>
                  <a:pt x="113" y="126"/>
                  <a:pt x="131" y="100"/>
                  <a:pt x="131" y="78"/>
                </a:cubicBezTo>
                <a:cubicBezTo>
                  <a:pt x="131" y="77"/>
                  <a:pt x="131" y="76"/>
                  <a:pt x="131" y="75"/>
                </a:cubicBezTo>
                <a:cubicBezTo>
                  <a:pt x="134" y="73"/>
                  <a:pt x="137" y="70"/>
                  <a:pt x="139" y="67"/>
                </a:cubicBezTo>
                <a:cubicBezTo>
                  <a:pt x="136" y="68"/>
                  <a:pt x="133" y="69"/>
                  <a:pt x="129" y="69"/>
                </a:cubicBezTo>
                <a:cubicBezTo>
                  <a:pt x="133" y="67"/>
                  <a:pt x="136" y="64"/>
                  <a:pt x="137" y="60"/>
                </a:cubicBezTo>
                <a:close/>
                <a:moveTo>
                  <a:pt x="93" y="0"/>
                </a:moveTo>
                <a:cubicBezTo>
                  <a:pt x="42" y="0"/>
                  <a:pt x="0" y="41"/>
                  <a:pt x="0" y="92"/>
                </a:cubicBezTo>
                <a:cubicBezTo>
                  <a:pt x="0" y="144"/>
                  <a:pt x="42" y="185"/>
                  <a:pt x="93" y="185"/>
                </a:cubicBezTo>
                <a:cubicBezTo>
                  <a:pt x="144" y="185"/>
                  <a:pt x="186" y="144"/>
                  <a:pt x="186" y="92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9" y="139"/>
                  <a:pt x="9" y="92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2"/>
                </a:cubicBezTo>
                <a:cubicBezTo>
                  <a:pt x="177" y="139"/>
                  <a:pt x="140" y="177"/>
                  <a:pt x="93" y="177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Freeform 312">
            <a:extLst>
              <a:ext uri="{FF2B5EF4-FFF2-40B4-BE49-F238E27FC236}">
                <a16:creationId xmlns:a16="http://schemas.microsoft.com/office/drawing/2014/main" id="{91FA9727-2CBF-497C-8A7B-55775C7C304B}"/>
              </a:ext>
            </a:extLst>
          </p:cNvPr>
          <p:cNvSpPr>
            <a:spLocks noEditPoints="1"/>
          </p:cNvSpPr>
          <p:nvPr/>
        </p:nvSpPr>
        <p:spPr bwMode="auto">
          <a:xfrm>
            <a:off x="7218895" y="2261572"/>
            <a:ext cx="375456" cy="375456"/>
          </a:xfrm>
          <a:custGeom>
            <a:avLst/>
            <a:gdLst>
              <a:gd name="T0" fmla="*/ 101 w 185"/>
              <a:gd name="T1" fmla="*/ 72 h 185"/>
              <a:gd name="T2" fmla="*/ 106 w 185"/>
              <a:gd name="T3" fmla="*/ 67 h 185"/>
              <a:gd name="T4" fmla="*/ 113 w 185"/>
              <a:gd name="T5" fmla="*/ 67 h 185"/>
              <a:gd name="T6" fmla="*/ 113 w 185"/>
              <a:gd name="T7" fmla="*/ 54 h 185"/>
              <a:gd name="T8" fmla="*/ 102 w 185"/>
              <a:gd name="T9" fmla="*/ 54 h 185"/>
              <a:gd name="T10" fmla="*/ 84 w 185"/>
              <a:gd name="T11" fmla="*/ 71 h 185"/>
              <a:gd name="T12" fmla="*/ 84 w 185"/>
              <a:gd name="T13" fmla="*/ 80 h 185"/>
              <a:gd name="T14" fmla="*/ 75 w 185"/>
              <a:gd name="T15" fmla="*/ 80 h 185"/>
              <a:gd name="T16" fmla="*/ 75 w 185"/>
              <a:gd name="T17" fmla="*/ 92 h 185"/>
              <a:gd name="T18" fmla="*/ 84 w 185"/>
              <a:gd name="T19" fmla="*/ 92 h 185"/>
              <a:gd name="T20" fmla="*/ 84 w 185"/>
              <a:gd name="T21" fmla="*/ 130 h 185"/>
              <a:gd name="T22" fmla="*/ 101 w 185"/>
              <a:gd name="T23" fmla="*/ 130 h 185"/>
              <a:gd name="T24" fmla="*/ 101 w 185"/>
              <a:gd name="T25" fmla="*/ 92 h 185"/>
              <a:gd name="T26" fmla="*/ 112 w 185"/>
              <a:gd name="T27" fmla="*/ 92 h 185"/>
              <a:gd name="T28" fmla="*/ 113 w 185"/>
              <a:gd name="T29" fmla="*/ 80 h 185"/>
              <a:gd name="T30" fmla="*/ 101 w 185"/>
              <a:gd name="T31" fmla="*/ 80 h 185"/>
              <a:gd name="T32" fmla="*/ 101 w 185"/>
              <a:gd name="T33" fmla="*/ 72 h 185"/>
              <a:gd name="T34" fmla="*/ 92 w 185"/>
              <a:gd name="T35" fmla="*/ 0 h 185"/>
              <a:gd name="T36" fmla="*/ 0 w 185"/>
              <a:gd name="T37" fmla="*/ 92 h 185"/>
              <a:gd name="T38" fmla="*/ 92 w 185"/>
              <a:gd name="T39" fmla="*/ 185 h 185"/>
              <a:gd name="T40" fmla="*/ 185 w 185"/>
              <a:gd name="T41" fmla="*/ 92 h 185"/>
              <a:gd name="T42" fmla="*/ 92 w 185"/>
              <a:gd name="T43" fmla="*/ 0 h 185"/>
              <a:gd name="T44" fmla="*/ 92 w 185"/>
              <a:gd name="T45" fmla="*/ 177 h 185"/>
              <a:gd name="T46" fmla="*/ 8 w 185"/>
              <a:gd name="T47" fmla="*/ 92 h 185"/>
              <a:gd name="T48" fmla="*/ 92 w 185"/>
              <a:gd name="T49" fmla="*/ 8 h 185"/>
              <a:gd name="T50" fmla="*/ 177 w 185"/>
              <a:gd name="T51" fmla="*/ 92 h 185"/>
              <a:gd name="T52" fmla="*/ 92 w 185"/>
              <a:gd name="T53" fmla="*/ 17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5" h="185">
                <a:moveTo>
                  <a:pt x="101" y="72"/>
                </a:moveTo>
                <a:cubicBezTo>
                  <a:pt x="101" y="69"/>
                  <a:pt x="101" y="67"/>
                  <a:pt x="106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89" y="54"/>
                  <a:pt x="84" y="61"/>
                  <a:pt x="84" y="71"/>
                </a:cubicBezTo>
                <a:cubicBezTo>
                  <a:pt x="84" y="80"/>
                  <a:pt x="84" y="80"/>
                  <a:pt x="84" y="80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92"/>
                  <a:pt x="75" y="92"/>
                  <a:pt x="75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0"/>
                  <a:pt x="84" y="130"/>
                  <a:pt x="84" y="130"/>
                </a:cubicBezTo>
                <a:cubicBezTo>
                  <a:pt x="101" y="130"/>
                  <a:pt x="101" y="130"/>
                  <a:pt x="101" y="130"/>
                </a:cubicBezTo>
                <a:cubicBezTo>
                  <a:pt x="101" y="92"/>
                  <a:pt x="101" y="92"/>
                  <a:pt x="101" y="92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101" y="80"/>
                  <a:pt x="101" y="80"/>
                  <a:pt x="101" y="80"/>
                </a:cubicBezTo>
                <a:lnTo>
                  <a:pt x="101" y="72"/>
                </a:lnTo>
                <a:close/>
                <a:moveTo>
                  <a:pt x="92" y="0"/>
                </a:moveTo>
                <a:cubicBezTo>
                  <a:pt x="41" y="0"/>
                  <a:pt x="0" y="41"/>
                  <a:pt x="0" y="92"/>
                </a:cubicBezTo>
                <a:cubicBezTo>
                  <a:pt x="0" y="144"/>
                  <a:pt x="41" y="185"/>
                  <a:pt x="92" y="185"/>
                </a:cubicBezTo>
                <a:cubicBezTo>
                  <a:pt x="144" y="185"/>
                  <a:pt x="185" y="144"/>
                  <a:pt x="185" y="92"/>
                </a:cubicBezTo>
                <a:cubicBezTo>
                  <a:pt x="185" y="41"/>
                  <a:pt x="144" y="0"/>
                  <a:pt x="92" y="0"/>
                </a:cubicBezTo>
                <a:close/>
                <a:moveTo>
                  <a:pt x="92" y="177"/>
                </a:moveTo>
                <a:cubicBezTo>
                  <a:pt x="46" y="177"/>
                  <a:pt x="8" y="139"/>
                  <a:pt x="8" y="92"/>
                </a:cubicBezTo>
                <a:cubicBezTo>
                  <a:pt x="8" y="46"/>
                  <a:pt x="46" y="8"/>
                  <a:pt x="92" y="8"/>
                </a:cubicBezTo>
                <a:cubicBezTo>
                  <a:pt x="139" y="8"/>
                  <a:pt x="177" y="46"/>
                  <a:pt x="177" y="92"/>
                </a:cubicBezTo>
                <a:cubicBezTo>
                  <a:pt x="177" y="139"/>
                  <a:pt x="139" y="177"/>
                  <a:pt x="92" y="177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316">
            <a:extLst>
              <a:ext uri="{FF2B5EF4-FFF2-40B4-BE49-F238E27FC236}">
                <a16:creationId xmlns:a16="http://schemas.microsoft.com/office/drawing/2014/main" id="{815A800C-3DCB-459B-8F78-6F4378BB7A8B}"/>
              </a:ext>
            </a:extLst>
          </p:cNvPr>
          <p:cNvSpPr>
            <a:spLocks noEditPoints="1"/>
          </p:cNvSpPr>
          <p:nvPr/>
        </p:nvSpPr>
        <p:spPr bwMode="auto">
          <a:xfrm>
            <a:off x="3738375" y="3651595"/>
            <a:ext cx="377683" cy="377683"/>
          </a:xfrm>
          <a:custGeom>
            <a:avLst/>
            <a:gdLst>
              <a:gd name="T0" fmla="*/ 93 w 186"/>
              <a:gd name="T1" fmla="*/ 0 h 186"/>
              <a:gd name="T2" fmla="*/ 0 w 186"/>
              <a:gd name="T3" fmla="*/ 93 h 186"/>
              <a:gd name="T4" fmla="*/ 93 w 186"/>
              <a:gd name="T5" fmla="*/ 186 h 186"/>
              <a:gd name="T6" fmla="*/ 186 w 186"/>
              <a:gd name="T7" fmla="*/ 93 h 186"/>
              <a:gd name="T8" fmla="*/ 93 w 186"/>
              <a:gd name="T9" fmla="*/ 0 h 186"/>
              <a:gd name="T10" fmla="*/ 93 w 186"/>
              <a:gd name="T11" fmla="*/ 177 h 186"/>
              <a:gd name="T12" fmla="*/ 9 w 186"/>
              <a:gd name="T13" fmla="*/ 93 h 186"/>
              <a:gd name="T14" fmla="*/ 93 w 186"/>
              <a:gd name="T15" fmla="*/ 8 h 186"/>
              <a:gd name="T16" fmla="*/ 177 w 186"/>
              <a:gd name="T17" fmla="*/ 93 h 186"/>
              <a:gd name="T18" fmla="*/ 93 w 186"/>
              <a:gd name="T19" fmla="*/ 177 h 186"/>
              <a:gd name="T20" fmla="*/ 127 w 186"/>
              <a:gd name="T21" fmla="*/ 63 h 186"/>
              <a:gd name="T22" fmla="*/ 118 w 186"/>
              <a:gd name="T23" fmla="*/ 63 h 186"/>
              <a:gd name="T24" fmla="*/ 118 w 186"/>
              <a:gd name="T25" fmla="*/ 76 h 186"/>
              <a:gd name="T26" fmla="*/ 106 w 186"/>
              <a:gd name="T27" fmla="*/ 76 h 186"/>
              <a:gd name="T28" fmla="*/ 106 w 186"/>
              <a:gd name="T29" fmla="*/ 84 h 186"/>
              <a:gd name="T30" fmla="*/ 118 w 186"/>
              <a:gd name="T31" fmla="*/ 84 h 186"/>
              <a:gd name="T32" fmla="*/ 118 w 186"/>
              <a:gd name="T33" fmla="*/ 97 h 186"/>
              <a:gd name="T34" fmla="*/ 127 w 186"/>
              <a:gd name="T35" fmla="*/ 97 h 186"/>
              <a:gd name="T36" fmla="*/ 127 w 186"/>
              <a:gd name="T37" fmla="*/ 84 h 186"/>
              <a:gd name="T38" fmla="*/ 140 w 186"/>
              <a:gd name="T39" fmla="*/ 84 h 186"/>
              <a:gd name="T40" fmla="*/ 140 w 186"/>
              <a:gd name="T41" fmla="*/ 76 h 186"/>
              <a:gd name="T42" fmla="*/ 127 w 186"/>
              <a:gd name="T43" fmla="*/ 76 h 186"/>
              <a:gd name="T44" fmla="*/ 127 w 186"/>
              <a:gd name="T45" fmla="*/ 63 h 186"/>
              <a:gd name="T46" fmla="*/ 93 w 186"/>
              <a:gd name="T47" fmla="*/ 96 h 186"/>
              <a:gd name="T48" fmla="*/ 89 w 186"/>
              <a:gd name="T49" fmla="*/ 91 h 186"/>
              <a:gd name="T50" fmla="*/ 92 w 186"/>
              <a:gd name="T51" fmla="*/ 87 h 186"/>
              <a:gd name="T52" fmla="*/ 98 w 186"/>
              <a:gd name="T53" fmla="*/ 75 h 186"/>
              <a:gd name="T54" fmla="*/ 95 w 186"/>
              <a:gd name="T55" fmla="*/ 66 h 186"/>
              <a:gd name="T56" fmla="*/ 97 w 186"/>
              <a:gd name="T57" fmla="*/ 66 h 186"/>
              <a:gd name="T58" fmla="*/ 106 w 186"/>
              <a:gd name="T59" fmla="*/ 59 h 186"/>
              <a:gd name="T60" fmla="*/ 82 w 186"/>
              <a:gd name="T61" fmla="*/ 59 h 186"/>
              <a:gd name="T62" fmla="*/ 63 w 186"/>
              <a:gd name="T63" fmla="*/ 75 h 186"/>
              <a:gd name="T64" fmla="*/ 79 w 186"/>
              <a:gd name="T65" fmla="*/ 91 h 186"/>
              <a:gd name="T66" fmla="*/ 79 w 186"/>
              <a:gd name="T67" fmla="*/ 93 h 186"/>
              <a:gd name="T68" fmla="*/ 80 w 186"/>
              <a:gd name="T69" fmla="*/ 97 h 186"/>
              <a:gd name="T70" fmla="*/ 59 w 186"/>
              <a:gd name="T71" fmla="*/ 113 h 186"/>
              <a:gd name="T72" fmla="*/ 80 w 186"/>
              <a:gd name="T73" fmla="*/ 126 h 186"/>
              <a:gd name="T74" fmla="*/ 101 w 186"/>
              <a:gd name="T75" fmla="*/ 110 h 186"/>
              <a:gd name="T76" fmla="*/ 93 w 186"/>
              <a:gd name="T77" fmla="*/ 96 h 186"/>
              <a:gd name="T78" fmla="*/ 74 w 186"/>
              <a:gd name="T79" fmla="*/ 75 h 186"/>
              <a:gd name="T80" fmla="*/ 76 w 186"/>
              <a:gd name="T81" fmla="*/ 67 h 186"/>
              <a:gd name="T82" fmla="*/ 79 w 186"/>
              <a:gd name="T83" fmla="*/ 65 h 186"/>
              <a:gd name="T84" fmla="*/ 79 w 186"/>
              <a:gd name="T85" fmla="*/ 64 h 186"/>
              <a:gd name="T86" fmla="*/ 79 w 186"/>
              <a:gd name="T87" fmla="*/ 64 h 186"/>
              <a:gd name="T88" fmla="*/ 79 w 186"/>
              <a:gd name="T89" fmla="*/ 65 h 186"/>
              <a:gd name="T90" fmla="*/ 88 w 186"/>
              <a:gd name="T91" fmla="*/ 76 h 186"/>
              <a:gd name="T92" fmla="*/ 86 w 186"/>
              <a:gd name="T93" fmla="*/ 84 h 186"/>
              <a:gd name="T94" fmla="*/ 82 w 186"/>
              <a:gd name="T95" fmla="*/ 86 h 186"/>
              <a:gd name="T96" fmla="*/ 82 w 186"/>
              <a:gd name="T97" fmla="*/ 86 h 186"/>
              <a:gd name="T98" fmla="*/ 74 w 186"/>
              <a:gd name="T99" fmla="*/ 75 h 186"/>
              <a:gd name="T100" fmla="*/ 80 w 186"/>
              <a:gd name="T101" fmla="*/ 120 h 186"/>
              <a:gd name="T102" fmla="*/ 70 w 186"/>
              <a:gd name="T103" fmla="*/ 111 h 186"/>
              <a:gd name="T104" fmla="*/ 81 w 186"/>
              <a:gd name="T105" fmla="*/ 102 h 186"/>
              <a:gd name="T106" fmla="*/ 81 w 186"/>
              <a:gd name="T107" fmla="*/ 101 h 186"/>
              <a:gd name="T108" fmla="*/ 81 w 186"/>
              <a:gd name="T109" fmla="*/ 101 h 186"/>
              <a:gd name="T110" fmla="*/ 82 w 186"/>
              <a:gd name="T111" fmla="*/ 102 h 186"/>
              <a:gd name="T112" fmla="*/ 86 w 186"/>
              <a:gd name="T113" fmla="*/ 103 h 186"/>
              <a:gd name="T114" fmla="*/ 87 w 186"/>
              <a:gd name="T115" fmla="*/ 104 h 186"/>
              <a:gd name="T116" fmla="*/ 92 w 186"/>
              <a:gd name="T117" fmla="*/ 110 h 186"/>
              <a:gd name="T118" fmla="*/ 92 w 186"/>
              <a:gd name="T119" fmla="*/ 111 h 186"/>
              <a:gd name="T120" fmla="*/ 80 w 186"/>
              <a:gd name="T121" fmla="*/ 12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" h="186">
                <a:moveTo>
                  <a:pt x="93" y="0"/>
                </a:moveTo>
                <a:cubicBezTo>
                  <a:pt x="42" y="0"/>
                  <a:pt x="0" y="41"/>
                  <a:pt x="0" y="93"/>
                </a:cubicBezTo>
                <a:cubicBezTo>
                  <a:pt x="0" y="144"/>
                  <a:pt x="42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1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7" y="177"/>
                  <a:pt x="9" y="139"/>
                  <a:pt x="9" y="93"/>
                </a:cubicBezTo>
                <a:cubicBezTo>
                  <a:pt x="9" y="46"/>
                  <a:pt x="47" y="8"/>
                  <a:pt x="93" y="8"/>
                </a:cubicBezTo>
                <a:cubicBezTo>
                  <a:pt x="140" y="8"/>
                  <a:pt x="177" y="46"/>
                  <a:pt x="177" y="93"/>
                </a:cubicBezTo>
                <a:cubicBezTo>
                  <a:pt x="177" y="139"/>
                  <a:pt x="140" y="177"/>
                  <a:pt x="93" y="177"/>
                </a:cubicBezTo>
                <a:close/>
                <a:moveTo>
                  <a:pt x="127" y="63"/>
                </a:moveTo>
                <a:cubicBezTo>
                  <a:pt x="118" y="63"/>
                  <a:pt x="118" y="63"/>
                  <a:pt x="118" y="63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7" y="84"/>
                  <a:pt x="127" y="84"/>
                  <a:pt x="127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0" y="76"/>
                  <a:pt x="140" y="76"/>
                  <a:pt x="140" y="76"/>
                </a:cubicBezTo>
                <a:cubicBezTo>
                  <a:pt x="127" y="76"/>
                  <a:pt x="127" y="76"/>
                  <a:pt x="127" y="76"/>
                </a:cubicBezTo>
                <a:lnTo>
                  <a:pt x="127" y="63"/>
                </a:lnTo>
                <a:close/>
                <a:moveTo>
                  <a:pt x="93" y="96"/>
                </a:moveTo>
                <a:cubicBezTo>
                  <a:pt x="91" y="95"/>
                  <a:pt x="89" y="92"/>
                  <a:pt x="89" y="91"/>
                </a:cubicBezTo>
                <a:cubicBezTo>
                  <a:pt x="89" y="90"/>
                  <a:pt x="89" y="90"/>
                  <a:pt x="92" y="87"/>
                </a:cubicBezTo>
                <a:cubicBezTo>
                  <a:pt x="96" y="84"/>
                  <a:pt x="98" y="80"/>
                  <a:pt x="98" y="75"/>
                </a:cubicBezTo>
                <a:cubicBezTo>
                  <a:pt x="98" y="72"/>
                  <a:pt x="97" y="68"/>
                  <a:pt x="95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106" y="59"/>
                  <a:pt x="106" y="59"/>
                  <a:pt x="106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72" y="59"/>
                  <a:pt x="63" y="67"/>
                  <a:pt x="63" y="75"/>
                </a:cubicBezTo>
                <a:cubicBezTo>
                  <a:pt x="63" y="84"/>
                  <a:pt x="70" y="91"/>
                  <a:pt x="79" y="91"/>
                </a:cubicBezTo>
                <a:cubicBezTo>
                  <a:pt x="79" y="92"/>
                  <a:pt x="79" y="93"/>
                  <a:pt x="79" y="93"/>
                </a:cubicBezTo>
                <a:cubicBezTo>
                  <a:pt x="79" y="95"/>
                  <a:pt x="79" y="96"/>
                  <a:pt x="80" y="97"/>
                </a:cubicBezTo>
                <a:cubicBezTo>
                  <a:pt x="69" y="97"/>
                  <a:pt x="59" y="104"/>
                  <a:pt x="59" y="113"/>
                </a:cubicBezTo>
                <a:cubicBezTo>
                  <a:pt x="59" y="121"/>
                  <a:pt x="68" y="126"/>
                  <a:pt x="80" y="126"/>
                </a:cubicBezTo>
                <a:cubicBezTo>
                  <a:pt x="94" y="126"/>
                  <a:pt x="101" y="118"/>
                  <a:pt x="101" y="110"/>
                </a:cubicBezTo>
                <a:cubicBezTo>
                  <a:pt x="101" y="104"/>
                  <a:pt x="99" y="100"/>
                  <a:pt x="93" y="96"/>
                </a:cubicBezTo>
                <a:close/>
                <a:moveTo>
                  <a:pt x="74" y="75"/>
                </a:moveTo>
                <a:cubicBezTo>
                  <a:pt x="73" y="72"/>
                  <a:pt x="74" y="69"/>
                  <a:pt x="76" y="67"/>
                </a:cubicBezTo>
                <a:cubicBezTo>
                  <a:pt x="76" y="66"/>
                  <a:pt x="78" y="65"/>
                  <a:pt x="79" y="65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4"/>
                  <a:pt x="79" y="64"/>
                  <a:pt x="79" y="64"/>
                </a:cubicBezTo>
                <a:cubicBezTo>
                  <a:pt x="79" y="65"/>
                  <a:pt x="79" y="65"/>
                  <a:pt x="79" y="65"/>
                </a:cubicBezTo>
                <a:cubicBezTo>
                  <a:pt x="83" y="65"/>
                  <a:pt x="87" y="70"/>
                  <a:pt x="88" y="76"/>
                </a:cubicBezTo>
                <a:cubicBezTo>
                  <a:pt x="88" y="79"/>
                  <a:pt x="88" y="82"/>
                  <a:pt x="86" y="84"/>
                </a:cubicBezTo>
                <a:cubicBezTo>
                  <a:pt x="85" y="85"/>
                  <a:pt x="84" y="86"/>
                  <a:pt x="82" y="86"/>
                </a:cubicBezTo>
                <a:cubicBezTo>
                  <a:pt x="82" y="86"/>
                  <a:pt x="82" y="86"/>
                  <a:pt x="82" y="86"/>
                </a:cubicBezTo>
                <a:cubicBezTo>
                  <a:pt x="78" y="86"/>
                  <a:pt x="74" y="81"/>
                  <a:pt x="74" y="75"/>
                </a:cubicBezTo>
                <a:close/>
                <a:moveTo>
                  <a:pt x="80" y="120"/>
                </a:moveTo>
                <a:cubicBezTo>
                  <a:pt x="74" y="120"/>
                  <a:pt x="70" y="116"/>
                  <a:pt x="70" y="111"/>
                </a:cubicBezTo>
                <a:cubicBezTo>
                  <a:pt x="70" y="106"/>
                  <a:pt x="75" y="102"/>
                  <a:pt x="81" y="102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1" y="101"/>
                  <a:pt x="81" y="101"/>
                  <a:pt x="81" y="101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83" y="102"/>
                  <a:pt x="84" y="103"/>
                  <a:pt x="86" y="103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90" y="106"/>
                  <a:pt x="92" y="108"/>
                  <a:pt x="92" y="110"/>
                </a:cubicBezTo>
                <a:cubicBezTo>
                  <a:pt x="92" y="110"/>
                  <a:pt x="92" y="111"/>
                  <a:pt x="92" y="111"/>
                </a:cubicBezTo>
                <a:cubicBezTo>
                  <a:pt x="92" y="117"/>
                  <a:pt x="88" y="120"/>
                  <a:pt x="80" y="120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Freeform 355">
            <a:extLst>
              <a:ext uri="{FF2B5EF4-FFF2-40B4-BE49-F238E27FC236}">
                <a16:creationId xmlns:a16="http://schemas.microsoft.com/office/drawing/2014/main" id="{D1F81F0D-5CFC-4C22-8BA1-EB05DDEE5EF4}"/>
              </a:ext>
            </a:extLst>
          </p:cNvPr>
          <p:cNvSpPr>
            <a:spLocks noEditPoints="1"/>
          </p:cNvSpPr>
          <p:nvPr/>
        </p:nvSpPr>
        <p:spPr bwMode="auto">
          <a:xfrm>
            <a:off x="4418504" y="5162165"/>
            <a:ext cx="376569" cy="377683"/>
          </a:xfrm>
          <a:custGeom>
            <a:avLst/>
            <a:gdLst>
              <a:gd name="T0" fmla="*/ 89 w 186"/>
              <a:gd name="T1" fmla="*/ 68 h 186"/>
              <a:gd name="T2" fmla="*/ 88 w 186"/>
              <a:gd name="T3" fmla="*/ 51 h 186"/>
              <a:gd name="T4" fmla="*/ 80 w 186"/>
              <a:gd name="T5" fmla="*/ 48 h 186"/>
              <a:gd name="T6" fmla="*/ 69 w 186"/>
              <a:gd name="T7" fmla="*/ 39 h 186"/>
              <a:gd name="T8" fmla="*/ 44 w 186"/>
              <a:gd name="T9" fmla="*/ 35 h 186"/>
              <a:gd name="T10" fmla="*/ 32 w 186"/>
              <a:gd name="T11" fmla="*/ 84 h 186"/>
              <a:gd name="T12" fmla="*/ 59 w 186"/>
              <a:gd name="T13" fmla="*/ 99 h 186"/>
              <a:gd name="T14" fmla="*/ 65 w 186"/>
              <a:gd name="T15" fmla="*/ 87 h 186"/>
              <a:gd name="T16" fmla="*/ 103 w 186"/>
              <a:gd name="T17" fmla="*/ 111 h 186"/>
              <a:gd name="T18" fmla="*/ 68 w 186"/>
              <a:gd name="T19" fmla="*/ 119 h 186"/>
              <a:gd name="T20" fmla="*/ 83 w 186"/>
              <a:gd name="T21" fmla="*/ 157 h 186"/>
              <a:gd name="T22" fmla="*/ 103 w 186"/>
              <a:gd name="T23" fmla="*/ 132 h 186"/>
              <a:gd name="T24" fmla="*/ 93 w 186"/>
              <a:gd name="T25" fmla="*/ 0 h 186"/>
              <a:gd name="T26" fmla="*/ 93 w 186"/>
              <a:gd name="T27" fmla="*/ 186 h 186"/>
              <a:gd name="T28" fmla="*/ 93 w 186"/>
              <a:gd name="T29" fmla="*/ 0 h 186"/>
              <a:gd name="T30" fmla="*/ 8 w 186"/>
              <a:gd name="T31" fmla="*/ 93 h 186"/>
              <a:gd name="T32" fmla="*/ 177 w 186"/>
              <a:gd name="T33" fmla="*/ 93 h 186"/>
              <a:gd name="T34" fmla="*/ 168 w 186"/>
              <a:gd name="T35" fmla="*/ 86 h 186"/>
              <a:gd name="T36" fmla="*/ 167 w 186"/>
              <a:gd name="T37" fmla="*/ 79 h 186"/>
              <a:gd name="T38" fmla="*/ 166 w 186"/>
              <a:gd name="T39" fmla="*/ 72 h 186"/>
              <a:gd name="T40" fmla="*/ 163 w 186"/>
              <a:gd name="T41" fmla="*/ 64 h 186"/>
              <a:gd name="T42" fmla="*/ 160 w 186"/>
              <a:gd name="T43" fmla="*/ 58 h 186"/>
              <a:gd name="T44" fmla="*/ 157 w 186"/>
              <a:gd name="T45" fmla="*/ 53 h 186"/>
              <a:gd name="T46" fmla="*/ 154 w 186"/>
              <a:gd name="T47" fmla="*/ 48 h 186"/>
              <a:gd name="T48" fmla="*/ 143 w 186"/>
              <a:gd name="T49" fmla="*/ 36 h 186"/>
              <a:gd name="T50" fmla="*/ 139 w 186"/>
              <a:gd name="T51" fmla="*/ 33 h 186"/>
              <a:gd name="T52" fmla="*/ 112 w 186"/>
              <a:gd name="T53" fmla="*/ 31 h 186"/>
              <a:gd name="T54" fmla="*/ 116 w 186"/>
              <a:gd name="T55" fmla="*/ 50 h 186"/>
              <a:gd name="T56" fmla="*/ 139 w 186"/>
              <a:gd name="T57" fmla="*/ 59 h 186"/>
              <a:gd name="T58" fmla="*/ 151 w 186"/>
              <a:gd name="T59" fmla="*/ 105 h 186"/>
              <a:gd name="T60" fmla="*/ 167 w 186"/>
              <a:gd name="T61" fmla="*/ 109 h 186"/>
              <a:gd name="T62" fmla="*/ 168 w 186"/>
              <a:gd name="T63" fmla="*/ 102 h 186"/>
              <a:gd name="T64" fmla="*/ 169 w 186"/>
              <a:gd name="T65" fmla="*/ 93 h 186"/>
              <a:gd name="T66" fmla="*/ 140 w 186"/>
              <a:gd name="T67" fmla="*/ 111 h 186"/>
              <a:gd name="T68" fmla="*/ 148 w 186"/>
              <a:gd name="T69" fmla="*/ 11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6" h="186">
                <a:moveTo>
                  <a:pt x="72" y="84"/>
                </a:moveTo>
                <a:cubicBezTo>
                  <a:pt x="73" y="78"/>
                  <a:pt x="82" y="71"/>
                  <a:pt x="89" y="68"/>
                </a:cubicBezTo>
                <a:cubicBezTo>
                  <a:pt x="96" y="66"/>
                  <a:pt x="102" y="64"/>
                  <a:pt x="101" y="59"/>
                </a:cubicBezTo>
                <a:cubicBezTo>
                  <a:pt x="100" y="54"/>
                  <a:pt x="98" y="51"/>
                  <a:pt x="88" y="51"/>
                </a:cubicBezTo>
                <a:cubicBezTo>
                  <a:pt x="78" y="51"/>
                  <a:pt x="82" y="64"/>
                  <a:pt x="74" y="56"/>
                </a:cubicBezTo>
                <a:cubicBezTo>
                  <a:pt x="65" y="48"/>
                  <a:pt x="76" y="50"/>
                  <a:pt x="80" y="48"/>
                </a:cubicBezTo>
                <a:cubicBezTo>
                  <a:pt x="84" y="47"/>
                  <a:pt x="88" y="39"/>
                  <a:pt x="81" y="38"/>
                </a:cubicBezTo>
                <a:cubicBezTo>
                  <a:pt x="73" y="38"/>
                  <a:pt x="75" y="42"/>
                  <a:pt x="69" y="39"/>
                </a:cubicBezTo>
                <a:cubicBezTo>
                  <a:pt x="63" y="37"/>
                  <a:pt x="61" y="47"/>
                  <a:pt x="57" y="45"/>
                </a:cubicBezTo>
                <a:cubicBezTo>
                  <a:pt x="55" y="45"/>
                  <a:pt x="48" y="40"/>
                  <a:pt x="44" y="35"/>
                </a:cubicBezTo>
                <a:cubicBezTo>
                  <a:pt x="35" y="42"/>
                  <a:pt x="28" y="52"/>
                  <a:pt x="23" y="62"/>
                </a:cubicBezTo>
                <a:cubicBezTo>
                  <a:pt x="25" y="76"/>
                  <a:pt x="32" y="84"/>
                  <a:pt x="32" y="84"/>
                </a:cubicBezTo>
                <a:cubicBezTo>
                  <a:pt x="32" y="84"/>
                  <a:pt x="36" y="93"/>
                  <a:pt x="60" y="104"/>
                </a:cubicBezTo>
                <a:cubicBezTo>
                  <a:pt x="60" y="104"/>
                  <a:pt x="65" y="105"/>
                  <a:pt x="59" y="99"/>
                </a:cubicBezTo>
                <a:cubicBezTo>
                  <a:pt x="54" y="94"/>
                  <a:pt x="48" y="87"/>
                  <a:pt x="55" y="84"/>
                </a:cubicBezTo>
                <a:cubicBezTo>
                  <a:pt x="61" y="81"/>
                  <a:pt x="63" y="81"/>
                  <a:pt x="65" y="87"/>
                </a:cubicBezTo>
                <a:cubicBezTo>
                  <a:pt x="66" y="93"/>
                  <a:pt x="72" y="90"/>
                  <a:pt x="72" y="84"/>
                </a:cubicBezTo>
                <a:close/>
                <a:moveTo>
                  <a:pt x="103" y="111"/>
                </a:moveTo>
                <a:cubicBezTo>
                  <a:pt x="94" y="104"/>
                  <a:pt x="95" y="100"/>
                  <a:pt x="84" y="100"/>
                </a:cubicBezTo>
                <a:cubicBezTo>
                  <a:pt x="73" y="100"/>
                  <a:pt x="66" y="103"/>
                  <a:pt x="68" y="119"/>
                </a:cubicBezTo>
                <a:cubicBezTo>
                  <a:pt x="71" y="135"/>
                  <a:pt x="80" y="127"/>
                  <a:pt x="79" y="140"/>
                </a:cubicBezTo>
                <a:cubicBezTo>
                  <a:pt x="78" y="152"/>
                  <a:pt x="81" y="154"/>
                  <a:pt x="83" y="157"/>
                </a:cubicBezTo>
                <a:cubicBezTo>
                  <a:pt x="85" y="160"/>
                  <a:pt x="90" y="169"/>
                  <a:pt x="92" y="157"/>
                </a:cubicBezTo>
                <a:cubicBezTo>
                  <a:pt x="95" y="145"/>
                  <a:pt x="99" y="138"/>
                  <a:pt x="103" y="132"/>
                </a:cubicBezTo>
                <a:cubicBezTo>
                  <a:pt x="108" y="127"/>
                  <a:pt x="112" y="119"/>
                  <a:pt x="103" y="111"/>
                </a:cubicBezTo>
                <a:close/>
                <a:moveTo>
                  <a:pt x="93" y="0"/>
                </a:moveTo>
                <a:cubicBezTo>
                  <a:pt x="41" y="0"/>
                  <a:pt x="0" y="42"/>
                  <a:pt x="0" y="93"/>
                </a:cubicBezTo>
                <a:cubicBezTo>
                  <a:pt x="0" y="144"/>
                  <a:pt x="41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42"/>
                  <a:pt x="144" y="0"/>
                  <a:pt x="93" y="0"/>
                </a:cubicBezTo>
                <a:close/>
                <a:moveTo>
                  <a:pt x="93" y="177"/>
                </a:moveTo>
                <a:cubicBezTo>
                  <a:pt x="46" y="177"/>
                  <a:pt x="8" y="140"/>
                  <a:pt x="8" y="93"/>
                </a:cubicBezTo>
                <a:cubicBezTo>
                  <a:pt x="8" y="46"/>
                  <a:pt x="46" y="9"/>
                  <a:pt x="93" y="9"/>
                </a:cubicBezTo>
                <a:cubicBezTo>
                  <a:pt x="139" y="9"/>
                  <a:pt x="177" y="46"/>
                  <a:pt x="177" y="93"/>
                </a:cubicBezTo>
                <a:cubicBezTo>
                  <a:pt x="177" y="140"/>
                  <a:pt x="139" y="177"/>
                  <a:pt x="93" y="177"/>
                </a:cubicBezTo>
                <a:close/>
                <a:moveTo>
                  <a:pt x="168" y="86"/>
                </a:moveTo>
                <a:cubicBezTo>
                  <a:pt x="168" y="85"/>
                  <a:pt x="168" y="84"/>
                  <a:pt x="168" y="84"/>
                </a:cubicBezTo>
                <a:cubicBezTo>
                  <a:pt x="168" y="82"/>
                  <a:pt x="168" y="81"/>
                  <a:pt x="167" y="79"/>
                </a:cubicBezTo>
                <a:cubicBezTo>
                  <a:pt x="167" y="78"/>
                  <a:pt x="167" y="77"/>
                  <a:pt x="167" y="77"/>
                </a:cubicBezTo>
                <a:cubicBezTo>
                  <a:pt x="167" y="75"/>
                  <a:pt x="166" y="73"/>
                  <a:pt x="166" y="72"/>
                </a:cubicBezTo>
                <a:cubicBezTo>
                  <a:pt x="165" y="71"/>
                  <a:pt x="165" y="71"/>
                  <a:pt x="165" y="70"/>
                </a:cubicBezTo>
                <a:cubicBezTo>
                  <a:pt x="164" y="68"/>
                  <a:pt x="164" y="66"/>
                  <a:pt x="163" y="64"/>
                </a:cubicBezTo>
                <a:cubicBezTo>
                  <a:pt x="163" y="63"/>
                  <a:pt x="162" y="62"/>
                  <a:pt x="162" y="61"/>
                </a:cubicBezTo>
                <a:cubicBezTo>
                  <a:pt x="161" y="60"/>
                  <a:pt x="161" y="59"/>
                  <a:pt x="160" y="58"/>
                </a:cubicBezTo>
                <a:cubicBezTo>
                  <a:pt x="160" y="57"/>
                  <a:pt x="159" y="56"/>
                  <a:pt x="158" y="55"/>
                </a:cubicBezTo>
                <a:cubicBezTo>
                  <a:pt x="158" y="54"/>
                  <a:pt x="157" y="53"/>
                  <a:pt x="157" y="53"/>
                </a:cubicBezTo>
                <a:cubicBezTo>
                  <a:pt x="156" y="51"/>
                  <a:pt x="156" y="50"/>
                  <a:pt x="155" y="49"/>
                </a:cubicBezTo>
                <a:cubicBezTo>
                  <a:pt x="154" y="49"/>
                  <a:pt x="154" y="48"/>
                  <a:pt x="154" y="48"/>
                </a:cubicBezTo>
                <a:cubicBezTo>
                  <a:pt x="151" y="44"/>
                  <a:pt x="147" y="40"/>
                  <a:pt x="144" y="37"/>
                </a:cubicBezTo>
                <a:cubicBezTo>
                  <a:pt x="143" y="37"/>
                  <a:pt x="143" y="36"/>
                  <a:pt x="143" y="36"/>
                </a:cubicBezTo>
                <a:cubicBezTo>
                  <a:pt x="142" y="35"/>
                  <a:pt x="140" y="34"/>
                  <a:pt x="139" y="33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33" y="28"/>
                  <a:pt x="126" y="24"/>
                  <a:pt x="119" y="22"/>
                </a:cubicBezTo>
                <a:cubicBezTo>
                  <a:pt x="117" y="25"/>
                  <a:pt x="115" y="30"/>
                  <a:pt x="112" y="31"/>
                </a:cubicBezTo>
                <a:cubicBezTo>
                  <a:pt x="108" y="33"/>
                  <a:pt x="109" y="42"/>
                  <a:pt x="116" y="41"/>
                </a:cubicBezTo>
                <a:cubicBezTo>
                  <a:pt x="116" y="41"/>
                  <a:pt x="114" y="43"/>
                  <a:pt x="116" y="50"/>
                </a:cubicBezTo>
                <a:cubicBezTo>
                  <a:pt x="118" y="58"/>
                  <a:pt x="121" y="60"/>
                  <a:pt x="132" y="56"/>
                </a:cubicBezTo>
                <a:cubicBezTo>
                  <a:pt x="136" y="54"/>
                  <a:pt x="140" y="55"/>
                  <a:pt x="139" y="59"/>
                </a:cubicBezTo>
                <a:cubicBezTo>
                  <a:pt x="138" y="69"/>
                  <a:pt x="131" y="69"/>
                  <a:pt x="136" y="84"/>
                </a:cubicBezTo>
                <a:cubicBezTo>
                  <a:pt x="140" y="94"/>
                  <a:pt x="148" y="97"/>
                  <a:pt x="151" y="105"/>
                </a:cubicBezTo>
                <a:cubicBezTo>
                  <a:pt x="153" y="109"/>
                  <a:pt x="160" y="113"/>
                  <a:pt x="165" y="115"/>
                </a:cubicBezTo>
                <a:cubicBezTo>
                  <a:pt x="166" y="113"/>
                  <a:pt x="166" y="111"/>
                  <a:pt x="167" y="109"/>
                </a:cubicBezTo>
                <a:cubicBezTo>
                  <a:pt x="167" y="108"/>
                  <a:pt x="167" y="108"/>
                  <a:pt x="167" y="107"/>
                </a:cubicBezTo>
                <a:cubicBezTo>
                  <a:pt x="168" y="105"/>
                  <a:pt x="168" y="104"/>
                  <a:pt x="168" y="102"/>
                </a:cubicBezTo>
                <a:cubicBezTo>
                  <a:pt x="168" y="101"/>
                  <a:pt x="168" y="101"/>
                  <a:pt x="168" y="100"/>
                </a:cubicBezTo>
                <a:cubicBezTo>
                  <a:pt x="169" y="98"/>
                  <a:pt x="169" y="95"/>
                  <a:pt x="169" y="93"/>
                </a:cubicBezTo>
                <a:cubicBezTo>
                  <a:pt x="169" y="91"/>
                  <a:pt x="169" y="88"/>
                  <a:pt x="168" y="86"/>
                </a:cubicBezTo>
                <a:close/>
                <a:moveTo>
                  <a:pt x="140" y="111"/>
                </a:moveTo>
                <a:cubicBezTo>
                  <a:pt x="137" y="113"/>
                  <a:pt x="137" y="117"/>
                  <a:pt x="139" y="119"/>
                </a:cubicBezTo>
                <a:cubicBezTo>
                  <a:pt x="142" y="121"/>
                  <a:pt x="147" y="124"/>
                  <a:pt x="148" y="119"/>
                </a:cubicBezTo>
                <a:cubicBezTo>
                  <a:pt x="150" y="114"/>
                  <a:pt x="143" y="109"/>
                  <a:pt x="140" y="111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Oval 116">
            <a:extLst>
              <a:ext uri="{FF2B5EF4-FFF2-40B4-BE49-F238E27FC236}">
                <a16:creationId xmlns:a16="http://schemas.microsoft.com/office/drawing/2014/main" id="{29FE0E48-2489-46BB-990B-1C38F8075760}"/>
              </a:ext>
            </a:extLst>
          </p:cNvPr>
          <p:cNvSpPr>
            <a:spLocks noChangeAspect="1"/>
          </p:cNvSpPr>
          <p:nvPr/>
        </p:nvSpPr>
        <p:spPr>
          <a:xfrm>
            <a:off x="5692827" y="5502684"/>
            <a:ext cx="679571" cy="679571"/>
          </a:xfrm>
          <a:prstGeom prst="ellipse">
            <a:avLst/>
          </a:prstGeom>
          <a:solidFill>
            <a:schemeClr val="bg1"/>
          </a:solidFill>
          <a:ln w="12700">
            <a:solidFill>
              <a:srgbClr val="76C8F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Freeform 209">
            <a:extLst>
              <a:ext uri="{FF2B5EF4-FFF2-40B4-BE49-F238E27FC236}">
                <a16:creationId xmlns:a16="http://schemas.microsoft.com/office/drawing/2014/main" id="{1F104F60-4CB4-4D5E-97B0-70E94F27AE18}"/>
              </a:ext>
            </a:extLst>
          </p:cNvPr>
          <p:cNvSpPr>
            <a:spLocks noEditPoints="1"/>
          </p:cNvSpPr>
          <p:nvPr/>
        </p:nvSpPr>
        <p:spPr bwMode="auto">
          <a:xfrm>
            <a:off x="5862213" y="5672071"/>
            <a:ext cx="340797" cy="340797"/>
          </a:xfrm>
          <a:custGeom>
            <a:avLst/>
            <a:gdLst>
              <a:gd name="T0" fmla="*/ 47 w 186"/>
              <a:gd name="T1" fmla="*/ 34 h 186"/>
              <a:gd name="T2" fmla="*/ 47 w 186"/>
              <a:gd name="T3" fmla="*/ 43 h 186"/>
              <a:gd name="T4" fmla="*/ 110 w 186"/>
              <a:gd name="T5" fmla="*/ 38 h 186"/>
              <a:gd name="T6" fmla="*/ 178 w 186"/>
              <a:gd name="T7" fmla="*/ 59 h 186"/>
              <a:gd name="T8" fmla="*/ 169 w 186"/>
              <a:gd name="T9" fmla="*/ 34 h 186"/>
              <a:gd name="T10" fmla="*/ 135 w 186"/>
              <a:gd name="T11" fmla="*/ 0 h 186"/>
              <a:gd name="T12" fmla="*/ 17 w 186"/>
              <a:gd name="T13" fmla="*/ 9 h 186"/>
              <a:gd name="T14" fmla="*/ 9 w 186"/>
              <a:gd name="T15" fmla="*/ 59 h 186"/>
              <a:gd name="T16" fmla="*/ 0 w 186"/>
              <a:gd name="T17" fmla="*/ 102 h 186"/>
              <a:gd name="T18" fmla="*/ 17 w 186"/>
              <a:gd name="T19" fmla="*/ 110 h 186"/>
              <a:gd name="T20" fmla="*/ 22 w 186"/>
              <a:gd name="T21" fmla="*/ 186 h 186"/>
              <a:gd name="T22" fmla="*/ 26 w 186"/>
              <a:gd name="T23" fmla="*/ 110 h 186"/>
              <a:gd name="T24" fmla="*/ 34 w 186"/>
              <a:gd name="T25" fmla="*/ 156 h 186"/>
              <a:gd name="T26" fmla="*/ 43 w 186"/>
              <a:gd name="T27" fmla="*/ 156 h 186"/>
              <a:gd name="T28" fmla="*/ 51 w 186"/>
              <a:gd name="T29" fmla="*/ 110 h 186"/>
              <a:gd name="T30" fmla="*/ 55 w 186"/>
              <a:gd name="T31" fmla="*/ 135 h 186"/>
              <a:gd name="T32" fmla="*/ 59 w 186"/>
              <a:gd name="T33" fmla="*/ 110 h 186"/>
              <a:gd name="T34" fmla="*/ 68 w 186"/>
              <a:gd name="T35" fmla="*/ 173 h 186"/>
              <a:gd name="T36" fmla="*/ 76 w 186"/>
              <a:gd name="T37" fmla="*/ 173 h 186"/>
              <a:gd name="T38" fmla="*/ 89 w 186"/>
              <a:gd name="T39" fmla="*/ 110 h 186"/>
              <a:gd name="T40" fmla="*/ 93 w 186"/>
              <a:gd name="T41" fmla="*/ 169 h 186"/>
              <a:gd name="T42" fmla="*/ 97 w 186"/>
              <a:gd name="T43" fmla="*/ 110 h 186"/>
              <a:gd name="T44" fmla="*/ 110 w 186"/>
              <a:gd name="T45" fmla="*/ 140 h 186"/>
              <a:gd name="T46" fmla="*/ 119 w 186"/>
              <a:gd name="T47" fmla="*/ 140 h 186"/>
              <a:gd name="T48" fmla="*/ 127 w 186"/>
              <a:gd name="T49" fmla="*/ 110 h 186"/>
              <a:gd name="T50" fmla="*/ 131 w 186"/>
              <a:gd name="T51" fmla="*/ 152 h 186"/>
              <a:gd name="T52" fmla="*/ 135 w 186"/>
              <a:gd name="T53" fmla="*/ 110 h 186"/>
              <a:gd name="T54" fmla="*/ 144 w 186"/>
              <a:gd name="T55" fmla="*/ 173 h 186"/>
              <a:gd name="T56" fmla="*/ 152 w 186"/>
              <a:gd name="T57" fmla="*/ 173 h 186"/>
              <a:gd name="T58" fmla="*/ 161 w 186"/>
              <a:gd name="T59" fmla="*/ 110 h 186"/>
              <a:gd name="T60" fmla="*/ 165 w 186"/>
              <a:gd name="T61" fmla="*/ 169 h 186"/>
              <a:gd name="T62" fmla="*/ 169 w 186"/>
              <a:gd name="T63" fmla="*/ 110 h 186"/>
              <a:gd name="T64" fmla="*/ 186 w 186"/>
              <a:gd name="T65" fmla="*/ 102 h 186"/>
              <a:gd name="T66" fmla="*/ 178 w 186"/>
              <a:gd name="T67" fmla="*/ 59 h 186"/>
              <a:gd name="T68" fmla="*/ 156 w 186"/>
              <a:gd name="T69" fmla="*/ 34 h 186"/>
              <a:gd name="T70" fmla="*/ 135 w 186"/>
              <a:gd name="T71" fmla="*/ 13 h 186"/>
              <a:gd name="T72" fmla="*/ 127 w 186"/>
              <a:gd name="T73" fmla="*/ 9 h 186"/>
              <a:gd name="T74" fmla="*/ 131 w 186"/>
              <a:gd name="T75" fmla="*/ 43 h 186"/>
              <a:gd name="T76" fmla="*/ 161 w 186"/>
              <a:gd name="T77" fmla="*/ 59 h 186"/>
              <a:gd name="T78" fmla="*/ 26 w 186"/>
              <a:gd name="T79" fmla="*/ 9 h 186"/>
              <a:gd name="T80" fmla="*/ 9 w 186"/>
              <a:gd name="T81" fmla="*/ 102 h 186"/>
              <a:gd name="T82" fmla="*/ 178 w 186"/>
              <a:gd name="T83" fmla="*/ 68 h 186"/>
              <a:gd name="T84" fmla="*/ 38 w 186"/>
              <a:gd name="T85" fmla="*/ 89 h 186"/>
              <a:gd name="T86" fmla="*/ 38 w 186"/>
              <a:gd name="T87" fmla="*/ 81 h 186"/>
              <a:gd name="T88" fmla="*/ 38 w 186"/>
              <a:gd name="T89" fmla="*/ 89 h 186"/>
              <a:gd name="T90" fmla="*/ 26 w 186"/>
              <a:gd name="T91" fmla="*/ 85 h 186"/>
              <a:gd name="T92" fmla="*/ 17 w 186"/>
              <a:gd name="T93" fmla="*/ 8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86">
                <a:moveTo>
                  <a:pt x="106" y="34"/>
                </a:moveTo>
                <a:cubicBezTo>
                  <a:pt x="47" y="34"/>
                  <a:pt x="47" y="34"/>
                  <a:pt x="47" y="34"/>
                </a:cubicBezTo>
                <a:cubicBezTo>
                  <a:pt x="44" y="34"/>
                  <a:pt x="43" y="36"/>
                  <a:pt x="43" y="38"/>
                </a:cubicBezTo>
                <a:cubicBezTo>
                  <a:pt x="43" y="41"/>
                  <a:pt x="44" y="43"/>
                  <a:pt x="47" y="43"/>
                </a:cubicBezTo>
                <a:cubicBezTo>
                  <a:pt x="106" y="43"/>
                  <a:pt x="106" y="43"/>
                  <a:pt x="106" y="43"/>
                </a:cubicBezTo>
                <a:cubicBezTo>
                  <a:pt x="108" y="43"/>
                  <a:pt x="110" y="41"/>
                  <a:pt x="110" y="38"/>
                </a:cubicBezTo>
                <a:cubicBezTo>
                  <a:pt x="110" y="36"/>
                  <a:pt x="108" y="34"/>
                  <a:pt x="106" y="34"/>
                </a:cubicBezTo>
                <a:close/>
                <a:moveTo>
                  <a:pt x="178" y="59"/>
                </a:moveTo>
                <a:cubicBezTo>
                  <a:pt x="169" y="59"/>
                  <a:pt x="169" y="59"/>
                  <a:pt x="169" y="59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61" y="26"/>
                  <a:pt x="161" y="26"/>
                  <a:pt x="161" y="26"/>
                </a:cubicBezTo>
                <a:cubicBezTo>
                  <a:pt x="135" y="0"/>
                  <a:pt x="135" y="0"/>
                  <a:pt x="135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1" y="0"/>
                  <a:pt x="17" y="4"/>
                  <a:pt x="17" y="9"/>
                </a:cubicBezTo>
                <a:cubicBezTo>
                  <a:pt x="17" y="59"/>
                  <a:pt x="17" y="59"/>
                  <a:pt x="17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4" y="59"/>
                  <a:pt x="0" y="63"/>
                  <a:pt x="0" y="6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06"/>
                  <a:pt x="4" y="110"/>
                  <a:pt x="9" y="110"/>
                </a:cubicBezTo>
                <a:cubicBezTo>
                  <a:pt x="17" y="110"/>
                  <a:pt x="17" y="110"/>
                  <a:pt x="17" y="110"/>
                </a:cubicBezTo>
                <a:cubicBezTo>
                  <a:pt x="17" y="182"/>
                  <a:pt x="17" y="182"/>
                  <a:pt x="17" y="182"/>
                </a:cubicBezTo>
                <a:cubicBezTo>
                  <a:pt x="17" y="184"/>
                  <a:pt x="19" y="186"/>
                  <a:pt x="22" y="186"/>
                </a:cubicBezTo>
                <a:cubicBezTo>
                  <a:pt x="24" y="186"/>
                  <a:pt x="26" y="184"/>
                  <a:pt x="26" y="182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56"/>
                  <a:pt x="34" y="156"/>
                  <a:pt x="34" y="156"/>
                </a:cubicBezTo>
                <a:cubicBezTo>
                  <a:pt x="34" y="159"/>
                  <a:pt x="36" y="161"/>
                  <a:pt x="38" y="161"/>
                </a:cubicBezTo>
                <a:cubicBezTo>
                  <a:pt x="41" y="161"/>
                  <a:pt x="43" y="159"/>
                  <a:pt x="43" y="156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51" y="110"/>
                  <a:pt x="51" y="110"/>
                  <a:pt x="51" y="110"/>
                </a:cubicBezTo>
                <a:cubicBezTo>
                  <a:pt x="51" y="131"/>
                  <a:pt x="51" y="131"/>
                  <a:pt x="51" y="131"/>
                </a:cubicBezTo>
                <a:cubicBezTo>
                  <a:pt x="51" y="134"/>
                  <a:pt x="53" y="135"/>
                  <a:pt x="55" y="135"/>
                </a:cubicBezTo>
                <a:cubicBezTo>
                  <a:pt x="58" y="135"/>
                  <a:pt x="59" y="134"/>
                  <a:pt x="59" y="131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73"/>
                  <a:pt x="68" y="173"/>
                  <a:pt x="68" y="173"/>
                </a:cubicBezTo>
                <a:cubicBezTo>
                  <a:pt x="68" y="176"/>
                  <a:pt x="70" y="178"/>
                  <a:pt x="72" y="178"/>
                </a:cubicBezTo>
                <a:cubicBezTo>
                  <a:pt x="74" y="178"/>
                  <a:pt x="76" y="176"/>
                  <a:pt x="76" y="173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65"/>
                  <a:pt x="89" y="165"/>
                  <a:pt x="89" y="165"/>
                </a:cubicBezTo>
                <a:cubicBezTo>
                  <a:pt x="89" y="167"/>
                  <a:pt x="91" y="169"/>
                  <a:pt x="93" y="169"/>
                </a:cubicBezTo>
                <a:cubicBezTo>
                  <a:pt x="96" y="169"/>
                  <a:pt x="97" y="167"/>
                  <a:pt x="97" y="165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0" y="142"/>
                  <a:pt x="112" y="144"/>
                  <a:pt x="114" y="144"/>
                </a:cubicBezTo>
                <a:cubicBezTo>
                  <a:pt x="117" y="144"/>
                  <a:pt x="119" y="142"/>
                  <a:pt x="119" y="140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7" y="150"/>
                  <a:pt x="129" y="152"/>
                  <a:pt x="131" y="152"/>
                </a:cubicBezTo>
                <a:cubicBezTo>
                  <a:pt x="134" y="152"/>
                  <a:pt x="135" y="150"/>
                  <a:pt x="135" y="148"/>
                </a:cubicBezTo>
                <a:cubicBezTo>
                  <a:pt x="135" y="110"/>
                  <a:pt x="135" y="110"/>
                  <a:pt x="135" y="110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4" y="173"/>
                  <a:pt x="144" y="173"/>
                  <a:pt x="144" y="173"/>
                </a:cubicBezTo>
                <a:cubicBezTo>
                  <a:pt x="144" y="176"/>
                  <a:pt x="146" y="178"/>
                  <a:pt x="148" y="178"/>
                </a:cubicBezTo>
                <a:cubicBezTo>
                  <a:pt x="150" y="178"/>
                  <a:pt x="152" y="176"/>
                  <a:pt x="152" y="173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61" y="110"/>
                  <a:pt x="161" y="110"/>
                  <a:pt x="161" y="110"/>
                </a:cubicBezTo>
                <a:cubicBezTo>
                  <a:pt x="161" y="165"/>
                  <a:pt x="161" y="165"/>
                  <a:pt x="161" y="165"/>
                </a:cubicBezTo>
                <a:cubicBezTo>
                  <a:pt x="161" y="167"/>
                  <a:pt x="163" y="169"/>
                  <a:pt x="165" y="169"/>
                </a:cubicBezTo>
                <a:cubicBezTo>
                  <a:pt x="167" y="169"/>
                  <a:pt x="169" y="167"/>
                  <a:pt x="169" y="165"/>
                </a:cubicBezTo>
                <a:cubicBezTo>
                  <a:pt x="169" y="110"/>
                  <a:pt x="169" y="110"/>
                  <a:pt x="169" y="110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182" y="110"/>
                  <a:pt x="186" y="106"/>
                  <a:pt x="186" y="102"/>
                </a:cubicBezTo>
                <a:cubicBezTo>
                  <a:pt x="186" y="68"/>
                  <a:pt x="186" y="68"/>
                  <a:pt x="186" y="68"/>
                </a:cubicBezTo>
                <a:cubicBezTo>
                  <a:pt x="186" y="63"/>
                  <a:pt x="182" y="59"/>
                  <a:pt x="178" y="59"/>
                </a:cubicBezTo>
                <a:close/>
                <a:moveTo>
                  <a:pt x="135" y="13"/>
                </a:moveTo>
                <a:cubicBezTo>
                  <a:pt x="156" y="34"/>
                  <a:pt x="156" y="34"/>
                  <a:pt x="156" y="34"/>
                </a:cubicBezTo>
                <a:cubicBezTo>
                  <a:pt x="135" y="34"/>
                  <a:pt x="135" y="34"/>
                  <a:pt x="135" y="34"/>
                </a:cubicBezTo>
                <a:lnTo>
                  <a:pt x="135" y="13"/>
                </a:lnTo>
                <a:close/>
                <a:moveTo>
                  <a:pt x="26" y="9"/>
                </a:moveTo>
                <a:cubicBezTo>
                  <a:pt x="127" y="9"/>
                  <a:pt x="127" y="9"/>
                  <a:pt x="127" y="9"/>
                </a:cubicBezTo>
                <a:cubicBezTo>
                  <a:pt x="127" y="38"/>
                  <a:pt x="127" y="38"/>
                  <a:pt x="127" y="38"/>
                </a:cubicBezTo>
                <a:cubicBezTo>
                  <a:pt x="127" y="41"/>
                  <a:pt x="129" y="43"/>
                  <a:pt x="131" y="43"/>
                </a:cubicBezTo>
                <a:cubicBezTo>
                  <a:pt x="161" y="43"/>
                  <a:pt x="161" y="43"/>
                  <a:pt x="161" y="43"/>
                </a:cubicBezTo>
                <a:cubicBezTo>
                  <a:pt x="161" y="59"/>
                  <a:pt x="161" y="59"/>
                  <a:pt x="161" y="59"/>
                </a:cubicBezTo>
                <a:cubicBezTo>
                  <a:pt x="26" y="59"/>
                  <a:pt x="26" y="59"/>
                  <a:pt x="26" y="59"/>
                </a:cubicBezTo>
                <a:lnTo>
                  <a:pt x="26" y="9"/>
                </a:lnTo>
                <a:close/>
                <a:moveTo>
                  <a:pt x="178" y="102"/>
                </a:moveTo>
                <a:cubicBezTo>
                  <a:pt x="9" y="102"/>
                  <a:pt x="9" y="102"/>
                  <a:pt x="9" y="102"/>
                </a:cubicBezTo>
                <a:cubicBezTo>
                  <a:pt x="9" y="68"/>
                  <a:pt x="9" y="68"/>
                  <a:pt x="9" y="68"/>
                </a:cubicBezTo>
                <a:cubicBezTo>
                  <a:pt x="178" y="68"/>
                  <a:pt x="178" y="68"/>
                  <a:pt x="178" y="68"/>
                </a:cubicBezTo>
                <a:lnTo>
                  <a:pt x="178" y="102"/>
                </a:lnTo>
                <a:close/>
                <a:moveTo>
                  <a:pt x="38" y="89"/>
                </a:moveTo>
                <a:cubicBezTo>
                  <a:pt x="41" y="89"/>
                  <a:pt x="43" y="87"/>
                  <a:pt x="43" y="85"/>
                </a:cubicBezTo>
                <a:cubicBezTo>
                  <a:pt x="43" y="82"/>
                  <a:pt x="41" y="81"/>
                  <a:pt x="38" y="81"/>
                </a:cubicBezTo>
                <a:cubicBezTo>
                  <a:pt x="36" y="81"/>
                  <a:pt x="34" y="82"/>
                  <a:pt x="34" y="85"/>
                </a:cubicBezTo>
                <a:cubicBezTo>
                  <a:pt x="34" y="87"/>
                  <a:pt x="36" y="89"/>
                  <a:pt x="38" y="89"/>
                </a:cubicBezTo>
                <a:close/>
                <a:moveTo>
                  <a:pt x="22" y="89"/>
                </a:moveTo>
                <a:cubicBezTo>
                  <a:pt x="24" y="89"/>
                  <a:pt x="26" y="87"/>
                  <a:pt x="26" y="85"/>
                </a:cubicBezTo>
                <a:cubicBezTo>
                  <a:pt x="26" y="82"/>
                  <a:pt x="24" y="81"/>
                  <a:pt x="22" y="81"/>
                </a:cubicBezTo>
                <a:cubicBezTo>
                  <a:pt x="19" y="81"/>
                  <a:pt x="17" y="82"/>
                  <a:pt x="17" y="85"/>
                </a:cubicBezTo>
                <a:cubicBezTo>
                  <a:pt x="17" y="87"/>
                  <a:pt x="19" y="89"/>
                  <a:pt x="22" y="89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TextBox 125">
            <a:extLst>
              <a:ext uri="{FF2B5EF4-FFF2-40B4-BE49-F238E27FC236}">
                <a16:creationId xmlns:a16="http://schemas.microsoft.com/office/drawing/2014/main" id="{F6B46C9E-E23E-4AAF-BBFC-A659933357F7}"/>
              </a:ext>
            </a:extLst>
          </p:cNvPr>
          <p:cNvSpPr txBox="1"/>
          <p:nvPr/>
        </p:nvSpPr>
        <p:spPr>
          <a:xfrm>
            <a:off x="8570978" y="3556269"/>
            <a:ext cx="2559812" cy="79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en-US" altLang="zh-CN" sz="667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26">
            <a:extLst>
              <a:ext uri="{FF2B5EF4-FFF2-40B4-BE49-F238E27FC236}">
                <a16:creationId xmlns:a16="http://schemas.microsoft.com/office/drawing/2014/main" id="{1240F26F-AB67-4547-8FAF-AB32939AA816}"/>
              </a:ext>
            </a:extLst>
          </p:cNvPr>
          <p:cNvSpPr txBox="1"/>
          <p:nvPr/>
        </p:nvSpPr>
        <p:spPr>
          <a:xfrm>
            <a:off x="7891406" y="2165605"/>
            <a:ext cx="2559813" cy="79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en-US" sz="667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27">
            <a:extLst>
              <a:ext uri="{FF2B5EF4-FFF2-40B4-BE49-F238E27FC236}">
                <a16:creationId xmlns:a16="http://schemas.microsoft.com/office/drawing/2014/main" id="{3139C6A2-03A1-4714-8E2C-4FD87389CBA9}"/>
              </a:ext>
            </a:extLst>
          </p:cNvPr>
          <p:cNvSpPr txBox="1"/>
          <p:nvPr/>
        </p:nvSpPr>
        <p:spPr>
          <a:xfrm>
            <a:off x="859525" y="3556268"/>
            <a:ext cx="2559813" cy="79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en-US" altLang="zh-CN" sz="667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TextBox 128">
            <a:extLst>
              <a:ext uri="{FF2B5EF4-FFF2-40B4-BE49-F238E27FC236}">
                <a16:creationId xmlns:a16="http://schemas.microsoft.com/office/drawing/2014/main" id="{9E67752C-F30E-4111-B207-D2AADC9DDA15}"/>
              </a:ext>
            </a:extLst>
          </p:cNvPr>
          <p:cNvSpPr txBox="1"/>
          <p:nvPr/>
        </p:nvSpPr>
        <p:spPr>
          <a:xfrm>
            <a:off x="1556244" y="2172303"/>
            <a:ext cx="2559813" cy="79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en-US" altLang="zh-CN" sz="667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29">
            <a:extLst>
              <a:ext uri="{FF2B5EF4-FFF2-40B4-BE49-F238E27FC236}">
                <a16:creationId xmlns:a16="http://schemas.microsoft.com/office/drawing/2014/main" id="{98C25936-B09F-4DD5-9ECC-617BEFE8E2C8}"/>
              </a:ext>
            </a:extLst>
          </p:cNvPr>
          <p:cNvSpPr txBox="1"/>
          <p:nvPr/>
        </p:nvSpPr>
        <p:spPr>
          <a:xfrm>
            <a:off x="8016381" y="5074009"/>
            <a:ext cx="2559811" cy="79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en-US" altLang="zh-CN" sz="667" b="1" dirty="0">
              <a:solidFill>
                <a:prstClr val="black"/>
              </a:solidFill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130">
            <a:extLst>
              <a:ext uri="{FF2B5EF4-FFF2-40B4-BE49-F238E27FC236}">
                <a16:creationId xmlns:a16="http://schemas.microsoft.com/office/drawing/2014/main" id="{8619C400-B5A0-401C-BC60-FB6CBC0B2464}"/>
              </a:ext>
            </a:extLst>
          </p:cNvPr>
          <p:cNvSpPr txBox="1"/>
          <p:nvPr/>
        </p:nvSpPr>
        <p:spPr>
          <a:xfrm>
            <a:off x="1535096" y="5074009"/>
            <a:ext cx="2580961" cy="793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prstClr val="black"/>
                </a:solidFill>
                <a:cs typeface="+mn-ea"/>
                <a:sym typeface="+mn-lt"/>
              </a:rPr>
              <a:t>Add title</a:t>
            </a:r>
            <a:endParaRPr lang="en-US" altLang="zh-CN" sz="667" b="1" dirty="0">
              <a:solidFill>
                <a:prstClr val="black"/>
              </a:solidFill>
              <a:cs typeface="+mn-ea"/>
              <a:sym typeface="+mn-lt"/>
            </a:endParaRPr>
          </a:p>
          <a:p>
            <a:pPr algn="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形 2">
            <a:extLst>
              <a:ext uri="{FF2B5EF4-FFF2-40B4-BE49-F238E27FC236}">
                <a16:creationId xmlns:a16="http://schemas.microsoft.com/office/drawing/2014/main" id="{F6D43F07-951F-45C9-A178-D2B3F59089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0391" y="2798581"/>
            <a:ext cx="3234504" cy="24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76400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CACC665D-47C8-4857-9259-57AAF23866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E51D9D5-723E-4B93-B83B-BA7F2EA8C99B}"/>
              </a:ext>
            </a:extLst>
          </p:cNvPr>
          <p:cNvSpPr/>
          <p:nvPr/>
        </p:nvSpPr>
        <p:spPr>
          <a:xfrm>
            <a:off x="-1140267" y="-490131"/>
            <a:ext cx="14540586" cy="4518301"/>
          </a:xfrm>
          <a:custGeom>
            <a:avLst/>
            <a:gdLst>
              <a:gd name="connsiteX0" fmla="*/ 1028570 w 14367682"/>
              <a:gd name="connsiteY0" fmla="*/ 1781222 h 4510496"/>
              <a:gd name="connsiteX1" fmla="*/ 1358770 w 14367682"/>
              <a:gd name="connsiteY1" fmla="*/ 1832022 h 4510496"/>
              <a:gd name="connsiteX2" fmla="*/ 1625470 w 14367682"/>
              <a:gd name="connsiteY2" fmla="*/ 2035222 h 4510496"/>
              <a:gd name="connsiteX3" fmla="*/ 1815970 w 14367682"/>
              <a:gd name="connsiteY3" fmla="*/ 2568622 h 4510496"/>
              <a:gd name="connsiteX4" fmla="*/ 2222370 w 14367682"/>
              <a:gd name="connsiteY4" fmla="*/ 2682922 h 4510496"/>
              <a:gd name="connsiteX5" fmla="*/ 2679570 w 14367682"/>
              <a:gd name="connsiteY5" fmla="*/ 2365422 h 4510496"/>
              <a:gd name="connsiteX6" fmla="*/ 2984370 w 14367682"/>
              <a:gd name="connsiteY6" fmla="*/ 2403522 h 4510496"/>
              <a:gd name="connsiteX7" fmla="*/ 3251070 w 14367682"/>
              <a:gd name="connsiteY7" fmla="*/ 3254422 h 4510496"/>
              <a:gd name="connsiteX8" fmla="*/ 3441570 w 14367682"/>
              <a:gd name="connsiteY8" fmla="*/ 4029122 h 4510496"/>
              <a:gd name="connsiteX9" fmla="*/ 3898770 w 14367682"/>
              <a:gd name="connsiteY9" fmla="*/ 4499022 h 4510496"/>
              <a:gd name="connsiteX10" fmla="*/ 4368670 w 14367682"/>
              <a:gd name="connsiteY10" fmla="*/ 3559222 h 4510496"/>
              <a:gd name="connsiteX11" fmla="*/ 4559170 w 14367682"/>
              <a:gd name="connsiteY11" fmla="*/ 3114722 h 4510496"/>
              <a:gd name="connsiteX12" fmla="*/ 4952870 w 14367682"/>
              <a:gd name="connsiteY12" fmla="*/ 3013122 h 4510496"/>
              <a:gd name="connsiteX13" fmla="*/ 5448170 w 14367682"/>
              <a:gd name="connsiteY13" fmla="*/ 3444922 h 4510496"/>
              <a:gd name="connsiteX14" fmla="*/ 5791070 w 14367682"/>
              <a:gd name="connsiteY14" fmla="*/ 4029122 h 4510496"/>
              <a:gd name="connsiteX15" fmla="*/ 6489570 w 14367682"/>
              <a:gd name="connsiteY15" fmla="*/ 3775122 h 4510496"/>
              <a:gd name="connsiteX16" fmla="*/ 7442070 w 14367682"/>
              <a:gd name="connsiteY16" fmla="*/ 3813222 h 4510496"/>
              <a:gd name="connsiteX17" fmla="*/ 8153270 w 14367682"/>
              <a:gd name="connsiteY17" fmla="*/ 4486322 h 4510496"/>
              <a:gd name="connsiteX18" fmla="*/ 9296270 w 14367682"/>
              <a:gd name="connsiteY18" fmla="*/ 3825922 h 4510496"/>
              <a:gd name="connsiteX19" fmla="*/ 10299570 w 14367682"/>
              <a:gd name="connsiteY19" fmla="*/ 4029122 h 4510496"/>
              <a:gd name="connsiteX20" fmla="*/ 11633070 w 14367682"/>
              <a:gd name="connsiteY20" fmla="*/ 4219622 h 4510496"/>
              <a:gd name="connsiteX21" fmla="*/ 12941170 w 14367682"/>
              <a:gd name="connsiteY21" fmla="*/ 3457622 h 4510496"/>
              <a:gd name="connsiteX22" fmla="*/ 13474570 w 14367682"/>
              <a:gd name="connsiteY22" fmla="*/ 3216322 h 4510496"/>
              <a:gd name="connsiteX23" fmla="*/ 13398370 w 14367682"/>
              <a:gd name="connsiteY23" fmla="*/ 282622 h 4510496"/>
              <a:gd name="connsiteX24" fmla="*/ 901570 w 14367682"/>
              <a:gd name="connsiteY24" fmla="*/ 282622 h 4510496"/>
              <a:gd name="connsiteX25" fmla="*/ 1028570 w 14367682"/>
              <a:gd name="connsiteY25" fmla="*/ 1781222 h 4510496"/>
              <a:gd name="connsiteX0" fmla="*/ 1028570 w 14367682"/>
              <a:gd name="connsiteY0" fmla="*/ 1781222 h 4508499"/>
              <a:gd name="connsiteX1" fmla="*/ 1358770 w 14367682"/>
              <a:gd name="connsiteY1" fmla="*/ 1832022 h 4508499"/>
              <a:gd name="connsiteX2" fmla="*/ 1625470 w 14367682"/>
              <a:gd name="connsiteY2" fmla="*/ 2035222 h 4508499"/>
              <a:gd name="connsiteX3" fmla="*/ 1815970 w 14367682"/>
              <a:gd name="connsiteY3" fmla="*/ 2568622 h 4508499"/>
              <a:gd name="connsiteX4" fmla="*/ 2222370 w 14367682"/>
              <a:gd name="connsiteY4" fmla="*/ 2682922 h 4508499"/>
              <a:gd name="connsiteX5" fmla="*/ 2679570 w 14367682"/>
              <a:gd name="connsiteY5" fmla="*/ 2365422 h 4508499"/>
              <a:gd name="connsiteX6" fmla="*/ 2984370 w 14367682"/>
              <a:gd name="connsiteY6" fmla="*/ 2403522 h 4508499"/>
              <a:gd name="connsiteX7" fmla="*/ 3251070 w 14367682"/>
              <a:gd name="connsiteY7" fmla="*/ 3254422 h 4508499"/>
              <a:gd name="connsiteX8" fmla="*/ 3441570 w 14367682"/>
              <a:gd name="connsiteY8" fmla="*/ 4029122 h 4508499"/>
              <a:gd name="connsiteX9" fmla="*/ 3898770 w 14367682"/>
              <a:gd name="connsiteY9" fmla="*/ 4499022 h 4508499"/>
              <a:gd name="connsiteX10" fmla="*/ 4571870 w 14367682"/>
              <a:gd name="connsiteY10" fmla="*/ 3610022 h 4508499"/>
              <a:gd name="connsiteX11" fmla="*/ 4559170 w 14367682"/>
              <a:gd name="connsiteY11" fmla="*/ 3114722 h 4508499"/>
              <a:gd name="connsiteX12" fmla="*/ 4952870 w 14367682"/>
              <a:gd name="connsiteY12" fmla="*/ 3013122 h 4508499"/>
              <a:gd name="connsiteX13" fmla="*/ 5448170 w 14367682"/>
              <a:gd name="connsiteY13" fmla="*/ 3444922 h 4508499"/>
              <a:gd name="connsiteX14" fmla="*/ 5791070 w 14367682"/>
              <a:gd name="connsiteY14" fmla="*/ 4029122 h 4508499"/>
              <a:gd name="connsiteX15" fmla="*/ 6489570 w 14367682"/>
              <a:gd name="connsiteY15" fmla="*/ 3775122 h 4508499"/>
              <a:gd name="connsiteX16" fmla="*/ 7442070 w 14367682"/>
              <a:gd name="connsiteY16" fmla="*/ 3813222 h 4508499"/>
              <a:gd name="connsiteX17" fmla="*/ 8153270 w 14367682"/>
              <a:gd name="connsiteY17" fmla="*/ 4486322 h 4508499"/>
              <a:gd name="connsiteX18" fmla="*/ 9296270 w 14367682"/>
              <a:gd name="connsiteY18" fmla="*/ 3825922 h 4508499"/>
              <a:gd name="connsiteX19" fmla="*/ 10299570 w 14367682"/>
              <a:gd name="connsiteY19" fmla="*/ 4029122 h 4508499"/>
              <a:gd name="connsiteX20" fmla="*/ 11633070 w 14367682"/>
              <a:gd name="connsiteY20" fmla="*/ 4219622 h 4508499"/>
              <a:gd name="connsiteX21" fmla="*/ 12941170 w 14367682"/>
              <a:gd name="connsiteY21" fmla="*/ 3457622 h 4508499"/>
              <a:gd name="connsiteX22" fmla="*/ 13474570 w 14367682"/>
              <a:gd name="connsiteY22" fmla="*/ 3216322 h 4508499"/>
              <a:gd name="connsiteX23" fmla="*/ 13398370 w 14367682"/>
              <a:gd name="connsiteY23" fmla="*/ 282622 h 4508499"/>
              <a:gd name="connsiteX24" fmla="*/ 901570 w 14367682"/>
              <a:gd name="connsiteY24" fmla="*/ 282622 h 4508499"/>
              <a:gd name="connsiteX25" fmla="*/ 1028570 w 14367682"/>
              <a:gd name="connsiteY25" fmla="*/ 1781222 h 4508499"/>
              <a:gd name="connsiteX0" fmla="*/ 1028570 w 14367682"/>
              <a:gd name="connsiteY0" fmla="*/ 1781222 h 4508499"/>
              <a:gd name="connsiteX1" fmla="*/ 1358770 w 14367682"/>
              <a:gd name="connsiteY1" fmla="*/ 1832022 h 4508499"/>
              <a:gd name="connsiteX2" fmla="*/ 1625470 w 14367682"/>
              <a:gd name="connsiteY2" fmla="*/ 2035222 h 4508499"/>
              <a:gd name="connsiteX3" fmla="*/ 1815970 w 14367682"/>
              <a:gd name="connsiteY3" fmla="*/ 2568622 h 4508499"/>
              <a:gd name="connsiteX4" fmla="*/ 2222370 w 14367682"/>
              <a:gd name="connsiteY4" fmla="*/ 2682922 h 4508499"/>
              <a:gd name="connsiteX5" fmla="*/ 2679570 w 14367682"/>
              <a:gd name="connsiteY5" fmla="*/ 2365422 h 4508499"/>
              <a:gd name="connsiteX6" fmla="*/ 2984370 w 14367682"/>
              <a:gd name="connsiteY6" fmla="*/ 2403522 h 4508499"/>
              <a:gd name="connsiteX7" fmla="*/ 3251070 w 14367682"/>
              <a:gd name="connsiteY7" fmla="*/ 3254422 h 4508499"/>
              <a:gd name="connsiteX8" fmla="*/ 3441570 w 14367682"/>
              <a:gd name="connsiteY8" fmla="*/ 4029122 h 4508499"/>
              <a:gd name="connsiteX9" fmla="*/ 3898770 w 14367682"/>
              <a:gd name="connsiteY9" fmla="*/ 4499022 h 4508499"/>
              <a:gd name="connsiteX10" fmla="*/ 4571870 w 14367682"/>
              <a:gd name="connsiteY10" fmla="*/ 3610022 h 4508499"/>
              <a:gd name="connsiteX11" fmla="*/ 4724270 w 14367682"/>
              <a:gd name="connsiteY11" fmla="*/ 3165522 h 4508499"/>
              <a:gd name="connsiteX12" fmla="*/ 4952870 w 14367682"/>
              <a:gd name="connsiteY12" fmla="*/ 3013122 h 4508499"/>
              <a:gd name="connsiteX13" fmla="*/ 5448170 w 14367682"/>
              <a:gd name="connsiteY13" fmla="*/ 3444922 h 4508499"/>
              <a:gd name="connsiteX14" fmla="*/ 5791070 w 14367682"/>
              <a:gd name="connsiteY14" fmla="*/ 4029122 h 4508499"/>
              <a:gd name="connsiteX15" fmla="*/ 6489570 w 14367682"/>
              <a:gd name="connsiteY15" fmla="*/ 3775122 h 4508499"/>
              <a:gd name="connsiteX16" fmla="*/ 7442070 w 14367682"/>
              <a:gd name="connsiteY16" fmla="*/ 3813222 h 4508499"/>
              <a:gd name="connsiteX17" fmla="*/ 8153270 w 14367682"/>
              <a:gd name="connsiteY17" fmla="*/ 4486322 h 4508499"/>
              <a:gd name="connsiteX18" fmla="*/ 9296270 w 14367682"/>
              <a:gd name="connsiteY18" fmla="*/ 3825922 h 4508499"/>
              <a:gd name="connsiteX19" fmla="*/ 10299570 w 14367682"/>
              <a:gd name="connsiteY19" fmla="*/ 4029122 h 4508499"/>
              <a:gd name="connsiteX20" fmla="*/ 11633070 w 14367682"/>
              <a:gd name="connsiteY20" fmla="*/ 4219622 h 4508499"/>
              <a:gd name="connsiteX21" fmla="*/ 12941170 w 14367682"/>
              <a:gd name="connsiteY21" fmla="*/ 3457622 h 4508499"/>
              <a:gd name="connsiteX22" fmla="*/ 13474570 w 14367682"/>
              <a:gd name="connsiteY22" fmla="*/ 3216322 h 4508499"/>
              <a:gd name="connsiteX23" fmla="*/ 13398370 w 14367682"/>
              <a:gd name="connsiteY23" fmla="*/ 282622 h 4508499"/>
              <a:gd name="connsiteX24" fmla="*/ 901570 w 14367682"/>
              <a:gd name="connsiteY24" fmla="*/ 282622 h 4508499"/>
              <a:gd name="connsiteX25" fmla="*/ 1028570 w 14367682"/>
              <a:gd name="connsiteY25" fmla="*/ 1781222 h 4508499"/>
              <a:gd name="connsiteX0" fmla="*/ 1028570 w 14367682"/>
              <a:gd name="connsiteY0" fmla="*/ 1781222 h 4508499"/>
              <a:gd name="connsiteX1" fmla="*/ 1358770 w 14367682"/>
              <a:gd name="connsiteY1" fmla="*/ 1832022 h 4508499"/>
              <a:gd name="connsiteX2" fmla="*/ 1625470 w 14367682"/>
              <a:gd name="connsiteY2" fmla="*/ 2035222 h 4508499"/>
              <a:gd name="connsiteX3" fmla="*/ 1815970 w 14367682"/>
              <a:gd name="connsiteY3" fmla="*/ 2568622 h 4508499"/>
              <a:gd name="connsiteX4" fmla="*/ 2222370 w 14367682"/>
              <a:gd name="connsiteY4" fmla="*/ 2682922 h 4508499"/>
              <a:gd name="connsiteX5" fmla="*/ 2679570 w 14367682"/>
              <a:gd name="connsiteY5" fmla="*/ 2365422 h 4508499"/>
              <a:gd name="connsiteX6" fmla="*/ 2984370 w 14367682"/>
              <a:gd name="connsiteY6" fmla="*/ 2403522 h 4508499"/>
              <a:gd name="connsiteX7" fmla="*/ 3251070 w 14367682"/>
              <a:gd name="connsiteY7" fmla="*/ 3254422 h 4508499"/>
              <a:gd name="connsiteX8" fmla="*/ 3441570 w 14367682"/>
              <a:gd name="connsiteY8" fmla="*/ 4029122 h 4508499"/>
              <a:gd name="connsiteX9" fmla="*/ 3898770 w 14367682"/>
              <a:gd name="connsiteY9" fmla="*/ 4499022 h 4508499"/>
              <a:gd name="connsiteX10" fmla="*/ 4571870 w 14367682"/>
              <a:gd name="connsiteY10" fmla="*/ 3610022 h 4508499"/>
              <a:gd name="connsiteX11" fmla="*/ 4724270 w 14367682"/>
              <a:gd name="connsiteY11" fmla="*/ 3165522 h 4508499"/>
              <a:gd name="connsiteX12" fmla="*/ 5067170 w 14367682"/>
              <a:gd name="connsiteY12" fmla="*/ 3013122 h 4508499"/>
              <a:gd name="connsiteX13" fmla="*/ 5448170 w 14367682"/>
              <a:gd name="connsiteY13" fmla="*/ 3444922 h 4508499"/>
              <a:gd name="connsiteX14" fmla="*/ 5791070 w 14367682"/>
              <a:gd name="connsiteY14" fmla="*/ 4029122 h 4508499"/>
              <a:gd name="connsiteX15" fmla="*/ 6489570 w 14367682"/>
              <a:gd name="connsiteY15" fmla="*/ 3775122 h 4508499"/>
              <a:gd name="connsiteX16" fmla="*/ 7442070 w 14367682"/>
              <a:gd name="connsiteY16" fmla="*/ 3813222 h 4508499"/>
              <a:gd name="connsiteX17" fmla="*/ 8153270 w 14367682"/>
              <a:gd name="connsiteY17" fmla="*/ 4486322 h 4508499"/>
              <a:gd name="connsiteX18" fmla="*/ 9296270 w 14367682"/>
              <a:gd name="connsiteY18" fmla="*/ 3825922 h 4508499"/>
              <a:gd name="connsiteX19" fmla="*/ 10299570 w 14367682"/>
              <a:gd name="connsiteY19" fmla="*/ 4029122 h 4508499"/>
              <a:gd name="connsiteX20" fmla="*/ 11633070 w 14367682"/>
              <a:gd name="connsiteY20" fmla="*/ 4219622 h 4508499"/>
              <a:gd name="connsiteX21" fmla="*/ 12941170 w 14367682"/>
              <a:gd name="connsiteY21" fmla="*/ 3457622 h 4508499"/>
              <a:gd name="connsiteX22" fmla="*/ 13474570 w 14367682"/>
              <a:gd name="connsiteY22" fmla="*/ 3216322 h 4508499"/>
              <a:gd name="connsiteX23" fmla="*/ 13398370 w 14367682"/>
              <a:gd name="connsiteY23" fmla="*/ 282622 h 4508499"/>
              <a:gd name="connsiteX24" fmla="*/ 901570 w 14367682"/>
              <a:gd name="connsiteY24" fmla="*/ 282622 h 4508499"/>
              <a:gd name="connsiteX25" fmla="*/ 1028570 w 14367682"/>
              <a:gd name="connsiteY25" fmla="*/ 1781222 h 4508499"/>
              <a:gd name="connsiteX0" fmla="*/ 812193 w 14481505"/>
              <a:gd name="connsiteY0" fmla="*/ 1582330 h 4500107"/>
              <a:gd name="connsiteX1" fmla="*/ 1472593 w 14481505"/>
              <a:gd name="connsiteY1" fmla="*/ 1823630 h 4500107"/>
              <a:gd name="connsiteX2" fmla="*/ 1739293 w 14481505"/>
              <a:gd name="connsiteY2" fmla="*/ 2026830 h 4500107"/>
              <a:gd name="connsiteX3" fmla="*/ 1929793 w 14481505"/>
              <a:gd name="connsiteY3" fmla="*/ 2560230 h 4500107"/>
              <a:gd name="connsiteX4" fmla="*/ 2336193 w 14481505"/>
              <a:gd name="connsiteY4" fmla="*/ 2674530 h 4500107"/>
              <a:gd name="connsiteX5" fmla="*/ 2793393 w 14481505"/>
              <a:gd name="connsiteY5" fmla="*/ 2357030 h 4500107"/>
              <a:gd name="connsiteX6" fmla="*/ 3098193 w 14481505"/>
              <a:gd name="connsiteY6" fmla="*/ 2395130 h 4500107"/>
              <a:gd name="connsiteX7" fmla="*/ 3364893 w 14481505"/>
              <a:gd name="connsiteY7" fmla="*/ 3246030 h 4500107"/>
              <a:gd name="connsiteX8" fmla="*/ 3555393 w 14481505"/>
              <a:gd name="connsiteY8" fmla="*/ 4020730 h 4500107"/>
              <a:gd name="connsiteX9" fmla="*/ 4012593 w 14481505"/>
              <a:gd name="connsiteY9" fmla="*/ 4490630 h 4500107"/>
              <a:gd name="connsiteX10" fmla="*/ 4685693 w 14481505"/>
              <a:gd name="connsiteY10" fmla="*/ 3601630 h 4500107"/>
              <a:gd name="connsiteX11" fmla="*/ 4838093 w 14481505"/>
              <a:gd name="connsiteY11" fmla="*/ 3157130 h 4500107"/>
              <a:gd name="connsiteX12" fmla="*/ 5180993 w 14481505"/>
              <a:gd name="connsiteY12" fmla="*/ 3004730 h 4500107"/>
              <a:gd name="connsiteX13" fmla="*/ 5561993 w 14481505"/>
              <a:gd name="connsiteY13" fmla="*/ 3436530 h 4500107"/>
              <a:gd name="connsiteX14" fmla="*/ 5904893 w 14481505"/>
              <a:gd name="connsiteY14" fmla="*/ 4020730 h 4500107"/>
              <a:gd name="connsiteX15" fmla="*/ 6603393 w 14481505"/>
              <a:gd name="connsiteY15" fmla="*/ 3766730 h 4500107"/>
              <a:gd name="connsiteX16" fmla="*/ 7555893 w 14481505"/>
              <a:gd name="connsiteY16" fmla="*/ 3804830 h 4500107"/>
              <a:gd name="connsiteX17" fmla="*/ 8267093 w 14481505"/>
              <a:gd name="connsiteY17" fmla="*/ 4477930 h 4500107"/>
              <a:gd name="connsiteX18" fmla="*/ 9410093 w 14481505"/>
              <a:gd name="connsiteY18" fmla="*/ 3817530 h 4500107"/>
              <a:gd name="connsiteX19" fmla="*/ 10413393 w 14481505"/>
              <a:gd name="connsiteY19" fmla="*/ 4020730 h 4500107"/>
              <a:gd name="connsiteX20" fmla="*/ 11746893 w 14481505"/>
              <a:gd name="connsiteY20" fmla="*/ 4211230 h 4500107"/>
              <a:gd name="connsiteX21" fmla="*/ 13054993 w 14481505"/>
              <a:gd name="connsiteY21" fmla="*/ 3449230 h 4500107"/>
              <a:gd name="connsiteX22" fmla="*/ 13588393 w 14481505"/>
              <a:gd name="connsiteY22" fmla="*/ 3207930 h 4500107"/>
              <a:gd name="connsiteX23" fmla="*/ 13512193 w 14481505"/>
              <a:gd name="connsiteY23" fmla="*/ 274230 h 4500107"/>
              <a:gd name="connsiteX24" fmla="*/ 1015393 w 14481505"/>
              <a:gd name="connsiteY24" fmla="*/ 274230 h 4500107"/>
              <a:gd name="connsiteX25" fmla="*/ 812193 w 14481505"/>
              <a:gd name="connsiteY25" fmla="*/ 1582330 h 4500107"/>
              <a:gd name="connsiteX0" fmla="*/ 810067 w 14479379"/>
              <a:gd name="connsiteY0" fmla="*/ 1582330 h 4500107"/>
              <a:gd name="connsiteX1" fmla="*/ 1419667 w 14479379"/>
              <a:gd name="connsiteY1" fmla="*/ 1836330 h 4500107"/>
              <a:gd name="connsiteX2" fmla="*/ 1737167 w 14479379"/>
              <a:gd name="connsiteY2" fmla="*/ 2026830 h 4500107"/>
              <a:gd name="connsiteX3" fmla="*/ 1927667 w 14479379"/>
              <a:gd name="connsiteY3" fmla="*/ 2560230 h 4500107"/>
              <a:gd name="connsiteX4" fmla="*/ 2334067 w 14479379"/>
              <a:gd name="connsiteY4" fmla="*/ 2674530 h 4500107"/>
              <a:gd name="connsiteX5" fmla="*/ 2791267 w 14479379"/>
              <a:gd name="connsiteY5" fmla="*/ 2357030 h 4500107"/>
              <a:gd name="connsiteX6" fmla="*/ 3096067 w 14479379"/>
              <a:gd name="connsiteY6" fmla="*/ 2395130 h 4500107"/>
              <a:gd name="connsiteX7" fmla="*/ 3362767 w 14479379"/>
              <a:gd name="connsiteY7" fmla="*/ 3246030 h 4500107"/>
              <a:gd name="connsiteX8" fmla="*/ 3553267 w 14479379"/>
              <a:gd name="connsiteY8" fmla="*/ 4020730 h 4500107"/>
              <a:gd name="connsiteX9" fmla="*/ 4010467 w 14479379"/>
              <a:gd name="connsiteY9" fmla="*/ 4490630 h 4500107"/>
              <a:gd name="connsiteX10" fmla="*/ 4683567 w 14479379"/>
              <a:gd name="connsiteY10" fmla="*/ 3601630 h 4500107"/>
              <a:gd name="connsiteX11" fmla="*/ 4835967 w 14479379"/>
              <a:gd name="connsiteY11" fmla="*/ 3157130 h 4500107"/>
              <a:gd name="connsiteX12" fmla="*/ 5178867 w 14479379"/>
              <a:gd name="connsiteY12" fmla="*/ 3004730 h 4500107"/>
              <a:gd name="connsiteX13" fmla="*/ 5559867 w 14479379"/>
              <a:gd name="connsiteY13" fmla="*/ 3436530 h 4500107"/>
              <a:gd name="connsiteX14" fmla="*/ 5902767 w 14479379"/>
              <a:gd name="connsiteY14" fmla="*/ 4020730 h 4500107"/>
              <a:gd name="connsiteX15" fmla="*/ 6601267 w 14479379"/>
              <a:gd name="connsiteY15" fmla="*/ 3766730 h 4500107"/>
              <a:gd name="connsiteX16" fmla="*/ 7553767 w 14479379"/>
              <a:gd name="connsiteY16" fmla="*/ 3804830 h 4500107"/>
              <a:gd name="connsiteX17" fmla="*/ 8264967 w 14479379"/>
              <a:gd name="connsiteY17" fmla="*/ 4477930 h 4500107"/>
              <a:gd name="connsiteX18" fmla="*/ 9407967 w 14479379"/>
              <a:gd name="connsiteY18" fmla="*/ 3817530 h 4500107"/>
              <a:gd name="connsiteX19" fmla="*/ 10411267 w 14479379"/>
              <a:gd name="connsiteY19" fmla="*/ 4020730 h 4500107"/>
              <a:gd name="connsiteX20" fmla="*/ 11744767 w 14479379"/>
              <a:gd name="connsiteY20" fmla="*/ 4211230 h 4500107"/>
              <a:gd name="connsiteX21" fmla="*/ 13052867 w 14479379"/>
              <a:gd name="connsiteY21" fmla="*/ 3449230 h 4500107"/>
              <a:gd name="connsiteX22" fmla="*/ 13586267 w 14479379"/>
              <a:gd name="connsiteY22" fmla="*/ 3207930 h 4500107"/>
              <a:gd name="connsiteX23" fmla="*/ 13510067 w 14479379"/>
              <a:gd name="connsiteY23" fmla="*/ 274230 h 4500107"/>
              <a:gd name="connsiteX24" fmla="*/ 1013267 w 14479379"/>
              <a:gd name="connsiteY24" fmla="*/ 274230 h 4500107"/>
              <a:gd name="connsiteX25" fmla="*/ 810067 w 14479379"/>
              <a:gd name="connsiteY25" fmla="*/ 1582330 h 4500107"/>
              <a:gd name="connsiteX0" fmla="*/ 810067 w 14479379"/>
              <a:gd name="connsiteY0" fmla="*/ 1582330 h 4500107"/>
              <a:gd name="connsiteX1" fmla="*/ 1419667 w 14479379"/>
              <a:gd name="connsiteY1" fmla="*/ 1836330 h 4500107"/>
              <a:gd name="connsiteX2" fmla="*/ 1737167 w 14479379"/>
              <a:gd name="connsiteY2" fmla="*/ 2026830 h 4500107"/>
              <a:gd name="connsiteX3" fmla="*/ 1927667 w 14479379"/>
              <a:gd name="connsiteY3" fmla="*/ 2560230 h 4500107"/>
              <a:gd name="connsiteX4" fmla="*/ 2334067 w 14479379"/>
              <a:gd name="connsiteY4" fmla="*/ 2674530 h 4500107"/>
              <a:gd name="connsiteX5" fmla="*/ 2791267 w 14479379"/>
              <a:gd name="connsiteY5" fmla="*/ 2357030 h 4500107"/>
              <a:gd name="connsiteX6" fmla="*/ 3362767 w 14479379"/>
              <a:gd name="connsiteY6" fmla="*/ 3246030 h 4500107"/>
              <a:gd name="connsiteX7" fmla="*/ 3553267 w 14479379"/>
              <a:gd name="connsiteY7" fmla="*/ 4020730 h 4500107"/>
              <a:gd name="connsiteX8" fmla="*/ 4010467 w 14479379"/>
              <a:gd name="connsiteY8" fmla="*/ 4490630 h 4500107"/>
              <a:gd name="connsiteX9" fmla="*/ 4683567 w 14479379"/>
              <a:gd name="connsiteY9" fmla="*/ 3601630 h 4500107"/>
              <a:gd name="connsiteX10" fmla="*/ 4835967 w 14479379"/>
              <a:gd name="connsiteY10" fmla="*/ 3157130 h 4500107"/>
              <a:gd name="connsiteX11" fmla="*/ 5178867 w 14479379"/>
              <a:gd name="connsiteY11" fmla="*/ 3004730 h 4500107"/>
              <a:gd name="connsiteX12" fmla="*/ 5559867 w 14479379"/>
              <a:gd name="connsiteY12" fmla="*/ 3436530 h 4500107"/>
              <a:gd name="connsiteX13" fmla="*/ 5902767 w 14479379"/>
              <a:gd name="connsiteY13" fmla="*/ 4020730 h 4500107"/>
              <a:gd name="connsiteX14" fmla="*/ 6601267 w 14479379"/>
              <a:gd name="connsiteY14" fmla="*/ 3766730 h 4500107"/>
              <a:gd name="connsiteX15" fmla="*/ 7553767 w 14479379"/>
              <a:gd name="connsiteY15" fmla="*/ 3804830 h 4500107"/>
              <a:gd name="connsiteX16" fmla="*/ 8264967 w 14479379"/>
              <a:gd name="connsiteY16" fmla="*/ 4477930 h 4500107"/>
              <a:gd name="connsiteX17" fmla="*/ 9407967 w 14479379"/>
              <a:gd name="connsiteY17" fmla="*/ 3817530 h 4500107"/>
              <a:gd name="connsiteX18" fmla="*/ 10411267 w 14479379"/>
              <a:gd name="connsiteY18" fmla="*/ 4020730 h 4500107"/>
              <a:gd name="connsiteX19" fmla="*/ 11744767 w 14479379"/>
              <a:gd name="connsiteY19" fmla="*/ 4211230 h 4500107"/>
              <a:gd name="connsiteX20" fmla="*/ 13052867 w 14479379"/>
              <a:gd name="connsiteY20" fmla="*/ 3449230 h 4500107"/>
              <a:gd name="connsiteX21" fmla="*/ 13586267 w 14479379"/>
              <a:gd name="connsiteY21" fmla="*/ 3207930 h 4500107"/>
              <a:gd name="connsiteX22" fmla="*/ 13510067 w 14479379"/>
              <a:gd name="connsiteY22" fmla="*/ 274230 h 4500107"/>
              <a:gd name="connsiteX23" fmla="*/ 1013267 w 14479379"/>
              <a:gd name="connsiteY23" fmla="*/ 274230 h 4500107"/>
              <a:gd name="connsiteX24" fmla="*/ 810067 w 14479379"/>
              <a:gd name="connsiteY24" fmla="*/ 1582330 h 4500107"/>
              <a:gd name="connsiteX0" fmla="*/ 810067 w 14479379"/>
              <a:gd name="connsiteY0" fmla="*/ 1582330 h 4500107"/>
              <a:gd name="connsiteX1" fmla="*/ 1419667 w 14479379"/>
              <a:gd name="connsiteY1" fmla="*/ 1836330 h 4500107"/>
              <a:gd name="connsiteX2" fmla="*/ 1737167 w 14479379"/>
              <a:gd name="connsiteY2" fmla="*/ 2026830 h 4500107"/>
              <a:gd name="connsiteX3" fmla="*/ 1927667 w 14479379"/>
              <a:gd name="connsiteY3" fmla="*/ 2560230 h 4500107"/>
              <a:gd name="connsiteX4" fmla="*/ 2334067 w 14479379"/>
              <a:gd name="connsiteY4" fmla="*/ 2674530 h 4500107"/>
              <a:gd name="connsiteX5" fmla="*/ 2994467 w 14479379"/>
              <a:gd name="connsiteY5" fmla="*/ 2484030 h 4500107"/>
              <a:gd name="connsiteX6" fmla="*/ 3362767 w 14479379"/>
              <a:gd name="connsiteY6" fmla="*/ 3246030 h 4500107"/>
              <a:gd name="connsiteX7" fmla="*/ 3553267 w 14479379"/>
              <a:gd name="connsiteY7" fmla="*/ 4020730 h 4500107"/>
              <a:gd name="connsiteX8" fmla="*/ 4010467 w 14479379"/>
              <a:gd name="connsiteY8" fmla="*/ 4490630 h 4500107"/>
              <a:gd name="connsiteX9" fmla="*/ 4683567 w 14479379"/>
              <a:gd name="connsiteY9" fmla="*/ 3601630 h 4500107"/>
              <a:gd name="connsiteX10" fmla="*/ 4835967 w 14479379"/>
              <a:gd name="connsiteY10" fmla="*/ 3157130 h 4500107"/>
              <a:gd name="connsiteX11" fmla="*/ 5178867 w 14479379"/>
              <a:gd name="connsiteY11" fmla="*/ 3004730 h 4500107"/>
              <a:gd name="connsiteX12" fmla="*/ 5559867 w 14479379"/>
              <a:gd name="connsiteY12" fmla="*/ 3436530 h 4500107"/>
              <a:gd name="connsiteX13" fmla="*/ 5902767 w 14479379"/>
              <a:gd name="connsiteY13" fmla="*/ 4020730 h 4500107"/>
              <a:gd name="connsiteX14" fmla="*/ 6601267 w 14479379"/>
              <a:gd name="connsiteY14" fmla="*/ 3766730 h 4500107"/>
              <a:gd name="connsiteX15" fmla="*/ 7553767 w 14479379"/>
              <a:gd name="connsiteY15" fmla="*/ 3804830 h 4500107"/>
              <a:gd name="connsiteX16" fmla="*/ 8264967 w 14479379"/>
              <a:gd name="connsiteY16" fmla="*/ 4477930 h 4500107"/>
              <a:gd name="connsiteX17" fmla="*/ 9407967 w 14479379"/>
              <a:gd name="connsiteY17" fmla="*/ 3817530 h 4500107"/>
              <a:gd name="connsiteX18" fmla="*/ 10411267 w 14479379"/>
              <a:gd name="connsiteY18" fmla="*/ 4020730 h 4500107"/>
              <a:gd name="connsiteX19" fmla="*/ 11744767 w 14479379"/>
              <a:gd name="connsiteY19" fmla="*/ 4211230 h 4500107"/>
              <a:gd name="connsiteX20" fmla="*/ 13052867 w 14479379"/>
              <a:gd name="connsiteY20" fmla="*/ 3449230 h 4500107"/>
              <a:gd name="connsiteX21" fmla="*/ 13586267 w 14479379"/>
              <a:gd name="connsiteY21" fmla="*/ 3207930 h 4500107"/>
              <a:gd name="connsiteX22" fmla="*/ 13510067 w 14479379"/>
              <a:gd name="connsiteY22" fmla="*/ 274230 h 4500107"/>
              <a:gd name="connsiteX23" fmla="*/ 1013267 w 14479379"/>
              <a:gd name="connsiteY23" fmla="*/ 274230 h 4500107"/>
              <a:gd name="connsiteX24" fmla="*/ 810067 w 14479379"/>
              <a:gd name="connsiteY24" fmla="*/ 1582330 h 4500107"/>
              <a:gd name="connsiteX0" fmla="*/ 810067 w 14479379"/>
              <a:gd name="connsiteY0" fmla="*/ 1582330 h 4499682"/>
              <a:gd name="connsiteX1" fmla="*/ 1419667 w 14479379"/>
              <a:gd name="connsiteY1" fmla="*/ 1836330 h 4499682"/>
              <a:gd name="connsiteX2" fmla="*/ 1737167 w 14479379"/>
              <a:gd name="connsiteY2" fmla="*/ 2026830 h 4499682"/>
              <a:gd name="connsiteX3" fmla="*/ 1927667 w 14479379"/>
              <a:gd name="connsiteY3" fmla="*/ 2560230 h 4499682"/>
              <a:gd name="connsiteX4" fmla="*/ 2334067 w 14479379"/>
              <a:gd name="connsiteY4" fmla="*/ 2674530 h 4499682"/>
              <a:gd name="connsiteX5" fmla="*/ 2994467 w 14479379"/>
              <a:gd name="connsiteY5" fmla="*/ 2484030 h 4499682"/>
              <a:gd name="connsiteX6" fmla="*/ 3096067 w 14479379"/>
              <a:gd name="connsiteY6" fmla="*/ 3360330 h 4499682"/>
              <a:gd name="connsiteX7" fmla="*/ 3553267 w 14479379"/>
              <a:gd name="connsiteY7" fmla="*/ 4020730 h 4499682"/>
              <a:gd name="connsiteX8" fmla="*/ 4010467 w 14479379"/>
              <a:gd name="connsiteY8" fmla="*/ 4490630 h 4499682"/>
              <a:gd name="connsiteX9" fmla="*/ 4683567 w 14479379"/>
              <a:gd name="connsiteY9" fmla="*/ 3601630 h 4499682"/>
              <a:gd name="connsiteX10" fmla="*/ 4835967 w 14479379"/>
              <a:gd name="connsiteY10" fmla="*/ 3157130 h 4499682"/>
              <a:gd name="connsiteX11" fmla="*/ 5178867 w 14479379"/>
              <a:gd name="connsiteY11" fmla="*/ 3004730 h 4499682"/>
              <a:gd name="connsiteX12" fmla="*/ 5559867 w 14479379"/>
              <a:gd name="connsiteY12" fmla="*/ 3436530 h 4499682"/>
              <a:gd name="connsiteX13" fmla="*/ 5902767 w 14479379"/>
              <a:gd name="connsiteY13" fmla="*/ 4020730 h 4499682"/>
              <a:gd name="connsiteX14" fmla="*/ 6601267 w 14479379"/>
              <a:gd name="connsiteY14" fmla="*/ 3766730 h 4499682"/>
              <a:gd name="connsiteX15" fmla="*/ 7553767 w 14479379"/>
              <a:gd name="connsiteY15" fmla="*/ 3804830 h 4499682"/>
              <a:gd name="connsiteX16" fmla="*/ 8264967 w 14479379"/>
              <a:gd name="connsiteY16" fmla="*/ 4477930 h 4499682"/>
              <a:gd name="connsiteX17" fmla="*/ 9407967 w 14479379"/>
              <a:gd name="connsiteY17" fmla="*/ 3817530 h 4499682"/>
              <a:gd name="connsiteX18" fmla="*/ 10411267 w 14479379"/>
              <a:gd name="connsiteY18" fmla="*/ 4020730 h 4499682"/>
              <a:gd name="connsiteX19" fmla="*/ 11744767 w 14479379"/>
              <a:gd name="connsiteY19" fmla="*/ 4211230 h 4499682"/>
              <a:gd name="connsiteX20" fmla="*/ 13052867 w 14479379"/>
              <a:gd name="connsiteY20" fmla="*/ 3449230 h 4499682"/>
              <a:gd name="connsiteX21" fmla="*/ 13586267 w 14479379"/>
              <a:gd name="connsiteY21" fmla="*/ 3207930 h 4499682"/>
              <a:gd name="connsiteX22" fmla="*/ 13510067 w 14479379"/>
              <a:gd name="connsiteY22" fmla="*/ 274230 h 4499682"/>
              <a:gd name="connsiteX23" fmla="*/ 1013267 w 14479379"/>
              <a:gd name="connsiteY23" fmla="*/ 274230 h 4499682"/>
              <a:gd name="connsiteX24" fmla="*/ 810067 w 14479379"/>
              <a:gd name="connsiteY24" fmla="*/ 1582330 h 4499682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4835967 w 14479379"/>
              <a:gd name="connsiteY10" fmla="*/ 3157130 h 4523033"/>
              <a:gd name="connsiteX11" fmla="*/ 5178867 w 14479379"/>
              <a:gd name="connsiteY11" fmla="*/ 3004730 h 4523033"/>
              <a:gd name="connsiteX12" fmla="*/ 5559867 w 14479379"/>
              <a:gd name="connsiteY12" fmla="*/ 3436530 h 4523033"/>
              <a:gd name="connsiteX13" fmla="*/ 5902767 w 14479379"/>
              <a:gd name="connsiteY13" fmla="*/ 4020730 h 4523033"/>
              <a:gd name="connsiteX14" fmla="*/ 6601267 w 14479379"/>
              <a:gd name="connsiteY14" fmla="*/ 3766730 h 4523033"/>
              <a:gd name="connsiteX15" fmla="*/ 7553767 w 14479379"/>
              <a:gd name="connsiteY15" fmla="*/ 3804830 h 4523033"/>
              <a:gd name="connsiteX16" fmla="*/ 8264967 w 14479379"/>
              <a:gd name="connsiteY16" fmla="*/ 4477930 h 4523033"/>
              <a:gd name="connsiteX17" fmla="*/ 9407967 w 14479379"/>
              <a:gd name="connsiteY17" fmla="*/ 3817530 h 4523033"/>
              <a:gd name="connsiteX18" fmla="*/ 10411267 w 14479379"/>
              <a:gd name="connsiteY18" fmla="*/ 4020730 h 4523033"/>
              <a:gd name="connsiteX19" fmla="*/ 11744767 w 14479379"/>
              <a:gd name="connsiteY19" fmla="*/ 4211230 h 4523033"/>
              <a:gd name="connsiteX20" fmla="*/ 13052867 w 14479379"/>
              <a:gd name="connsiteY20" fmla="*/ 3449230 h 4523033"/>
              <a:gd name="connsiteX21" fmla="*/ 13586267 w 14479379"/>
              <a:gd name="connsiteY21" fmla="*/ 3207930 h 4523033"/>
              <a:gd name="connsiteX22" fmla="*/ 13510067 w 14479379"/>
              <a:gd name="connsiteY22" fmla="*/ 274230 h 4523033"/>
              <a:gd name="connsiteX23" fmla="*/ 1013267 w 14479379"/>
              <a:gd name="connsiteY23" fmla="*/ 274230 h 4523033"/>
              <a:gd name="connsiteX24" fmla="*/ 810067 w 14479379"/>
              <a:gd name="connsiteY24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001067 w 14479379"/>
              <a:gd name="connsiteY10" fmla="*/ 3157130 h 4523033"/>
              <a:gd name="connsiteX11" fmla="*/ 5178867 w 14479379"/>
              <a:gd name="connsiteY11" fmla="*/ 3004730 h 4523033"/>
              <a:gd name="connsiteX12" fmla="*/ 5559867 w 14479379"/>
              <a:gd name="connsiteY12" fmla="*/ 3436530 h 4523033"/>
              <a:gd name="connsiteX13" fmla="*/ 5902767 w 14479379"/>
              <a:gd name="connsiteY13" fmla="*/ 4020730 h 4523033"/>
              <a:gd name="connsiteX14" fmla="*/ 6601267 w 14479379"/>
              <a:gd name="connsiteY14" fmla="*/ 3766730 h 4523033"/>
              <a:gd name="connsiteX15" fmla="*/ 7553767 w 14479379"/>
              <a:gd name="connsiteY15" fmla="*/ 3804830 h 4523033"/>
              <a:gd name="connsiteX16" fmla="*/ 8264967 w 14479379"/>
              <a:gd name="connsiteY16" fmla="*/ 4477930 h 4523033"/>
              <a:gd name="connsiteX17" fmla="*/ 9407967 w 14479379"/>
              <a:gd name="connsiteY17" fmla="*/ 3817530 h 4523033"/>
              <a:gd name="connsiteX18" fmla="*/ 10411267 w 14479379"/>
              <a:gd name="connsiteY18" fmla="*/ 4020730 h 4523033"/>
              <a:gd name="connsiteX19" fmla="*/ 11744767 w 14479379"/>
              <a:gd name="connsiteY19" fmla="*/ 4211230 h 4523033"/>
              <a:gd name="connsiteX20" fmla="*/ 13052867 w 14479379"/>
              <a:gd name="connsiteY20" fmla="*/ 3449230 h 4523033"/>
              <a:gd name="connsiteX21" fmla="*/ 13586267 w 14479379"/>
              <a:gd name="connsiteY21" fmla="*/ 3207930 h 4523033"/>
              <a:gd name="connsiteX22" fmla="*/ 13510067 w 14479379"/>
              <a:gd name="connsiteY22" fmla="*/ 274230 h 4523033"/>
              <a:gd name="connsiteX23" fmla="*/ 1013267 w 14479379"/>
              <a:gd name="connsiteY23" fmla="*/ 274230 h 4523033"/>
              <a:gd name="connsiteX24" fmla="*/ 810067 w 14479379"/>
              <a:gd name="connsiteY24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001067 w 14479379"/>
              <a:gd name="connsiteY10" fmla="*/ 31571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40767 w 14479379"/>
              <a:gd name="connsiteY10" fmla="*/ 31571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59867 w 14479379"/>
              <a:gd name="connsiteY11" fmla="*/ 34365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027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601267 w 14479379"/>
              <a:gd name="connsiteY13" fmla="*/ 37667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5537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477567 w 14479379"/>
              <a:gd name="connsiteY14" fmla="*/ 3804830 h 4523033"/>
              <a:gd name="connsiteX15" fmla="*/ 8264967 w 14479379"/>
              <a:gd name="connsiteY15" fmla="*/ 4477930 h 4523033"/>
              <a:gd name="connsiteX16" fmla="*/ 9407967 w 14479379"/>
              <a:gd name="connsiteY16" fmla="*/ 38175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477567 w 14479379"/>
              <a:gd name="connsiteY14" fmla="*/ 3804830 h 4523033"/>
              <a:gd name="connsiteX15" fmla="*/ 8264967 w 14479379"/>
              <a:gd name="connsiteY15" fmla="*/ 4477930 h 4523033"/>
              <a:gd name="connsiteX16" fmla="*/ 9547667 w 14479379"/>
              <a:gd name="connsiteY16" fmla="*/ 3906430 h 4523033"/>
              <a:gd name="connsiteX17" fmla="*/ 10411267 w 14479379"/>
              <a:gd name="connsiteY17" fmla="*/ 40207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9379"/>
              <a:gd name="connsiteY0" fmla="*/ 1582330 h 4523033"/>
              <a:gd name="connsiteX1" fmla="*/ 1419667 w 14479379"/>
              <a:gd name="connsiteY1" fmla="*/ 1836330 h 4523033"/>
              <a:gd name="connsiteX2" fmla="*/ 1737167 w 14479379"/>
              <a:gd name="connsiteY2" fmla="*/ 2026830 h 4523033"/>
              <a:gd name="connsiteX3" fmla="*/ 1927667 w 14479379"/>
              <a:gd name="connsiteY3" fmla="*/ 2560230 h 4523033"/>
              <a:gd name="connsiteX4" fmla="*/ 2334067 w 14479379"/>
              <a:gd name="connsiteY4" fmla="*/ 2674530 h 4523033"/>
              <a:gd name="connsiteX5" fmla="*/ 2994467 w 14479379"/>
              <a:gd name="connsiteY5" fmla="*/ 2484030 h 4523033"/>
              <a:gd name="connsiteX6" fmla="*/ 3096067 w 14479379"/>
              <a:gd name="connsiteY6" fmla="*/ 3360330 h 4523033"/>
              <a:gd name="connsiteX7" fmla="*/ 3235767 w 14479379"/>
              <a:gd name="connsiteY7" fmla="*/ 4236630 h 4523033"/>
              <a:gd name="connsiteX8" fmla="*/ 4010467 w 14479379"/>
              <a:gd name="connsiteY8" fmla="*/ 4490630 h 4523033"/>
              <a:gd name="connsiteX9" fmla="*/ 4683567 w 14479379"/>
              <a:gd name="connsiteY9" fmla="*/ 3601630 h 4523033"/>
              <a:gd name="connsiteX10" fmla="*/ 5191567 w 14479379"/>
              <a:gd name="connsiteY10" fmla="*/ 3068230 h 4523033"/>
              <a:gd name="connsiteX11" fmla="*/ 5521767 w 14479379"/>
              <a:gd name="connsiteY11" fmla="*/ 3525430 h 4523033"/>
              <a:gd name="connsiteX12" fmla="*/ 5940867 w 14479379"/>
              <a:gd name="connsiteY12" fmla="*/ 4020730 h 4523033"/>
              <a:gd name="connsiteX13" fmla="*/ 6779067 w 14479379"/>
              <a:gd name="connsiteY13" fmla="*/ 3855630 h 4523033"/>
              <a:gd name="connsiteX14" fmla="*/ 7477567 w 14479379"/>
              <a:gd name="connsiteY14" fmla="*/ 3804830 h 4523033"/>
              <a:gd name="connsiteX15" fmla="*/ 8264967 w 14479379"/>
              <a:gd name="connsiteY15" fmla="*/ 4477930 h 4523033"/>
              <a:gd name="connsiteX16" fmla="*/ 9547667 w 14479379"/>
              <a:gd name="connsiteY16" fmla="*/ 3906430 h 4523033"/>
              <a:gd name="connsiteX17" fmla="*/ 10462067 w 14479379"/>
              <a:gd name="connsiteY17" fmla="*/ 4173130 h 4523033"/>
              <a:gd name="connsiteX18" fmla="*/ 11744767 w 14479379"/>
              <a:gd name="connsiteY18" fmla="*/ 4211230 h 4523033"/>
              <a:gd name="connsiteX19" fmla="*/ 13052867 w 14479379"/>
              <a:gd name="connsiteY19" fmla="*/ 3449230 h 4523033"/>
              <a:gd name="connsiteX20" fmla="*/ 13586267 w 14479379"/>
              <a:gd name="connsiteY20" fmla="*/ 3207930 h 4523033"/>
              <a:gd name="connsiteX21" fmla="*/ 13510067 w 14479379"/>
              <a:gd name="connsiteY21" fmla="*/ 274230 h 4523033"/>
              <a:gd name="connsiteX22" fmla="*/ 1013267 w 14479379"/>
              <a:gd name="connsiteY22" fmla="*/ 274230 h 4523033"/>
              <a:gd name="connsiteX23" fmla="*/ 810067 w 14479379"/>
              <a:gd name="connsiteY23" fmla="*/ 1582330 h 4523033"/>
              <a:gd name="connsiteX0" fmla="*/ 810067 w 14470275"/>
              <a:gd name="connsiteY0" fmla="*/ 1582330 h 4523033"/>
              <a:gd name="connsiteX1" fmla="*/ 1419667 w 14470275"/>
              <a:gd name="connsiteY1" fmla="*/ 1836330 h 4523033"/>
              <a:gd name="connsiteX2" fmla="*/ 1737167 w 14470275"/>
              <a:gd name="connsiteY2" fmla="*/ 2026830 h 4523033"/>
              <a:gd name="connsiteX3" fmla="*/ 1927667 w 14470275"/>
              <a:gd name="connsiteY3" fmla="*/ 2560230 h 4523033"/>
              <a:gd name="connsiteX4" fmla="*/ 2334067 w 14470275"/>
              <a:gd name="connsiteY4" fmla="*/ 2674530 h 4523033"/>
              <a:gd name="connsiteX5" fmla="*/ 2994467 w 14470275"/>
              <a:gd name="connsiteY5" fmla="*/ 2484030 h 4523033"/>
              <a:gd name="connsiteX6" fmla="*/ 3096067 w 14470275"/>
              <a:gd name="connsiteY6" fmla="*/ 3360330 h 4523033"/>
              <a:gd name="connsiteX7" fmla="*/ 3235767 w 14470275"/>
              <a:gd name="connsiteY7" fmla="*/ 4236630 h 4523033"/>
              <a:gd name="connsiteX8" fmla="*/ 4010467 w 14470275"/>
              <a:gd name="connsiteY8" fmla="*/ 4490630 h 4523033"/>
              <a:gd name="connsiteX9" fmla="*/ 4683567 w 14470275"/>
              <a:gd name="connsiteY9" fmla="*/ 3601630 h 4523033"/>
              <a:gd name="connsiteX10" fmla="*/ 5191567 w 14470275"/>
              <a:gd name="connsiteY10" fmla="*/ 3068230 h 4523033"/>
              <a:gd name="connsiteX11" fmla="*/ 5521767 w 14470275"/>
              <a:gd name="connsiteY11" fmla="*/ 3525430 h 4523033"/>
              <a:gd name="connsiteX12" fmla="*/ 5940867 w 14470275"/>
              <a:gd name="connsiteY12" fmla="*/ 4020730 h 4523033"/>
              <a:gd name="connsiteX13" fmla="*/ 6779067 w 14470275"/>
              <a:gd name="connsiteY13" fmla="*/ 3855630 h 4523033"/>
              <a:gd name="connsiteX14" fmla="*/ 7477567 w 14470275"/>
              <a:gd name="connsiteY14" fmla="*/ 3804830 h 4523033"/>
              <a:gd name="connsiteX15" fmla="*/ 8264967 w 14470275"/>
              <a:gd name="connsiteY15" fmla="*/ 4477930 h 4523033"/>
              <a:gd name="connsiteX16" fmla="*/ 9547667 w 14470275"/>
              <a:gd name="connsiteY16" fmla="*/ 3906430 h 4523033"/>
              <a:gd name="connsiteX17" fmla="*/ 10462067 w 14470275"/>
              <a:gd name="connsiteY17" fmla="*/ 4173130 h 4523033"/>
              <a:gd name="connsiteX18" fmla="*/ 11744767 w 14470275"/>
              <a:gd name="connsiteY18" fmla="*/ 4211230 h 4523033"/>
              <a:gd name="connsiteX19" fmla="*/ 13285095 w 14470275"/>
              <a:gd name="connsiteY19" fmla="*/ 3637915 h 4523033"/>
              <a:gd name="connsiteX20" fmla="*/ 13586267 w 14470275"/>
              <a:gd name="connsiteY20" fmla="*/ 3207930 h 4523033"/>
              <a:gd name="connsiteX21" fmla="*/ 13510067 w 14470275"/>
              <a:gd name="connsiteY21" fmla="*/ 274230 h 4523033"/>
              <a:gd name="connsiteX22" fmla="*/ 1013267 w 14470275"/>
              <a:gd name="connsiteY22" fmla="*/ 274230 h 4523033"/>
              <a:gd name="connsiteX23" fmla="*/ 810067 w 14470275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191567 w 14547620"/>
              <a:gd name="connsiteY10" fmla="*/ 3068230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855630 h 4523033"/>
              <a:gd name="connsiteX14" fmla="*/ 7477567 w 14547620"/>
              <a:gd name="connsiteY14" fmla="*/ 3804830 h 4523033"/>
              <a:gd name="connsiteX15" fmla="*/ 8264967 w 14547620"/>
              <a:gd name="connsiteY15" fmla="*/ 4477930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855630 h 4523033"/>
              <a:gd name="connsiteX14" fmla="*/ 7477567 w 14547620"/>
              <a:gd name="connsiteY14" fmla="*/ 3804830 h 4523033"/>
              <a:gd name="connsiteX15" fmla="*/ 8264967 w 14547620"/>
              <a:gd name="connsiteY15" fmla="*/ 4477930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855630 h 4523033"/>
              <a:gd name="connsiteX14" fmla="*/ 7477567 w 14547620"/>
              <a:gd name="connsiteY14" fmla="*/ 3804830 h 4523033"/>
              <a:gd name="connsiteX15" fmla="*/ 8293995 w 14547620"/>
              <a:gd name="connsiteY15" fmla="*/ 42602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77567 w 14547620"/>
              <a:gd name="connsiteY14" fmla="*/ 3804830 h 4523033"/>
              <a:gd name="connsiteX15" fmla="*/ 8293995 w 14547620"/>
              <a:gd name="connsiteY15" fmla="*/ 42602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293995 w 14547620"/>
              <a:gd name="connsiteY15" fmla="*/ 42602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381081 w 14547620"/>
              <a:gd name="connsiteY15" fmla="*/ 4057015 h 4523033"/>
              <a:gd name="connsiteX16" fmla="*/ 9547667 w 14547620"/>
              <a:gd name="connsiteY16" fmla="*/ 3906430 h 4523033"/>
              <a:gd name="connsiteX17" fmla="*/ 10462067 w 14547620"/>
              <a:gd name="connsiteY17" fmla="*/ 4173130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381081 w 14547620"/>
              <a:gd name="connsiteY15" fmla="*/ 4057015 h 4523033"/>
              <a:gd name="connsiteX16" fmla="*/ 9547667 w 14547620"/>
              <a:gd name="connsiteY16" fmla="*/ 3906430 h 4523033"/>
              <a:gd name="connsiteX17" fmla="*/ 10520125 w 14547620"/>
              <a:gd name="connsiteY17" fmla="*/ 4419873 h 4523033"/>
              <a:gd name="connsiteX18" fmla="*/ 11744767 w 14547620"/>
              <a:gd name="connsiteY18" fmla="*/ 42112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7620"/>
              <a:gd name="connsiteY0" fmla="*/ 1582330 h 4523033"/>
              <a:gd name="connsiteX1" fmla="*/ 1419667 w 14547620"/>
              <a:gd name="connsiteY1" fmla="*/ 1836330 h 4523033"/>
              <a:gd name="connsiteX2" fmla="*/ 1737167 w 14547620"/>
              <a:gd name="connsiteY2" fmla="*/ 2026830 h 4523033"/>
              <a:gd name="connsiteX3" fmla="*/ 1927667 w 14547620"/>
              <a:gd name="connsiteY3" fmla="*/ 2560230 h 4523033"/>
              <a:gd name="connsiteX4" fmla="*/ 2334067 w 14547620"/>
              <a:gd name="connsiteY4" fmla="*/ 2674530 h 4523033"/>
              <a:gd name="connsiteX5" fmla="*/ 2994467 w 14547620"/>
              <a:gd name="connsiteY5" fmla="*/ 2484030 h 4523033"/>
              <a:gd name="connsiteX6" fmla="*/ 3096067 w 14547620"/>
              <a:gd name="connsiteY6" fmla="*/ 3360330 h 4523033"/>
              <a:gd name="connsiteX7" fmla="*/ 3235767 w 14547620"/>
              <a:gd name="connsiteY7" fmla="*/ 4236630 h 4523033"/>
              <a:gd name="connsiteX8" fmla="*/ 4010467 w 14547620"/>
              <a:gd name="connsiteY8" fmla="*/ 4490630 h 4523033"/>
              <a:gd name="connsiteX9" fmla="*/ 4683567 w 14547620"/>
              <a:gd name="connsiteY9" fmla="*/ 3601630 h 4523033"/>
              <a:gd name="connsiteX10" fmla="*/ 5075453 w 14547620"/>
              <a:gd name="connsiteY10" fmla="*/ 3300458 h 4523033"/>
              <a:gd name="connsiteX11" fmla="*/ 5521767 w 14547620"/>
              <a:gd name="connsiteY11" fmla="*/ 3525430 h 4523033"/>
              <a:gd name="connsiteX12" fmla="*/ 5940867 w 14547620"/>
              <a:gd name="connsiteY12" fmla="*/ 4020730 h 4523033"/>
              <a:gd name="connsiteX13" fmla="*/ 6779067 w 14547620"/>
              <a:gd name="connsiteY13" fmla="*/ 3521801 h 4523033"/>
              <a:gd name="connsiteX14" fmla="*/ 7492081 w 14547620"/>
              <a:gd name="connsiteY14" fmla="*/ 3587115 h 4523033"/>
              <a:gd name="connsiteX15" fmla="*/ 8381081 w 14547620"/>
              <a:gd name="connsiteY15" fmla="*/ 4057015 h 4523033"/>
              <a:gd name="connsiteX16" fmla="*/ 9547667 w 14547620"/>
              <a:gd name="connsiteY16" fmla="*/ 3906430 h 4523033"/>
              <a:gd name="connsiteX17" fmla="*/ 10520125 w 14547620"/>
              <a:gd name="connsiteY17" fmla="*/ 4419873 h 4523033"/>
              <a:gd name="connsiteX18" fmla="*/ 11788310 w 14547620"/>
              <a:gd name="connsiteY18" fmla="*/ 4008030 h 4523033"/>
              <a:gd name="connsiteX19" fmla="*/ 13285095 w 14547620"/>
              <a:gd name="connsiteY19" fmla="*/ 3637915 h 4523033"/>
              <a:gd name="connsiteX20" fmla="*/ 13847524 w 14547620"/>
              <a:gd name="connsiteY20" fmla="*/ 3135359 h 4523033"/>
              <a:gd name="connsiteX21" fmla="*/ 13510067 w 14547620"/>
              <a:gd name="connsiteY21" fmla="*/ 274230 h 4523033"/>
              <a:gd name="connsiteX22" fmla="*/ 1013267 w 14547620"/>
              <a:gd name="connsiteY22" fmla="*/ 274230 h 4523033"/>
              <a:gd name="connsiteX23" fmla="*/ 810067 w 14547620"/>
              <a:gd name="connsiteY23" fmla="*/ 1582330 h 4523033"/>
              <a:gd name="connsiteX0" fmla="*/ 810067 w 14540586"/>
              <a:gd name="connsiteY0" fmla="*/ 1582330 h 4523033"/>
              <a:gd name="connsiteX1" fmla="*/ 1419667 w 14540586"/>
              <a:gd name="connsiteY1" fmla="*/ 1836330 h 4523033"/>
              <a:gd name="connsiteX2" fmla="*/ 1737167 w 14540586"/>
              <a:gd name="connsiteY2" fmla="*/ 2026830 h 4523033"/>
              <a:gd name="connsiteX3" fmla="*/ 1927667 w 14540586"/>
              <a:gd name="connsiteY3" fmla="*/ 2560230 h 4523033"/>
              <a:gd name="connsiteX4" fmla="*/ 2334067 w 14540586"/>
              <a:gd name="connsiteY4" fmla="*/ 2674530 h 4523033"/>
              <a:gd name="connsiteX5" fmla="*/ 2994467 w 14540586"/>
              <a:gd name="connsiteY5" fmla="*/ 2484030 h 4523033"/>
              <a:gd name="connsiteX6" fmla="*/ 3096067 w 14540586"/>
              <a:gd name="connsiteY6" fmla="*/ 3360330 h 4523033"/>
              <a:gd name="connsiteX7" fmla="*/ 3235767 w 14540586"/>
              <a:gd name="connsiteY7" fmla="*/ 4236630 h 4523033"/>
              <a:gd name="connsiteX8" fmla="*/ 4010467 w 14540586"/>
              <a:gd name="connsiteY8" fmla="*/ 4490630 h 4523033"/>
              <a:gd name="connsiteX9" fmla="*/ 4683567 w 14540586"/>
              <a:gd name="connsiteY9" fmla="*/ 3601630 h 4523033"/>
              <a:gd name="connsiteX10" fmla="*/ 5075453 w 14540586"/>
              <a:gd name="connsiteY10" fmla="*/ 3300458 h 4523033"/>
              <a:gd name="connsiteX11" fmla="*/ 5521767 w 14540586"/>
              <a:gd name="connsiteY11" fmla="*/ 3525430 h 4523033"/>
              <a:gd name="connsiteX12" fmla="*/ 5940867 w 14540586"/>
              <a:gd name="connsiteY12" fmla="*/ 4020730 h 4523033"/>
              <a:gd name="connsiteX13" fmla="*/ 6779067 w 14540586"/>
              <a:gd name="connsiteY13" fmla="*/ 3521801 h 4523033"/>
              <a:gd name="connsiteX14" fmla="*/ 7492081 w 14540586"/>
              <a:gd name="connsiteY14" fmla="*/ 3587115 h 4523033"/>
              <a:gd name="connsiteX15" fmla="*/ 8381081 w 14540586"/>
              <a:gd name="connsiteY15" fmla="*/ 4057015 h 4523033"/>
              <a:gd name="connsiteX16" fmla="*/ 9547667 w 14540586"/>
              <a:gd name="connsiteY16" fmla="*/ 3906430 h 4523033"/>
              <a:gd name="connsiteX17" fmla="*/ 10520125 w 14540586"/>
              <a:gd name="connsiteY17" fmla="*/ 4419873 h 4523033"/>
              <a:gd name="connsiteX18" fmla="*/ 11788310 w 14540586"/>
              <a:gd name="connsiteY18" fmla="*/ 4008030 h 4523033"/>
              <a:gd name="connsiteX19" fmla="*/ 13444753 w 14540586"/>
              <a:gd name="connsiteY19" fmla="*/ 3986257 h 4523033"/>
              <a:gd name="connsiteX20" fmla="*/ 13847524 w 14540586"/>
              <a:gd name="connsiteY20" fmla="*/ 3135359 h 4523033"/>
              <a:gd name="connsiteX21" fmla="*/ 13510067 w 14540586"/>
              <a:gd name="connsiteY21" fmla="*/ 274230 h 4523033"/>
              <a:gd name="connsiteX22" fmla="*/ 1013267 w 14540586"/>
              <a:gd name="connsiteY22" fmla="*/ 274230 h 4523033"/>
              <a:gd name="connsiteX23" fmla="*/ 810067 w 14540586"/>
              <a:gd name="connsiteY23" fmla="*/ 1582330 h 4523033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075453 w 14540586"/>
              <a:gd name="connsiteY10" fmla="*/ 3300458 h 4518301"/>
              <a:gd name="connsiteX11" fmla="*/ 5521767 w 14540586"/>
              <a:gd name="connsiteY11" fmla="*/ 3525430 h 4518301"/>
              <a:gd name="connsiteX12" fmla="*/ 5940867 w 14540586"/>
              <a:gd name="connsiteY12" fmla="*/ 4020730 h 4518301"/>
              <a:gd name="connsiteX13" fmla="*/ 6779067 w 14540586"/>
              <a:gd name="connsiteY13" fmla="*/ 3521801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5940867 w 14540586"/>
              <a:gd name="connsiteY12" fmla="*/ 4020730 h 4518301"/>
              <a:gd name="connsiteX13" fmla="*/ 6779067 w 14540586"/>
              <a:gd name="connsiteY13" fmla="*/ 3521801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5940867 w 14540586"/>
              <a:gd name="connsiteY12" fmla="*/ 4020730 h 4518301"/>
              <a:gd name="connsiteX13" fmla="*/ 6895181 w 14540586"/>
              <a:gd name="connsiteY13" fmla="*/ 3565344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492081 w 14540586"/>
              <a:gd name="connsiteY14" fmla="*/ 3587115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381081 w 14540586"/>
              <a:gd name="connsiteY15" fmla="*/ 4057015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497195 w 14540586"/>
              <a:gd name="connsiteY15" fmla="*/ 3998957 h 4518301"/>
              <a:gd name="connsiteX16" fmla="*/ 9547667 w 14540586"/>
              <a:gd name="connsiteY16" fmla="*/ 3906430 h 4518301"/>
              <a:gd name="connsiteX17" fmla="*/ 10520125 w 14540586"/>
              <a:gd name="connsiteY17" fmla="*/ 4419873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  <a:gd name="connsiteX0" fmla="*/ 810067 w 14540586"/>
              <a:gd name="connsiteY0" fmla="*/ 1582330 h 4518301"/>
              <a:gd name="connsiteX1" fmla="*/ 1419667 w 14540586"/>
              <a:gd name="connsiteY1" fmla="*/ 1836330 h 4518301"/>
              <a:gd name="connsiteX2" fmla="*/ 1737167 w 14540586"/>
              <a:gd name="connsiteY2" fmla="*/ 2026830 h 4518301"/>
              <a:gd name="connsiteX3" fmla="*/ 1927667 w 14540586"/>
              <a:gd name="connsiteY3" fmla="*/ 2560230 h 4518301"/>
              <a:gd name="connsiteX4" fmla="*/ 2334067 w 14540586"/>
              <a:gd name="connsiteY4" fmla="*/ 2674530 h 4518301"/>
              <a:gd name="connsiteX5" fmla="*/ 2994467 w 14540586"/>
              <a:gd name="connsiteY5" fmla="*/ 2484030 h 4518301"/>
              <a:gd name="connsiteX6" fmla="*/ 3096067 w 14540586"/>
              <a:gd name="connsiteY6" fmla="*/ 3360330 h 4518301"/>
              <a:gd name="connsiteX7" fmla="*/ 3235767 w 14540586"/>
              <a:gd name="connsiteY7" fmla="*/ 4236630 h 4518301"/>
              <a:gd name="connsiteX8" fmla="*/ 4010467 w 14540586"/>
              <a:gd name="connsiteY8" fmla="*/ 4490630 h 4518301"/>
              <a:gd name="connsiteX9" fmla="*/ 4843224 w 14540586"/>
              <a:gd name="connsiteY9" fmla="*/ 3674202 h 4518301"/>
              <a:gd name="connsiteX10" fmla="*/ 5220595 w 14540586"/>
              <a:gd name="connsiteY10" fmla="*/ 3358515 h 4518301"/>
              <a:gd name="connsiteX11" fmla="*/ 5521767 w 14540586"/>
              <a:gd name="connsiteY11" fmla="*/ 3525430 h 4518301"/>
              <a:gd name="connsiteX12" fmla="*/ 6042467 w 14540586"/>
              <a:gd name="connsiteY12" fmla="*/ 4020730 h 4518301"/>
              <a:gd name="connsiteX13" fmla="*/ 6895181 w 14540586"/>
              <a:gd name="connsiteY13" fmla="*/ 3565344 h 4518301"/>
              <a:gd name="connsiteX14" fmla="*/ 7521110 w 14540586"/>
              <a:gd name="connsiteY14" fmla="*/ 3630657 h 4518301"/>
              <a:gd name="connsiteX15" fmla="*/ 8497195 w 14540586"/>
              <a:gd name="connsiteY15" fmla="*/ 3998957 h 4518301"/>
              <a:gd name="connsiteX16" fmla="*/ 9547667 w 14540586"/>
              <a:gd name="connsiteY16" fmla="*/ 3906430 h 4518301"/>
              <a:gd name="connsiteX17" fmla="*/ 10520125 w 14540586"/>
              <a:gd name="connsiteY17" fmla="*/ 4361816 h 4518301"/>
              <a:gd name="connsiteX18" fmla="*/ 11788310 w 14540586"/>
              <a:gd name="connsiteY18" fmla="*/ 4008030 h 4518301"/>
              <a:gd name="connsiteX19" fmla="*/ 13444753 w 14540586"/>
              <a:gd name="connsiteY19" fmla="*/ 3986257 h 4518301"/>
              <a:gd name="connsiteX20" fmla="*/ 13847524 w 14540586"/>
              <a:gd name="connsiteY20" fmla="*/ 3135359 h 4518301"/>
              <a:gd name="connsiteX21" fmla="*/ 13510067 w 14540586"/>
              <a:gd name="connsiteY21" fmla="*/ 274230 h 4518301"/>
              <a:gd name="connsiteX22" fmla="*/ 1013267 w 14540586"/>
              <a:gd name="connsiteY22" fmla="*/ 274230 h 4518301"/>
              <a:gd name="connsiteX23" fmla="*/ 810067 w 14540586"/>
              <a:gd name="connsiteY23" fmla="*/ 1582330 h 451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40586" h="4518301">
                <a:moveTo>
                  <a:pt x="810067" y="1582330"/>
                </a:moveTo>
                <a:cubicBezTo>
                  <a:pt x="877800" y="1842680"/>
                  <a:pt x="1265150" y="1762247"/>
                  <a:pt x="1419667" y="1836330"/>
                </a:cubicBezTo>
                <a:cubicBezTo>
                  <a:pt x="1574184" y="1910413"/>
                  <a:pt x="1652500" y="1906180"/>
                  <a:pt x="1737167" y="2026830"/>
                </a:cubicBezTo>
                <a:cubicBezTo>
                  <a:pt x="1821834" y="2147480"/>
                  <a:pt x="1828184" y="2452280"/>
                  <a:pt x="1927667" y="2560230"/>
                </a:cubicBezTo>
                <a:cubicBezTo>
                  <a:pt x="2027150" y="2668180"/>
                  <a:pt x="2156267" y="2687230"/>
                  <a:pt x="2334067" y="2674530"/>
                </a:cubicBezTo>
                <a:cubicBezTo>
                  <a:pt x="2511867" y="2661830"/>
                  <a:pt x="2867467" y="2369730"/>
                  <a:pt x="2994467" y="2484030"/>
                </a:cubicBezTo>
                <a:cubicBezTo>
                  <a:pt x="3121467" y="2598330"/>
                  <a:pt x="3055850" y="3068230"/>
                  <a:pt x="3096067" y="3360330"/>
                </a:cubicBezTo>
                <a:cubicBezTo>
                  <a:pt x="3136284" y="3652430"/>
                  <a:pt x="3083367" y="4048247"/>
                  <a:pt x="3235767" y="4236630"/>
                </a:cubicBezTo>
                <a:cubicBezTo>
                  <a:pt x="3388167" y="4425013"/>
                  <a:pt x="3742558" y="4584368"/>
                  <a:pt x="4010467" y="4490630"/>
                </a:cubicBezTo>
                <a:cubicBezTo>
                  <a:pt x="4278377" y="4396892"/>
                  <a:pt x="4641536" y="3862888"/>
                  <a:pt x="4843224" y="3674202"/>
                </a:cubicBezTo>
                <a:cubicBezTo>
                  <a:pt x="5044912" y="3485516"/>
                  <a:pt x="5107505" y="3383310"/>
                  <a:pt x="5220595" y="3358515"/>
                </a:cubicBezTo>
                <a:cubicBezTo>
                  <a:pt x="5333685" y="3333720"/>
                  <a:pt x="5384788" y="3415061"/>
                  <a:pt x="5521767" y="3525430"/>
                </a:cubicBezTo>
                <a:cubicBezTo>
                  <a:pt x="5658746" y="3635799"/>
                  <a:pt x="5813565" y="4014078"/>
                  <a:pt x="6042467" y="4020730"/>
                </a:cubicBezTo>
                <a:cubicBezTo>
                  <a:pt x="6271369" y="4027382"/>
                  <a:pt x="6648741" y="3630356"/>
                  <a:pt x="6895181" y="3565344"/>
                </a:cubicBezTo>
                <a:cubicBezTo>
                  <a:pt x="7141621" y="3500332"/>
                  <a:pt x="7254108" y="3558388"/>
                  <a:pt x="7521110" y="3630657"/>
                </a:cubicBezTo>
                <a:cubicBezTo>
                  <a:pt x="7788112" y="3702926"/>
                  <a:pt x="8159436" y="3952995"/>
                  <a:pt x="8497195" y="3998957"/>
                </a:cubicBezTo>
                <a:cubicBezTo>
                  <a:pt x="8834954" y="4044919"/>
                  <a:pt x="9210512" y="3845954"/>
                  <a:pt x="9547667" y="3906430"/>
                </a:cubicBezTo>
                <a:cubicBezTo>
                  <a:pt x="9884822" y="3966907"/>
                  <a:pt x="10146685" y="4344883"/>
                  <a:pt x="10520125" y="4361816"/>
                </a:cubicBezTo>
                <a:cubicBezTo>
                  <a:pt x="10893565" y="4378749"/>
                  <a:pt x="11300872" y="4070623"/>
                  <a:pt x="11788310" y="4008030"/>
                </a:cubicBezTo>
                <a:cubicBezTo>
                  <a:pt x="12275748" y="3945437"/>
                  <a:pt x="13101551" y="4131702"/>
                  <a:pt x="13444753" y="3986257"/>
                </a:cubicBezTo>
                <a:cubicBezTo>
                  <a:pt x="13787955" y="3840812"/>
                  <a:pt x="13836638" y="3754030"/>
                  <a:pt x="13847524" y="3135359"/>
                </a:cubicBezTo>
                <a:cubicBezTo>
                  <a:pt x="13858410" y="2516688"/>
                  <a:pt x="15605567" y="763180"/>
                  <a:pt x="13510067" y="274230"/>
                </a:cubicBezTo>
                <a:cubicBezTo>
                  <a:pt x="11414567" y="-214720"/>
                  <a:pt x="3129934" y="56213"/>
                  <a:pt x="1013267" y="274230"/>
                </a:cubicBezTo>
                <a:cubicBezTo>
                  <a:pt x="-1103400" y="492247"/>
                  <a:pt x="742334" y="1321980"/>
                  <a:pt x="810067" y="1582330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129E1A5-22B2-4D48-BEC4-CF2BD2212B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1142"/>
            <a:ext cx="4953000" cy="4953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801DAAE-C845-497D-92AE-D41B24E32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" y="1725697"/>
            <a:ext cx="5459697" cy="514071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E05ABE9-98A8-4208-92F7-916D9A9706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402" y="1555977"/>
            <a:ext cx="914402" cy="914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F3C11A9-948A-4F4B-8759-48F7318F3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872" y="0"/>
            <a:ext cx="1397225" cy="13972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11498F0-EEE7-4D2C-9AFE-A1CAC24A75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03" y="1288092"/>
            <a:ext cx="368255" cy="36825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813CC0F-43BA-45C7-BF1C-9A3D3F30B6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87" y="1199146"/>
            <a:ext cx="914402" cy="9144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F9B05AE-04E0-40A2-9DA3-9FC7D6A44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33" y="1968697"/>
            <a:ext cx="1052774" cy="1068806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8EC619D4-79F4-4A2D-91E4-0E742D84ACDC}"/>
              </a:ext>
            </a:extLst>
          </p:cNvPr>
          <p:cNvSpPr txBox="1">
            <a:spLocks/>
          </p:cNvSpPr>
          <p:nvPr/>
        </p:nvSpPr>
        <p:spPr>
          <a:xfrm>
            <a:off x="5055364" y="3882497"/>
            <a:ext cx="446131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b="1" dirty="0">
                <a:gradFill>
                  <a:gsLst>
                    <a:gs pos="0">
                      <a:srgbClr val="8B00A8"/>
                    </a:gs>
                    <a:gs pos="100000">
                      <a:srgbClr val="000069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AA692E48-E237-4F6A-8D7E-0B140B4B0947}"/>
              </a:ext>
            </a:extLst>
          </p:cNvPr>
          <p:cNvSpPr/>
          <p:nvPr/>
        </p:nvSpPr>
        <p:spPr>
          <a:xfrm>
            <a:off x="9847728" y="6056073"/>
            <a:ext cx="1850786" cy="43327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www.jpppt.com</a:t>
            </a:r>
            <a:endParaRPr lang="zh-CN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1FB513D5-DF8F-40E4-9CDF-7734FB7F66F2}"/>
              </a:ext>
            </a:extLst>
          </p:cNvPr>
          <p:cNvSpPr/>
          <p:nvPr/>
        </p:nvSpPr>
        <p:spPr>
          <a:xfrm>
            <a:off x="8911300" y="103473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6" name="TextBox 3">
            <a:hlinkClick r:id="rId9"/>
            <a:extLst>
              <a:ext uri="{FF2B5EF4-FFF2-40B4-BE49-F238E27FC236}">
                <a16:creationId xmlns:a16="http://schemas.microsoft.com/office/drawing/2014/main" id="{041A2356-A076-40FB-932D-27A015AB3712}"/>
              </a:ext>
            </a:extLst>
          </p:cNvPr>
          <p:cNvSpPr txBox="1"/>
          <p:nvPr/>
        </p:nvSpPr>
        <p:spPr>
          <a:xfrm>
            <a:off x="3404871" y="664103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5F4E28DC-C8DF-4F9A-B758-A5DBA4E99D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873" y="1065049"/>
            <a:ext cx="526370" cy="3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57AD-401A-40E4-862C-0473C50911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8ED20D8-24AD-46EA-B616-6FE70042CB1A}"/>
              </a:ext>
            </a:extLst>
          </p:cNvPr>
          <p:cNvSpPr/>
          <p:nvPr/>
        </p:nvSpPr>
        <p:spPr>
          <a:xfrm>
            <a:off x="-571500" y="-481950"/>
            <a:ext cx="7117874" cy="5790577"/>
          </a:xfrm>
          <a:custGeom>
            <a:avLst/>
            <a:gdLst>
              <a:gd name="connsiteX0" fmla="*/ 0 w 7065830"/>
              <a:gd name="connsiteY0" fmla="*/ 4572000 h 5739567"/>
              <a:gd name="connsiteX1" fmla="*/ 1638300 w 7065830"/>
              <a:gd name="connsiteY1" fmla="*/ 5734050 h 5739567"/>
              <a:gd name="connsiteX2" fmla="*/ 3105150 w 7065830"/>
              <a:gd name="connsiteY2" fmla="*/ 4953000 h 5739567"/>
              <a:gd name="connsiteX3" fmla="*/ 3448050 w 7065830"/>
              <a:gd name="connsiteY3" fmla="*/ 3657600 h 5739567"/>
              <a:gd name="connsiteX4" fmla="*/ 5048250 w 7065830"/>
              <a:gd name="connsiteY4" fmla="*/ 3467100 h 5739567"/>
              <a:gd name="connsiteX5" fmla="*/ 6800850 w 7065830"/>
              <a:gd name="connsiteY5" fmla="*/ 3886200 h 5739567"/>
              <a:gd name="connsiteX6" fmla="*/ 6877050 w 7065830"/>
              <a:gd name="connsiteY6" fmla="*/ 1600200 h 5739567"/>
              <a:gd name="connsiteX7" fmla="*/ 5048250 w 7065830"/>
              <a:gd name="connsiteY7" fmla="*/ 1028700 h 5739567"/>
              <a:gd name="connsiteX8" fmla="*/ 5048250 w 7065830"/>
              <a:gd name="connsiteY8" fmla="*/ 0 h 57395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50863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10" fmla="*/ 0 w 7065830"/>
              <a:gd name="connsiteY10" fmla="*/ 4653900 h 5821467"/>
              <a:gd name="connsiteX0" fmla="*/ 0 w 7095122"/>
              <a:gd name="connsiteY0" fmla="*/ 4653900 h 5821467"/>
              <a:gd name="connsiteX1" fmla="*/ 1638300 w 7095122"/>
              <a:gd name="connsiteY1" fmla="*/ 5815950 h 5821467"/>
              <a:gd name="connsiteX2" fmla="*/ 3105150 w 7095122"/>
              <a:gd name="connsiteY2" fmla="*/ 5034900 h 5821467"/>
              <a:gd name="connsiteX3" fmla="*/ 3448050 w 7095122"/>
              <a:gd name="connsiteY3" fmla="*/ 3739500 h 5821467"/>
              <a:gd name="connsiteX4" fmla="*/ 5048250 w 7095122"/>
              <a:gd name="connsiteY4" fmla="*/ 3549000 h 5821467"/>
              <a:gd name="connsiteX5" fmla="*/ 6858000 w 7095122"/>
              <a:gd name="connsiteY5" fmla="*/ 3491850 h 5821467"/>
              <a:gd name="connsiteX6" fmla="*/ 6877050 w 7095122"/>
              <a:gd name="connsiteY6" fmla="*/ 1682100 h 5821467"/>
              <a:gd name="connsiteX7" fmla="*/ 5048250 w 7095122"/>
              <a:gd name="connsiteY7" fmla="*/ 1110600 h 5821467"/>
              <a:gd name="connsiteX8" fmla="*/ 5048250 w 7095122"/>
              <a:gd name="connsiteY8" fmla="*/ 81900 h 5821467"/>
              <a:gd name="connsiteX9" fmla="*/ 361950 w 7095122"/>
              <a:gd name="connsiteY9" fmla="*/ 62850 h 5821467"/>
              <a:gd name="connsiteX10" fmla="*/ 0 w 7095122"/>
              <a:gd name="connsiteY10" fmla="*/ 4653900 h 5821467"/>
              <a:gd name="connsiteX0" fmla="*/ 0 w 7056831"/>
              <a:gd name="connsiteY0" fmla="*/ 4653900 h 5821467"/>
              <a:gd name="connsiteX1" fmla="*/ 1638300 w 7056831"/>
              <a:gd name="connsiteY1" fmla="*/ 5815950 h 5821467"/>
              <a:gd name="connsiteX2" fmla="*/ 3105150 w 7056831"/>
              <a:gd name="connsiteY2" fmla="*/ 5034900 h 5821467"/>
              <a:gd name="connsiteX3" fmla="*/ 3448050 w 7056831"/>
              <a:gd name="connsiteY3" fmla="*/ 3739500 h 5821467"/>
              <a:gd name="connsiteX4" fmla="*/ 5048250 w 7056831"/>
              <a:gd name="connsiteY4" fmla="*/ 3549000 h 5821467"/>
              <a:gd name="connsiteX5" fmla="*/ 6781800 w 7056831"/>
              <a:gd name="connsiteY5" fmla="*/ 3491850 h 5821467"/>
              <a:gd name="connsiteX6" fmla="*/ 6877050 w 7056831"/>
              <a:gd name="connsiteY6" fmla="*/ 1682100 h 5821467"/>
              <a:gd name="connsiteX7" fmla="*/ 5048250 w 7056831"/>
              <a:gd name="connsiteY7" fmla="*/ 1110600 h 5821467"/>
              <a:gd name="connsiteX8" fmla="*/ 5048250 w 7056831"/>
              <a:gd name="connsiteY8" fmla="*/ 81900 h 5821467"/>
              <a:gd name="connsiteX9" fmla="*/ 361950 w 7056831"/>
              <a:gd name="connsiteY9" fmla="*/ 62850 h 5821467"/>
              <a:gd name="connsiteX10" fmla="*/ 0 w 7056831"/>
              <a:gd name="connsiteY10" fmla="*/ 4653900 h 5821467"/>
              <a:gd name="connsiteX0" fmla="*/ 0 w 7127822"/>
              <a:gd name="connsiteY0" fmla="*/ 4653900 h 5821467"/>
              <a:gd name="connsiteX1" fmla="*/ 1638300 w 7127822"/>
              <a:gd name="connsiteY1" fmla="*/ 5815950 h 5821467"/>
              <a:gd name="connsiteX2" fmla="*/ 3105150 w 7127822"/>
              <a:gd name="connsiteY2" fmla="*/ 5034900 h 5821467"/>
              <a:gd name="connsiteX3" fmla="*/ 3448050 w 7127822"/>
              <a:gd name="connsiteY3" fmla="*/ 3739500 h 5821467"/>
              <a:gd name="connsiteX4" fmla="*/ 5048250 w 7127822"/>
              <a:gd name="connsiteY4" fmla="*/ 3549000 h 5821467"/>
              <a:gd name="connsiteX5" fmla="*/ 6915150 w 7127822"/>
              <a:gd name="connsiteY5" fmla="*/ 3339450 h 5821467"/>
              <a:gd name="connsiteX6" fmla="*/ 6877050 w 7127822"/>
              <a:gd name="connsiteY6" fmla="*/ 1682100 h 5821467"/>
              <a:gd name="connsiteX7" fmla="*/ 5048250 w 7127822"/>
              <a:gd name="connsiteY7" fmla="*/ 1110600 h 5821467"/>
              <a:gd name="connsiteX8" fmla="*/ 5048250 w 7127822"/>
              <a:gd name="connsiteY8" fmla="*/ 81900 h 5821467"/>
              <a:gd name="connsiteX9" fmla="*/ 361950 w 7127822"/>
              <a:gd name="connsiteY9" fmla="*/ 62850 h 5821467"/>
              <a:gd name="connsiteX10" fmla="*/ 0 w 7127822"/>
              <a:gd name="connsiteY10" fmla="*/ 4653900 h 5821467"/>
              <a:gd name="connsiteX0" fmla="*/ 0 w 7061477"/>
              <a:gd name="connsiteY0" fmla="*/ 4653900 h 5821467"/>
              <a:gd name="connsiteX1" fmla="*/ 1638300 w 7061477"/>
              <a:gd name="connsiteY1" fmla="*/ 5815950 h 5821467"/>
              <a:gd name="connsiteX2" fmla="*/ 3105150 w 7061477"/>
              <a:gd name="connsiteY2" fmla="*/ 5034900 h 5821467"/>
              <a:gd name="connsiteX3" fmla="*/ 3448050 w 7061477"/>
              <a:gd name="connsiteY3" fmla="*/ 3739500 h 5821467"/>
              <a:gd name="connsiteX4" fmla="*/ 5048250 w 7061477"/>
              <a:gd name="connsiteY4" fmla="*/ 3549000 h 5821467"/>
              <a:gd name="connsiteX5" fmla="*/ 6915150 w 7061477"/>
              <a:gd name="connsiteY5" fmla="*/ 3339450 h 5821467"/>
              <a:gd name="connsiteX6" fmla="*/ 6934200 w 7061477"/>
              <a:gd name="connsiteY6" fmla="*/ 3358500 h 5821467"/>
              <a:gd name="connsiteX7" fmla="*/ 6877050 w 7061477"/>
              <a:gd name="connsiteY7" fmla="*/ 1682100 h 5821467"/>
              <a:gd name="connsiteX8" fmla="*/ 5048250 w 7061477"/>
              <a:gd name="connsiteY8" fmla="*/ 1110600 h 5821467"/>
              <a:gd name="connsiteX9" fmla="*/ 5048250 w 7061477"/>
              <a:gd name="connsiteY9" fmla="*/ 81900 h 5821467"/>
              <a:gd name="connsiteX10" fmla="*/ 361950 w 7061477"/>
              <a:gd name="connsiteY10" fmla="*/ 62850 h 5821467"/>
              <a:gd name="connsiteX11" fmla="*/ 0 w 7061477"/>
              <a:gd name="connsiteY11" fmla="*/ 4653900 h 5821467"/>
              <a:gd name="connsiteX0" fmla="*/ 0 w 7543934"/>
              <a:gd name="connsiteY0" fmla="*/ 4653900 h 5821467"/>
              <a:gd name="connsiteX1" fmla="*/ 1638300 w 7543934"/>
              <a:gd name="connsiteY1" fmla="*/ 5815950 h 5821467"/>
              <a:gd name="connsiteX2" fmla="*/ 3105150 w 7543934"/>
              <a:gd name="connsiteY2" fmla="*/ 5034900 h 5821467"/>
              <a:gd name="connsiteX3" fmla="*/ 3448050 w 7543934"/>
              <a:gd name="connsiteY3" fmla="*/ 3739500 h 5821467"/>
              <a:gd name="connsiteX4" fmla="*/ 5048250 w 7543934"/>
              <a:gd name="connsiteY4" fmla="*/ 3549000 h 5821467"/>
              <a:gd name="connsiteX5" fmla="*/ 6915150 w 7543934"/>
              <a:gd name="connsiteY5" fmla="*/ 3339450 h 5821467"/>
              <a:gd name="connsiteX6" fmla="*/ 7543800 w 7543934"/>
              <a:gd name="connsiteY6" fmla="*/ 2996550 h 5821467"/>
              <a:gd name="connsiteX7" fmla="*/ 6877050 w 7543934"/>
              <a:gd name="connsiteY7" fmla="*/ 1682100 h 5821467"/>
              <a:gd name="connsiteX8" fmla="*/ 5048250 w 7543934"/>
              <a:gd name="connsiteY8" fmla="*/ 1110600 h 5821467"/>
              <a:gd name="connsiteX9" fmla="*/ 5048250 w 7543934"/>
              <a:gd name="connsiteY9" fmla="*/ 81900 h 5821467"/>
              <a:gd name="connsiteX10" fmla="*/ 361950 w 7543934"/>
              <a:gd name="connsiteY10" fmla="*/ 62850 h 5821467"/>
              <a:gd name="connsiteX11" fmla="*/ 0 w 7543934"/>
              <a:gd name="connsiteY11" fmla="*/ 4653900 h 5821467"/>
              <a:gd name="connsiteX0" fmla="*/ 0 w 7543834"/>
              <a:gd name="connsiteY0" fmla="*/ 4653900 h 5821467"/>
              <a:gd name="connsiteX1" fmla="*/ 1638300 w 7543834"/>
              <a:gd name="connsiteY1" fmla="*/ 5815950 h 5821467"/>
              <a:gd name="connsiteX2" fmla="*/ 3105150 w 7543834"/>
              <a:gd name="connsiteY2" fmla="*/ 5034900 h 5821467"/>
              <a:gd name="connsiteX3" fmla="*/ 3448050 w 7543834"/>
              <a:gd name="connsiteY3" fmla="*/ 3739500 h 5821467"/>
              <a:gd name="connsiteX4" fmla="*/ 5048250 w 7543834"/>
              <a:gd name="connsiteY4" fmla="*/ 3549000 h 5821467"/>
              <a:gd name="connsiteX5" fmla="*/ 6267450 w 7543834"/>
              <a:gd name="connsiteY5" fmla="*/ 2977500 h 5821467"/>
              <a:gd name="connsiteX6" fmla="*/ 7543800 w 7543834"/>
              <a:gd name="connsiteY6" fmla="*/ 2996550 h 5821467"/>
              <a:gd name="connsiteX7" fmla="*/ 6877050 w 7543834"/>
              <a:gd name="connsiteY7" fmla="*/ 1682100 h 5821467"/>
              <a:gd name="connsiteX8" fmla="*/ 5048250 w 7543834"/>
              <a:gd name="connsiteY8" fmla="*/ 1110600 h 5821467"/>
              <a:gd name="connsiteX9" fmla="*/ 5048250 w 7543834"/>
              <a:gd name="connsiteY9" fmla="*/ 81900 h 5821467"/>
              <a:gd name="connsiteX10" fmla="*/ 361950 w 7543834"/>
              <a:gd name="connsiteY10" fmla="*/ 62850 h 5821467"/>
              <a:gd name="connsiteX11" fmla="*/ 0 w 7543834"/>
              <a:gd name="connsiteY11" fmla="*/ 4653900 h 5821467"/>
              <a:gd name="connsiteX0" fmla="*/ 0 w 7543838"/>
              <a:gd name="connsiteY0" fmla="*/ 4653900 h 5821467"/>
              <a:gd name="connsiteX1" fmla="*/ 1638300 w 7543838"/>
              <a:gd name="connsiteY1" fmla="*/ 5815950 h 5821467"/>
              <a:gd name="connsiteX2" fmla="*/ 3105150 w 7543838"/>
              <a:gd name="connsiteY2" fmla="*/ 5034900 h 5821467"/>
              <a:gd name="connsiteX3" fmla="*/ 3448050 w 7543838"/>
              <a:gd name="connsiteY3" fmla="*/ 3739500 h 5821467"/>
              <a:gd name="connsiteX4" fmla="*/ 4572000 w 7543838"/>
              <a:gd name="connsiteY4" fmla="*/ 3491850 h 5821467"/>
              <a:gd name="connsiteX5" fmla="*/ 6267450 w 7543838"/>
              <a:gd name="connsiteY5" fmla="*/ 2977500 h 5821467"/>
              <a:gd name="connsiteX6" fmla="*/ 7543800 w 7543838"/>
              <a:gd name="connsiteY6" fmla="*/ 2996550 h 5821467"/>
              <a:gd name="connsiteX7" fmla="*/ 6877050 w 7543838"/>
              <a:gd name="connsiteY7" fmla="*/ 1682100 h 5821467"/>
              <a:gd name="connsiteX8" fmla="*/ 5048250 w 7543838"/>
              <a:gd name="connsiteY8" fmla="*/ 1110600 h 5821467"/>
              <a:gd name="connsiteX9" fmla="*/ 5048250 w 7543838"/>
              <a:gd name="connsiteY9" fmla="*/ 81900 h 5821467"/>
              <a:gd name="connsiteX10" fmla="*/ 361950 w 7543838"/>
              <a:gd name="connsiteY10" fmla="*/ 62850 h 5821467"/>
              <a:gd name="connsiteX11" fmla="*/ 0 w 7543838"/>
              <a:gd name="connsiteY11" fmla="*/ 4653900 h 5821467"/>
              <a:gd name="connsiteX0" fmla="*/ 0 w 7543838"/>
              <a:gd name="connsiteY0" fmla="*/ 4653900 h 5817613"/>
              <a:gd name="connsiteX1" fmla="*/ 1638300 w 7543838"/>
              <a:gd name="connsiteY1" fmla="*/ 5815950 h 5817613"/>
              <a:gd name="connsiteX2" fmla="*/ 2743200 w 7543838"/>
              <a:gd name="connsiteY2" fmla="*/ 4882500 h 5817613"/>
              <a:gd name="connsiteX3" fmla="*/ 3448050 w 7543838"/>
              <a:gd name="connsiteY3" fmla="*/ 3739500 h 5817613"/>
              <a:gd name="connsiteX4" fmla="*/ 4572000 w 7543838"/>
              <a:gd name="connsiteY4" fmla="*/ 3491850 h 5817613"/>
              <a:gd name="connsiteX5" fmla="*/ 6267450 w 7543838"/>
              <a:gd name="connsiteY5" fmla="*/ 2977500 h 5817613"/>
              <a:gd name="connsiteX6" fmla="*/ 7543800 w 7543838"/>
              <a:gd name="connsiteY6" fmla="*/ 2996550 h 5817613"/>
              <a:gd name="connsiteX7" fmla="*/ 6877050 w 7543838"/>
              <a:gd name="connsiteY7" fmla="*/ 1682100 h 5817613"/>
              <a:gd name="connsiteX8" fmla="*/ 5048250 w 7543838"/>
              <a:gd name="connsiteY8" fmla="*/ 1110600 h 5817613"/>
              <a:gd name="connsiteX9" fmla="*/ 5048250 w 7543838"/>
              <a:gd name="connsiteY9" fmla="*/ 81900 h 5817613"/>
              <a:gd name="connsiteX10" fmla="*/ 361950 w 7543838"/>
              <a:gd name="connsiteY10" fmla="*/ 62850 h 5817613"/>
              <a:gd name="connsiteX11" fmla="*/ 0 w 7543838"/>
              <a:gd name="connsiteY11" fmla="*/ 4653900 h 5817613"/>
              <a:gd name="connsiteX0" fmla="*/ 0 w 7543838"/>
              <a:gd name="connsiteY0" fmla="*/ 4653900 h 5817637"/>
              <a:gd name="connsiteX1" fmla="*/ 1638300 w 7543838"/>
              <a:gd name="connsiteY1" fmla="*/ 5815950 h 5817637"/>
              <a:gd name="connsiteX2" fmla="*/ 2743200 w 7543838"/>
              <a:gd name="connsiteY2" fmla="*/ 4882500 h 5817637"/>
              <a:gd name="connsiteX3" fmla="*/ 2952750 w 7543838"/>
              <a:gd name="connsiteY3" fmla="*/ 3682350 h 5817637"/>
              <a:gd name="connsiteX4" fmla="*/ 4572000 w 7543838"/>
              <a:gd name="connsiteY4" fmla="*/ 3491850 h 5817637"/>
              <a:gd name="connsiteX5" fmla="*/ 6267450 w 7543838"/>
              <a:gd name="connsiteY5" fmla="*/ 2977500 h 5817637"/>
              <a:gd name="connsiteX6" fmla="*/ 7543800 w 7543838"/>
              <a:gd name="connsiteY6" fmla="*/ 2996550 h 5817637"/>
              <a:gd name="connsiteX7" fmla="*/ 6877050 w 7543838"/>
              <a:gd name="connsiteY7" fmla="*/ 1682100 h 5817637"/>
              <a:gd name="connsiteX8" fmla="*/ 5048250 w 7543838"/>
              <a:gd name="connsiteY8" fmla="*/ 1110600 h 5817637"/>
              <a:gd name="connsiteX9" fmla="*/ 5048250 w 7543838"/>
              <a:gd name="connsiteY9" fmla="*/ 81900 h 5817637"/>
              <a:gd name="connsiteX10" fmla="*/ 361950 w 7543838"/>
              <a:gd name="connsiteY10" fmla="*/ 62850 h 5817637"/>
              <a:gd name="connsiteX11" fmla="*/ 0 w 7543838"/>
              <a:gd name="connsiteY11" fmla="*/ 4653900 h 5817637"/>
              <a:gd name="connsiteX0" fmla="*/ 0 w 7543836"/>
              <a:gd name="connsiteY0" fmla="*/ 4653900 h 5817637"/>
              <a:gd name="connsiteX1" fmla="*/ 1638300 w 7543836"/>
              <a:gd name="connsiteY1" fmla="*/ 5815950 h 5817637"/>
              <a:gd name="connsiteX2" fmla="*/ 2743200 w 7543836"/>
              <a:gd name="connsiteY2" fmla="*/ 4882500 h 5817637"/>
              <a:gd name="connsiteX3" fmla="*/ 2952750 w 7543836"/>
              <a:gd name="connsiteY3" fmla="*/ 3682350 h 5817637"/>
              <a:gd name="connsiteX4" fmla="*/ 4724400 w 7543836"/>
              <a:gd name="connsiteY4" fmla="*/ 3949050 h 5817637"/>
              <a:gd name="connsiteX5" fmla="*/ 6267450 w 7543836"/>
              <a:gd name="connsiteY5" fmla="*/ 2977500 h 5817637"/>
              <a:gd name="connsiteX6" fmla="*/ 7543800 w 7543836"/>
              <a:gd name="connsiteY6" fmla="*/ 2996550 h 5817637"/>
              <a:gd name="connsiteX7" fmla="*/ 6877050 w 7543836"/>
              <a:gd name="connsiteY7" fmla="*/ 1682100 h 5817637"/>
              <a:gd name="connsiteX8" fmla="*/ 5048250 w 7543836"/>
              <a:gd name="connsiteY8" fmla="*/ 1110600 h 5817637"/>
              <a:gd name="connsiteX9" fmla="*/ 5048250 w 7543836"/>
              <a:gd name="connsiteY9" fmla="*/ 81900 h 5817637"/>
              <a:gd name="connsiteX10" fmla="*/ 361950 w 7543836"/>
              <a:gd name="connsiteY10" fmla="*/ 62850 h 5817637"/>
              <a:gd name="connsiteX11" fmla="*/ 0 w 7543836"/>
              <a:gd name="connsiteY11" fmla="*/ 4653900 h 5817637"/>
              <a:gd name="connsiteX0" fmla="*/ 0 w 7543825"/>
              <a:gd name="connsiteY0" fmla="*/ 4653900 h 5817637"/>
              <a:gd name="connsiteX1" fmla="*/ 1638300 w 7543825"/>
              <a:gd name="connsiteY1" fmla="*/ 5815950 h 5817637"/>
              <a:gd name="connsiteX2" fmla="*/ 2743200 w 7543825"/>
              <a:gd name="connsiteY2" fmla="*/ 4882500 h 5817637"/>
              <a:gd name="connsiteX3" fmla="*/ 2952750 w 7543825"/>
              <a:gd name="connsiteY3" fmla="*/ 3682350 h 5817637"/>
              <a:gd name="connsiteX4" fmla="*/ 4724400 w 7543825"/>
              <a:gd name="connsiteY4" fmla="*/ 3949050 h 5817637"/>
              <a:gd name="connsiteX5" fmla="*/ 5905500 w 7543825"/>
              <a:gd name="connsiteY5" fmla="*/ 2882250 h 5817637"/>
              <a:gd name="connsiteX6" fmla="*/ 7543800 w 7543825"/>
              <a:gd name="connsiteY6" fmla="*/ 2996550 h 5817637"/>
              <a:gd name="connsiteX7" fmla="*/ 6877050 w 7543825"/>
              <a:gd name="connsiteY7" fmla="*/ 1682100 h 5817637"/>
              <a:gd name="connsiteX8" fmla="*/ 5048250 w 7543825"/>
              <a:gd name="connsiteY8" fmla="*/ 1110600 h 5817637"/>
              <a:gd name="connsiteX9" fmla="*/ 5048250 w 7543825"/>
              <a:gd name="connsiteY9" fmla="*/ 81900 h 5817637"/>
              <a:gd name="connsiteX10" fmla="*/ 361950 w 7543825"/>
              <a:gd name="connsiteY10" fmla="*/ 62850 h 5817637"/>
              <a:gd name="connsiteX11" fmla="*/ 0 w 7543825"/>
              <a:gd name="connsiteY11" fmla="*/ 4653900 h 5817637"/>
              <a:gd name="connsiteX0" fmla="*/ 0 w 7149436"/>
              <a:gd name="connsiteY0" fmla="*/ 4653900 h 5817637"/>
              <a:gd name="connsiteX1" fmla="*/ 1638300 w 7149436"/>
              <a:gd name="connsiteY1" fmla="*/ 5815950 h 5817637"/>
              <a:gd name="connsiteX2" fmla="*/ 2743200 w 7149436"/>
              <a:gd name="connsiteY2" fmla="*/ 4882500 h 5817637"/>
              <a:gd name="connsiteX3" fmla="*/ 2952750 w 7149436"/>
              <a:gd name="connsiteY3" fmla="*/ 3682350 h 5817637"/>
              <a:gd name="connsiteX4" fmla="*/ 4724400 w 7149436"/>
              <a:gd name="connsiteY4" fmla="*/ 3949050 h 5817637"/>
              <a:gd name="connsiteX5" fmla="*/ 5905500 w 7149436"/>
              <a:gd name="connsiteY5" fmla="*/ 2882250 h 5817637"/>
              <a:gd name="connsiteX6" fmla="*/ 7143750 w 7149436"/>
              <a:gd name="connsiteY6" fmla="*/ 2367900 h 5817637"/>
              <a:gd name="connsiteX7" fmla="*/ 6877050 w 7149436"/>
              <a:gd name="connsiteY7" fmla="*/ 1682100 h 5817637"/>
              <a:gd name="connsiteX8" fmla="*/ 5048250 w 7149436"/>
              <a:gd name="connsiteY8" fmla="*/ 1110600 h 5817637"/>
              <a:gd name="connsiteX9" fmla="*/ 5048250 w 7149436"/>
              <a:gd name="connsiteY9" fmla="*/ 81900 h 5817637"/>
              <a:gd name="connsiteX10" fmla="*/ 361950 w 7149436"/>
              <a:gd name="connsiteY10" fmla="*/ 62850 h 5817637"/>
              <a:gd name="connsiteX11" fmla="*/ 0 w 7149436"/>
              <a:gd name="connsiteY11" fmla="*/ 4653900 h 5817637"/>
              <a:gd name="connsiteX0" fmla="*/ 0 w 7196808"/>
              <a:gd name="connsiteY0" fmla="*/ 4653900 h 5817637"/>
              <a:gd name="connsiteX1" fmla="*/ 1638300 w 7196808"/>
              <a:gd name="connsiteY1" fmla="*/ 5815950 h 5817637"/>
              <a:gd name="connsiteX2" fmla="*/ 2743200 w 7196808"/>
              <a:gd name="connsiteY2" fmla="*/ 4882500 h 5817637"/>
              <a:gd name="connsiteX3" fmla="*/ 2952750 w 7196808"/>
              <a:gd name="connsiteY3" fmla="*/ 3682350 h 5817637"/>
              <a:gd name="connsiteX4" fmla="*/ 4724400 w 7196808"/>
              <a:gd name="connsiteY4" fmla="*/ 3949050 h 5817637"/>
              <a:gd name="connsiteX5" fmla="*/ 5905500 w 7196808"/>
              <a:gd name="connsiteY5" fmla="*/ 2882250 h 5817637"/>
              <a:gd name="connsiteX6" fmla="*/ 7143750 w 7196808"/>
              <a:gd name="connsiteY6" fmla="*/ 2367900 h 5817637"/>
              <a:gd name="connsiteX7" fmla="*/ 6991350 w 7196808"/>
              <a:gd name="connsiteY7" fmla="*/ 1301100 h 5817637"/>
              <a:gd name="connsiteX8" fmla="*/ 5048250 w 7196808"/>
              <a:gd name="connsiteY8" fmla="*/ 1110600 h 5817637"/>
              <a:gd name="connsiteX9" fmla="*/ 5048250 w 7196808"/>
              <a:gd name="connsiteY9" fmla="*/ 81900 h 5817637"/>
              <a:gd name="connsiteX10" fmla="*/ 361950 w 7196808"/>
              <a:gd name="connsiteY10" fmla="*/ 62850 h 5817637"/>
              <a:gd name="connsiteX11" fmla="*/ 0 w 7196808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905500 w 7172379"/>
              <a:gd name="connsiteY5" fmla="*/ 28822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372100 w 7172379"/>
              <a:gd name="connsiteY5" fmla="*/ 28441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99347"/>
              <a:gd name="connsiteY0" fmla="*/ 4653900 h 5817637"/>
              <a:gd name="connsiteX1" fmla="*/ 1638300 w 7099347"/>
              <a:gd name="connsiteY1" fmla="*/ 5815950 h 5817637"/>
              <a:gd name="connsiteX2" fmla="*/ 2743200 w 7099347"/>
              <a:gd name="connsiteY2" fmla="*/ 4882500 h 5817637"/>
              <a:gd name="connsiteX3" fmla="*/ 2952750 w 7099347"/>
              <a:gd name="connsiteY3" fmla="*/ 3682350 h 5817637"/>
              <a:gd name="connsiteX4" fmla="*/ 4724400 w 7099347"/>
              <a:gd name="connsiteY4" fmla="*/ 3949050 h 5817637"/>
              <a:gd name="connsiteX5" fmla="*/ 5372100 w 7099347"/>
              <a:gd name="connsiteY5" fmla="*/ 2844150 h 5817637"/>
              <a:gd name="connsiteX6" fmla="*/ 6858000 w 7099347"/>
              <a:gd name="connsiteY6" fmla="*/ 2463150 h 5817637"/>
              <a:gd name="connsiteX7" fmla="*/ 6991350 w 7099347"/>
              <a:gd name="connsiteY7" fmla="*/ 1301100 h 5817637"/>
              <a:gd name="connsiteX8" fmla="*/ 5429250 w 7099347"/>
              <a:gd name="connsiteY8" fmla="*/ 805800 h 5817637"/>
              <a:gd name="connsiteX9" fmla="*/ 5048250 w 7099347"/>
              <a:gd name="connsiteY9" fmla="*/ 81900 h 5817637"/>
              <a:gd name="connsiteX10" fmla="*/ 361950 w 7099347"/>
              <a:gd name="connsiteY10" fmla="*/ 62850 h 5817637"/>
              <a:gd name="connsiteX11" fmla="*/ 0 w 7099347"/>
              <a:gd name="connsiteY11" fmla="*/ 4653900 h 5817637"/>
              <a:gd name="connsiteX0" fmla="*/ 0 w 7077439"/>
              <a:gd name="connsiteY0" fmla="*/ 4653900 h 5817637"/>
              <a:gd name="connsiteX1" fmla="*/ 1638300 w 7077439"/>
              <a:gd name="connsiteY1" fmla="*/ 5815950 h 5817637"/>
              <a:gd name="connsiteX2" fmla="*/ 2743200 w 7077439"/>
              <a:gd name="connsiteY2" fmla="*/ 4882500 h 5817637"/>
              <a:gd name="connsiteX3" fmla="*/ 2952750 w 7077439"/>
              <a:gd name="connsiteY3" fmla="*/ 3682350 h 5817637"/>
              <a:gd name="connsiteX4" fmla="*/ 4724400 w 7077439"/>
              <a:gd name="connsiteY4" fmla="*/ 3949050 h 5817637"/>
              <a:gd name="connsiteX5" fmla="*/ 5372100 w 7077439"/>
              <a:gd name="connsiteY5" fmla="*/ 2844150 h 5817637"/>
              <a:gd name="connsiteX6" fmla="*/ 6781800 w 7077439"/>
              <a:gd name="connsiteY6" fmla="*/ 2425050 h 5817637"/>
              <a:gd name="connsiteX7" fmla="*/ 6991350 w 7077439"/>
              <a:gd name="connsiteY7" fmla="*/ 1301100 h 5817637"/>
              <a:gd name="connsiteX8" fmla="*/ 5429250 w 7077439"/>
              <a:gd name="connsiteY8" fmla="*/ 805800 h 5817637"/>
              <a:gd name="connsiteX9" fmla="*/ 5048250 w 7077439"/>
              <a:gd name="connsiteY9" fmla="*/ 81900 h 5817637"/>
              <a:gd name="connsiteX10" fmla="*/ 361950 w 7077439"/>
              <a:gd name="connsiteY10" fmla="*/ 62850 h 5817637"/>
              <a:gd name="connsiteX11" fmla="*/ 0 w 7077439"/>
              <a:gd name="connsiteY11" fmla="*/ 4653900 h 5817637"/>
              <a:gd name="connsiteX0" fmla="*/ 0 w 7093836"/>
              <a:gd name="connsiteY0" fmla="*/ 4653900 h 5817637"/>
              <a:gd name="connsiteX1" fmla="*/ 1638300 w 7093836"/>
              <a:gd name="connsiteY1" fmla="*/ 5815950 h 5817637"/>
              <a:gd name="connsiteX2" fmla="*/ 2743200 w 7093836"/>
              <a:gd name="connsiteY2" fmla="*/ 4882500 h 5817637"/>
              <a:gd name="connsiteX3" fmla="*/ 2952750 w 7093836"/>
              <a:gd name="connsiteY3" fmla="*/ 3682350 h 5817637"/>
              <a:gd name="connsiteX4" fmla="*/ 4724400 w 7093836"/>
              <a:gd name="connsiteY4" fmla="*/ 3949050 h 5817637"/>
              <a:gd name="connsiteX5" fmla="*/ 5372100 w 7093836"/>
              <a:gd name="connsiteY5" fmla="*/ 2844150 h 5817637"/>
              <a:gd name="connsiteX6" fmla="*/ 6781800 w 7093836"/>
              <a:gd name="connsiteY6" fmla="*/ 2425050 h 5817637"/>
              <a:gd name="connsiteX7" fmla="*/ 6991350 w 7093836"/>
              <a:gd name="connsiteY7" fmla="*/ 1301100 h 5817637"/>
              <a:gd name="connsiteX8" fmla="*/ 5429250 w 7093836"/>
              <a:gd name="connsiteY8" fmla="*/ 805800 h 5817637"/>
              <a:gd name="connsiteX9" fmla="*/ 5048250 w 7093836"/>
              <a:gd name="connsiteY9" fmla="*/ 81900 h 5817637"/>
              <a:gd name="connsiteX10" fmla="*/ 361950 w 7093836"/>
              <a:gd name="connsiteY10" fmla="*/ 62850 h 5817637"/>
              <a:gd name="connsiteX11" fmla="*/ 0 w 7093836"/>
              <a:gd name="connsiteY11" fmla="*/ 4653900 h 5817637"/>
              <a:gd name="connsiteX0" fmla="*/ 0 w 7105127"/>
              <a:gd name="connsiteY0" fmla="*/ 4653900 h 5817637"/>
              <a:gd name="connsiteX1" fmla="*/ 1638300 w 7105127"/>
              <a:gd name="connsiteY1" fmla="*/ 5815950 h 5817637"/>
              <a:gd name="connsiteX2" fmla="*/ 2743200 w 7105127"/>
              <a:gd name="connsiteY2" fmla="*/ 4882500 h 5817637"/>
              <a:gd name="connsiteX3" fmla="*/ 2952750 w 7105127"/>
              <a:gd name="connsiteY3" fmla="*/ 3682350 h 5817637"/>
              <a:gd name="connsiteX4" fmla="*/ 4724400 w 7105127"/>
              <a:gd name="connsiteY4" fmla="*/ 3949050 h 5817637"/>
              <a:gd name="connsiteX5" fmla="*/ 5372100 w 7105127"/>
              <a:gd name="connsiteY5" fmla="*/ 2844150 h 5817637"/>
              <a:gd name="connsiteX6" fmla="*/ 6781800 w 7105127"/>
              <a:gd name="connsiteY6" fmla="*/ 2425050 h 5817637"/>
              <a:gd name="connsiteX7" fmla="*/ 6991350 w 7105127"/>
              <a:gd name="connsiteY7" fmla="*/ 1301100 h 5817637"/>
              <a:gd name="connsiteX8" fmla="*/ 5429250 w 7105127"/>
              <a:gd name="connsiteY8" fmla="*/ 805800 h 5817637"/>
              <a:gd name="connsiteX9" fmla="*/ 5048250 w 7105127"/>
              <a:gd name="connsiteY9" fmla="*/ 81900 h 5817637"/>
              <a:gd name="connsiteX10" fmla="*/ 361950 w 7105127"/>
              <a:gd name="connsiteY10" fmla="*/ 62850 h 5817637"/>
              <a:gd name="connsiteX11" fmla="*/ 0 w 7105127"/>
              <a:gd name="connsiteY11" fmla="*/ 4653900 h 5817637"/>
              <a:gd name="connsiteX0" fmla="*/ 0 w 7114552"/>
              <a:gd name="connsiteY0" fmla="*/ 4653900 h 5817637"/>
              <a:gd name="connsiteX1" fmla="*/ 1638300 w 7114552"/>
              <a:gd name="connsiteY1" fmla="*/ 5815950 h 5817637"/>
              <a:gd name="connsiteX2" fmla="*/ 2743200 w 7114552"/>
              <a:gd name="connsiteY2" fmla="*/ 4882500 h 5817637"/>
              <a:gd name="connsiteX3" fmla="*/ 2952750 w 7114552"/>
              <a:gd name="connsiteY3" fmla="*/ 3682350 h 5817637"/>
              <a:gd name="connsiteX4" fmla="*/ 4724400 w 7114552"/>
              <a:gd name="connsiteY4" fmla="*/ 3949050 h 5817637"/>
              <a:gd name="connsiteX5" fmla="*/ 5372100 w 7114552"/>
              <a:gd name="connsiteY5" fmla="*/ 2844150 h 5817637"/>
              <a:gd name="connsiteX6" fmla="*/ 6781800 w 7114552"/>
              <a:gd name="connsiteY6" fmla="*/ 2425050 h 5817637"/>
              <a:gd name="connsiteX7" fmla="*/ 6991350 w 7114552"/>
              <a:gd name="connsiteY7" fmla="*/ 1301100 h 5817637"/>
              <a:gd name="connsiteX8" fmla="*/ 5429250 w 7114552"/>
              <a:gd name="connsiteY8" fmla="*/ 805800 h 5817637"/>
              <a:gd name="connsiteX9" fmla="*/ 5048250 w 7114552"/>
              <a:gd name="connsiteY9" fmla="*/ 81900 h 5817637"/>
              <a:gd name="connsiteX10" fmla="*/ 361950 w 7114552"/>
              <a:gd name="connsiteY10" fmla="*/ 62850 h 5817637"/>
              <a:gd name="connsiteX11" fmla="*/ 0 w 7114552"/>
              <a:gd name="connsiteY11" fmla="*/ 4653900 h 5817637"/>
              <a:gd name="connsiteX0" fmla="*/ 0 w 7117874"/>
              <a:gd name="connsiteY0" fmla="*/ 4653900 h 5817637"/>
              <a:gd name="connsiteX1" fmla="*/ 1638300 w 7117874"/>
              <a:gd name="connsiteY1" fmla="*/ 5815950 h 5817637"/>
              <a:gd name="connsiteX2" fmla="*/ 2743200 w 7117874"/>
              <a:gd name="connsiteY2" fmla="*/ 4882500 h 5817637"/>
              <a:gd name="connsiteX3" fmla="*/ 2952750 w 7117874"/>
              <a:gd name="connsiteY3" fmla="*/ 3682350 h 5817637"/>
              <a:gd name="connsiteX4" fmla="*/ 4724400 w 7117874"/>
              <a:gd name="connsiteY4" fmla="*/ 3949050 h 5817637"/>
              <a:gd name="connsiteX5" fmla="*/ 5372100 w 7117874"/>
              <a:gd name="connsiteY5" fmla="*/ 2844150 h 5817637"/>
              <a:gd name="connsiteX6" fmla="*/ 6781800 w 7117874"/>
              <a:gd name="connsiteY6" fmla="*/ 2425050 h 5817637"/>
              <a:gd name="connsiteX7" fmla="*/ 6991350 w 7117874"/>
              <a:gd name="connsiteY7" fmla="*/ 1301100 h 5817637"/>
              <a:gd name="connsiteX8" fmla="*/ 5429250 w 7117874"/>
              <a:gd name="connsiteY8" fmla="*/ 805800 h 5817637"/>
              <a:gd name="connsiteX9" fmla="*/ 5048250 w 7117874"/>
              <a:gd name="connsiteY9" fmla="*/ 81900 h 5817637"/>
              <a:gd name="connsiteX10" fmla="*/ 361950 w 7117874"/>
              <a:gd name="connsiteY10" fmla="*/ 62850 h 5817637"/>
              <a:gd name="connsiteX11" fmla="*/ 0 w 7117874"/>
              <a:gd name="connsiteY11" fmla="*/ 4653900 h 5817637"/>
              <a:gd name="connsiteX0" fmla="*/ 0 w 7117874"/>
              <a:gd name="connsiteY0" fmla="*/ 4653900 h 5826287"/>
              <a:gd name="connsiteX1" fmla="*/ 1638300 w 7117874"/>
              <a:gd name="connsiteY1" fmla="*/ 5815950 h 5826287"/>
              <a:gd name="connsiteX2" fmla="*/ 2806700 w 7117874"/>
              <a:gd name="connsiteY2" fmla="*/ 5136500 h 5826287"/>
              <a:gd name="connsiteX3" fmla="*/ 2952750 w 7117874"/>
              <a:gd name="connsiteY3" fmla="*/ 3682350 h 5826287"/>
              <a:gd name="connsiteX4" fmla="*/ 4724400 w 7117874"/>
              <a:gd name="connsiteY4" fmla="*/ 3949050 h 5826287"/>
              <a:gd name="connsiteX5" fmla="*/ 5372100 w 7117874"/>
              <a:gd name="connsiteY5" fmla="*/ 2844150 h 5826287"/>
              <a:gd name="connsiteX6" fmla="*/ 6781800 w 7117874"/>
              <a:gd name="connsiteY6" fmla="*/ 2425050 h 5826287"/>
              <a:gd name="connsiteX7" fmla="*/ 6991350 w 7117874"/>
              <a:gd name="connsiteY7" fmla="*/ 1301100 h 5826287"/>
              <a:gd name="connsiteX8" fmla="*/ 5429250 w 7117874"/>
              <a:gd name="connsiteY8" fmla="*/ 805800 h 5826287"/>
              <a:gd name="connsiteX9" fmla="*/ 5048250 w 7117874"/>
              <a:gd name="connsiteY9" fmla="*/ 81900 h 5826287"/>
              <a:gd name="connsiteX10" fmla="*/ 361950 w 7117874"/>
              <a:gd name="connsiteY10" fmla="*/ 62850 h 5826287"/>
              <a:gd name="connsiteX11" fmla="*/ 0 w 7117874"/>
              <a:gd name="connsiteY11" fmla="*/ 4653900 h 5826287"/>
              <a:gd name="connsiteX0" fmla="*/ 0 w 7117874"/>
              <a:gd name="connsiteY0" fmla="*/ 4653900 h 5829303"/>
              <a:gd name="connsiteX1" fmla="*/ 1638300 w 7117874"/>
              <a:gd name="connsiteY1" fmla="*/ 5815950 h 5829303"/>
              <a:gd name="connsiteX2" fmla="*/ 2806700 w 7117874"/>
              <a:gd name="connsiteY2" fmla="*/ 5136500 h 5829303"/>
              <a:gd name="connsiteX3" fmla="*/ 2952750 w 7117874"/>
              <a:gd name="connsiteY3" fmla="*/ 3682350 h 5829303"/>
              <a:gd name="connsiteX4" fmla="*/ 4724400 w 7117874"/>
              <a:gd name="connsiteY4" fmla="*/ 3949050 h 5829303"/>
              <a:gd name="connsiteX5" fmla="*/ 5372100 w 7117874"/>
              <a:gd name="connsiteY5" fmla="*/ 2844150 h 5829303"/>
              <a:gd name="connsiteX6" fmla="*/ 6781800 w 7117874"/>
              <a:gd name="connsiteY6" fmla="*/ 2425050 h 5829303"/>
              <a:gd name="connsiteX7" fmla="*/ 6991350 w 7117874"/>
              <a:gd name="connsiteY7" fmla="*/ 1301100 h 5829303"/>
              <a:gd name="connsiteX8" fmla="*/ 5429250 w 7117874"/>
              <a:gd name="connsiteY8" fmla="*/ 805800 h 5829303"/>
              <a:gd name="connsiteX9" fmla="*/ 5048250 w 7117874"/>
              <a:gd name="connsiteY9" fmla="*/ 81900 h 5829303"/>
              <a:gd name="connsiteX10" fmla="*/ 361950 w 7117874"/>
              <a:gd name="connsiteY10" fmla="*/ 62850 h 5829303"/>
              <a:gd name="connsiteX11" fmla="*/ 0 w 7117874"/>
              <a:gd name="connsiteY11" fmla="*/ 4653900 h 5829303"/>
              <a:gd name="connsiteX0" fmla="*/ 0 w 7117874"/>
              <a:gd name="connsiteY0" fmla="*/ 4653900 h 5825510"/>
              <a:gd name="connsiteX1" fmla="*/ 1638300 w 7117874"/>
              <a:gd name="connsiteY1" fmla="*/ 5815950 h 5825510"/>
              <a:gd name="connsiteX2" fmla="*/ 2806700 w 7117874"/>
              <a:gd name="connsiteY2" fmla="*/ 5136500 h 5825510"/>
              <a:gd name="connsiteX3" fmla="*/ 3054350 w 7117874"/>
              <a:gd name="connsiteY3" fmla="*/ 3923650 h 5825510"/>
              <a:gd name="connsiteX4" fmla="*/ 4724400 w 7117874"/>
              <a:gd name="connsiteY4" fmla="*/ 3949050 h 5825510"/>
              <a:gd name="connsiteX5" fmla="*/ 5372100 w 7117874"/>
              <a:gd name="connsiteY5" fmla="*/ 2844150 h 5825510"/>
              <a:gd name="connsiteX6" fmla="*/ 6781800 w 7117874"/>
              <a:gd name="connsiteY6" fmla="*/ 2425050 h 5825510"/>
              <a:gd name="connsiteX7" fmla="*/ 6991350 w 7117874"/>
              <a:gd name="connsiteY7" fmla="*/ 1301100 h 5825510"/>
              <a:gd name="connsiteX8" fmla="*/ 5429250 w 7117874"/>
              <a:gd name="connsiteY8" fmla="*/ 805800 h 5825510"/>
              <a:gd name="connsiteX9" fmla="*/ 5048250 w 7117874"/>
              <a:gd name="connsiteY9" fmla="*/ 81900 h 5825510"/>
              <a:gd name="connsiteX10" fmla="*/ 361950 w 7117874"/>
              <a:gd name="connsiteY10" fmla="*/ 62850 h 5825510"/>
              <a:gd name="connsiteX11" fmla="*/ 0 w 7117874"/>
              <a:gd name="connsiteY11" fmla="*/ 4653900 h 5825510"/>
              <a:gd name="connsiteX0" fmla="*/ 0 w 7117874"/>
              <a:gd name="connsiteY0" fmla="*/ 4653900 h 5788038"/>
              <a:gd name="connsiteX1" fmla="*/ 1955800 w 7117874"/>
              <a:gd name="connsiteY1" fmla="*/ 5777850 h 5788038"/>
              <a:gd name="connsiteX2" fmla="*/ 2806700 w 7117874"/>
              <a:gd name="connsiteY2" fmla="*/ 5136500 h 5788038"/>
              <a:gd name="connsiteX3" fmla="*/ 3054350 w 7117874"/>
              <a:gd name="connsiteY3" fmla="*/ 3923650 h 5788038"/>
              <a:gd name="connsiteX4" fmla="*/ 4724400 w 7117874"/>
              <a:gd name="connsiteY4" fmla="*/ 3949050 h 5788038"/>
              <a:gd name="connsiteX5" fmla="*/ 5372100 w 7117874"/>
              <a:gd name="connsiteY5" fmla="*/ 2844150 h 5788038"/>
              <a:gd name="connsiteX6" fmla="*/ 6781800 w 7117874"/>
              <a:gd name="connsiteY6" fmla="*/ 2425050 h 5788038"/>
              <a:gd name="connsiteX7" fmla="*/ 6991350 w 7117874"/>
              <a:gd name="connsiteY7" fmla="*/ 1301100 h 5788038"/>
              <a:gd name="connsiteX8" fmla="*/ 5429250 w 7117874"/>
              <a:gd name="connsiteY8" fmla="*/ 805800 h 5788038"/>
              <a:gd name="connsiteX9" fmla="*/ 5048250 w 7117874"/>
              <a:gd name="connsiteY9" fmla="*/ 81900 h 5788038"/>
              <a:gd name="connsiteX10" fmla="*/ 361950 w 7117874"/>
              <a:gd name="connsiteY10" fmla="*/ 62850 h 5788038"/>
              <a:gd name="connsiteX11" fmla="*/ 0 w 7117874"/>
              <a:gd name="connsiteY11" fmla="*/ 4653900 h 5788038"/>
              <a:gd name="connsiteX0" fmla="*/ 0 w 7117874"/>
              <a:gd name="connsiteY0" fmla="*/ 4653900 h 5790577"/>
              <a:gd name="connsiteX1" fmla="*/ 1955800 w 7117874"/>
              <a:gd name="connsiteY1" fmla="*/ 5777850 h 5790577"/>
              <a:gd name="connsiteX2" fmla="*/ 2806700 w 7117874"/>
              <a:gd name="connsiteY2" fmla="*/ 5136500 h 5790577"/>
              <a:gd name="connsiteX3" fmla="*/ 3054350 w 7117874"/>
              <a:gd name="connsiteY3" fmla="*/ 3923650 h 5790577"/>
              <a:gd name="connsiteX4" fmla="*/ 4724400 w 7117874"/>
              <a:gd name="connsiteY4" fmla="*/ 3949050 h 5790577"/>
              <a:gd name="connsiteX5" fmla="*/ 5372100 w 7117874"/>
              <a:gd name="connsiteY5" fmla="*/ 2844150 h 5790577"/>
              <a:gd name="connsiteX6" fmla="*/ 6781800 w 7117874"/>
              <a:gd name="connsiteY6" fmla="*/ 2425050 h 5790577"/>
              <a:gd name="connsiteX7" fmla="*/ 6991350 w 7117874"/>
              <a:gd name="connsiteY7" fmla="*/ 1301100 h 5790577"/>
              <a:gd name="connsiteX8" fmla="*/ 5429250 w 7117874"/>
              <a:gd name="connsiteY8" fmla="*/ 805800 h 5790577"/>
              <a:gd name="connsiteX9" fmla="*/ 5048250 w 7117874"/>
              <a:gd name="connsiteY9" fmla="*/ 81900 h 5790577"/>
              <a:gd name="connsiteX10" fmla="*/ 361950 w 7117874"/>
              <a:gd name="connsiteY10" fmla="*/ 62850 h 5790577"/>
              <a:gd name="connsiteX11" fmla="*/ 0 w 7117874"/>
              <a:gd name="connsiteY11" fmla="*/ 4653900 h 57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7874" h="5790577">
                <a:moveTo>
                  <a:pt x="0" y="4653900"/>
                </a:moveTo>
                <a:cubicBezTo>
                  <a:pt x="560387" y="5203175"/>
                  <a:pt x="1488017" y="5697417"/>
                  <a:pt x="1955800" y="5777850"/>
                </a:cubicBezTo>
                <a:cubicBezTo>
                  <a:pt x="2423583" y="5858283"/>
                  <a:pt x="2788708" y="5547133"/>
                  <a:pt x="2806700" y="5136500"/>
                </a:cubicBezTo>
                <a:cubicBezTo>
                  <a:pt x="2824692" y="4725867"/>
                  <a:pt x="2734733" y="4121558"/>
                  <a:pt x="3054350" y="3923650"/>
                </a:cubicBezTo>
                <a:cubicBezTo>
                  <a:pt x="3373967" y="3725742"/>
                  <a:pt x="4338108" y="4128967"/>
                  <a:pt x="4724400" y="3949050"/>
                </a:cubicBezTo>
                <a:cubicBezTo>
                  <a:pt x="5110692" y="3769133"/>
                  <a:pt x="5029200" y="3098150"/>
                  <a:pt x="5372100" y="2844150"/>
                </a:cubicBezTo>
                <a:cubicBezTo>
                  <a:pt x="5715000" y="2590150"/>
                  <a:pt x="6426200" y="2586975"/>
                  <a:pt x="6781800" y="2425050"/>
                </a:cubicBezTo>
                <a:cubicBezTo>
                  <a:pt x="7137400" y="2396475"/>
                  <a:pt x="7216775" y="1570975"/>
                  <a:pt x="6991350" y="1301100"/>
                </a:cubicBezTo>
                <a:cubicBezTo>
                  <a:pt x="6765925" y="1031225"/>
                  <a:pt x="5753100" y="1009000"/>
                  <a:pt x="5429250" y="805800"/>
                </a:cubicBezTo>
                <a:cubicBezTo>
                  <a:pt x="5105400" y="602600"/>
                  <a:pt x="4895850" y="462900"/>
                  <a:pt x="5048250" y="81900"/>
                </a:cubicBezTo>
                <a:cubicBezTo>
                  <a:pt x="5054600" y="-92725"/>
                  <a:pt x="354013" y="66819"/>
                  <a:pt x="361950" y="62850"/>
                </a:cubicBezTo>
                <a:lnTo>
                  <a:pt x="0" y="4653900"/>
                </a:ln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A2F1F285-CABA-46B3-92F8-266590C7F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4643" y="1851464"/>
            <a:ext cx="4903029" cy="42318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3628280-004D-4F72-BDD3-51C89AC1D724}"/>
              </a:ext>
            </a:extLst>
          </p:cNvPr>
          <p:cNvSpPr txBox="1"/>
          <p:nvPr/>
        </p:nvSpPr>
        <p:spPr>
          <a:xfrm>
            <a:off x="7627088" y="3679337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CE9A13-A6E2-47FA-9112-1458C95078FC}"/>
              </a:ext>
            </a:extLst>
          </p:cNvPr>
          <p:cNvSpPr txBox="1"/>
          <p:nvPr/>
        </p:nvSpPr>
        <p:spPr>
          <a:xfrm>
            <a:off x="7627088" y="4177502"/>
            <a:ext cx="3485412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6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8CA3ED3-5FFE-41A8-AFA6-8879FDF41878}"/>
              </a:ext>
            </a:extLst>
          </p:cNvPr>
          <p:cNvSpPr/>
          <p:nvPr/>
        </p:nvSpPr>
        <p:spPr>
          <a:xfrm>
            <a:off x="7627087" y="2839583"/>
            <a:ext cx="1850741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one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D4A47184-85B9-421D-AADC-B5A55AA58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462922" y="2434593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9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15AD0E93-F1A1-401B-B64D-A2A184667B22}"/>
              </a:ext>
            </a:extLst>
          </p:cNvPr>
          <p:cNvSpPr/>
          <p:nvPr/>
        </p:nvSpPr>
        <p:spPr>
          <a:xfrm>
            <a:off x="7750481" y="-2233950"/>
            <a:ext cx="5354913" cy="7096580"/>
          </a:xfrm>
          <a:custGeom>
            <a:avLst/>
            <a:gdLst>
              <a:gd name="connsiteX0" fmla="*/ 725044 w 5354913"/>
              <a:gd name="connsiteY0" fmla="*/ 397360 h 7801513"/>
              <a:gd name="connsiteX1" fmla="*/ 28358 w 5354913"/>
              <a:gd name="connsiteY1" fmla="*/ 1500446 h 7801513"/>
              <a:gd name="connsiteX2" fmla="*/ 260587 w 5354913"/>
              <a:gd name="connsiteY2" fmla="*/ 2284218 h 7801513"/>
              <a:gd name="connsiteX3" fmla="*/ 1392701 w 5354913"/>
              <a:gd name="connsiteY3" fmla="*/ 2734160 h 7801513"/>
              <a:gd name="connsiteX4" fmla="*/ 2336130 w 5354913"/>
              <a:gd name="connsiteY4" fmla="*/ 2864789 h 7801513"/>
              <a:gd name="connsiteX5" fmla="*/ 2205501 w 5354913"/>
              <a:gd name="connsiteY5" fmla="*/ 3880789 h 7801513"/>
              <a:gd name="connsiteX6" fmla="*/ 2379672 w 5354913"/>
              <a:gd name="connsiteY6" fmla="*/ 5172560 h 7801513"/>
              <a:gd name="connsiteX7" fmla="*/ 3555330 w 5354913"/>
              <a:gd name="connsiteY7" fmla="*/ 5056446 h 7801513"/>
              <a:gd name="connsiteX8" fmla="*/ 4063330 w 5354913"/>
              <a:gd name="connsiteY8" fmla="*/ 5709589 h 7801513"/>
              <a:gd name="connsiteX9" fmla="*/ 3918187 w 5354913"/>
              <a:gd name="connsiteY9" fmla="*/ 6899760 h 7801513"/>
              <a:gd name="connsiteX10" fmla="*/ 4948701 w 5354913"/>
              <a:gd name="connsiteY10" fmla="*/ 7393246 h 7801513"/>
              <a:gd name="connsiteX11" fmla="*/ 5021272 w 5354913"/>
              <a:gd name="connsiteY11" fmla="*/ 629589 h 7801513"/>
              <a:gd name="connsiteX12" fmla="*/ 725044 w 5354913"/>
              <a:gd name="connsiteY12" fmla="*/ 397360 h 780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4913" h="7801513">
                <a:moveTo>
                  <a:pt x="725044" y="397360"/>
                </a:moveTo>
                <a:cubicBezTo>
                  <a:pt x="-107108" y="542503"/>
                  <a:pt x="105767" y="1185970"/>
                  <a:pt x="28358" y="1500446"/>
                </a:cubicBezTo>
                <a:cubicBezTo>
                  <a:pt x="-49051" y="1814922"/>
                  <a:pt x="33197" y="2078599"/>
                  <a:pt x="260587" y="2284218"/>
                </a:cubicBezTo>
                <a:cubicBezTo>
                  <a:pt x="487977" y="2489837"/>
                  <a:pt x="1046777" y="2637398"/>
                  <a:pt x="1392701" y="2734160"/>
                </a:cubicBezTo>
                <a:cubicBezTo>
                  <a:pt x="1738625" y="2830922"/>
                  <a:pt x="2200663" y="2673684"/>
                  <a:pt x="2336130" y="2864789"/>
                </a:cubicBezTo>
                <a:cubicBezTo>
                  <a:pt x="2471597" y="3055894"/>
                  <a:pt x="2198244" y="3496161"/>
                  <a:pt x="2205501" y="3880789"/>
                </a:cubicBezTo>
                <a:cubicBezTo>
                  <a:pt x="2212758" y="4265417"/>
                  <a:pt x="2154701" y="4976617"/>
                  <a:pt x="2379672" y="5172560"/>
                </a:cubicBezTo>
                <a:cubicBezTo>
                  <a:pt x="2604643" y="5368503"/>
                  <a:pt x="3274720" y="4966941"/>
                  <a:pt x="3555330" y="5056446"/>
                </a:cubicBezTo>
                <a:cubicBezTo>
                  <a:pt x="3835940" y="5145951"/>
                  <a:pt x="4002854" y="5402370"/>
                  <a:pt x="4063330" y="5709589"/>
                </a:cubicBezTo>
                <a:cubicBezTo>
                  <a:pt x="4123806" y="6016808"/>
                  <a:pt x="3770625" y="6619151"/>
                  <a:pt x="3918187" y="6899760"/>
                </a:cubicBezTo>
                <a:cubicBezTo>
                  <a:pt x="4065749" y="7180370"/>
                  <a:pt x="4764854" y="8438275"/>
                  <a:pt x="4948701" y="7393246"/>
                </a:cubicBezTo>
                <a:cubicBezTo>
                  <a:pt x="5132549" y="6348218"/>
                  <a:pt x="5720377" y="1800408"/>
                  <a:pt x="5021272" y="629589"/>
                </a:cubicBezTo>
                <a:cubicBezTo>
                  <a:pt x="4322167" y="-541230"/>
                  <a:pt x="1557196" y="252217"/>
                  <a:pt x="725044" y="397360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6610" y="184545"/>
              <a:ext cx="1056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one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41">
            <a:extLst>
              <a:ext uri="{FF2B5EF4-FFF2-40B4-BE49-F238E27FC236}">
                <a16:creationId xmlns:a16="http://schemas.microsoft.com/office/drawing/2014/main" id="{9189DB78-4883-4EAD-B40D-95E73CAF3D1F}"/>
              </a:ext>
            </a:extLst>
          </p:cNvPr>
          <p:cNvGrpSpPr/>
          <p:nvPr/>
        </p:nvGrpSpPr>
        <p:grpSpPr>
          <a:xfrm>
            <a:off x="5868265" y="2787353"/>
            <a:ext cx="1920591" cy="1137323"/>
            <a:chOff x="8508022" y="2061983"/>
            <a:chExt cx="1920591" cy="1137323"/>
          </a:xfrm>
        </p:grpSpPr>
        <p:sp>
          <p:nvSpPr>
            <p:cNvPr id="10" name="TextBox 42">
              <a:extLst>
                <a:ext uri="{FF2B5EF4-FFF2-40B4-BE49-F238E27FC236}">
                  <a16:creationId xmlns:a16="http://schemas.microsoft.com/office/drawing/2014/main" id="{4FFB1426-E841-445B-B2AC-6312FBB05F0A}"/>
                </a:ext>
              </a:extLst>
            </p:cNvPr>
            <p:cNvSpPr txBox="1"/>
            <p:nvPr/>
          </p:nvSpPr>
          <p:spPr>
            <a:xfrm>
              <a:off x="8508022" y="206198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lang="en-GB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43">
              <a:extLst>
                <a:ext uri="{FF2B5EF4-FFF2-40B4-BE49-F238E27FC236}">
                  <a16:creationId xmlns:a16="http://schemas.microsoft.com/office/drawing/2014/main" id="{4F96CE82-B766-4597-BFFE-6A6E31F39592}"/>
                </a:ext>
              </a:extLst>
            </p:cNvPr>
            <p:cNvSpPr/>
            <p:nvPr/>
          </p:nvSpPr>
          <p:spPr>
            <a:xfrm>
              <a:off x="8508023" y="2365039"/>
              <a:ext cx="1920590" cy="834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3365FA58-CD52-4A36-955E-F639A82DA6C4}"/>
              </a:ext>
            </a:extLst>
          </p:cNvPr>
          <p:cNvGrpSpPr/>
          <p:nvPr/>
        </p:nvGrpSpPr>
        <p:grpSpPr>
          <a:xfrm>
            <a:off x="5863549" y="4660973"/>
            <a:ext cx="1920591" cy="1137323"/>
            <a:chOff x="8508022" y="2061983"/>
            <a:chExt cx="1920591" cy="1137323"/>
          </a:xfrm>
        </p:grpSpPr>
        <p:sp>
          <p:nvSpPr>
            <p:cNvPr id="13" name="TextBox 46">
              <a:extLst>
                <a:ext uri="{FF2B5EF4-FFF2-40B4-BE49-F238E27FC236}">
                  <a16:creationId xmlns:a16="http://schemas.microsoft.com/office/drawing/2014/main" id="{2DBCA84F-3430-4D5B-AFA8-6A158AC019D9}"/>
                </a:ext>
              </a:extLst>
            </p:cNvPr>
            <p:cNvSpPr txBox="1"/>
            <p:nvPr/>
          </p:nvSpPr>
          <p:spPr>
            <a:xfrm>
              <a:off x="8508022" y="206198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lang="en-GB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47">
              <a:extLst>
                <a:ext uri="{FF2B5EF4-FFF2-40B4-BE49-F238E27FC236}">
                  <a16:creationId xmlns:a16="http://schemas.microsoft.com/office/drawing/2014/main" id="{B48A0FAA-730D-4491-A469-1AB6CE14864D}"/>
                </a:ext>
              </a:extLst>
            </p:cNvPr>
            <p:cNvSpPr/>
            <p:nvPr/>
          </p:nvSpPr>
          <p:spPr>
            <a:xfrm>
              <a:off x="8508023" y="2365039"/>
              <a:ext cx="1920590" cy="834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49">
            <a:extLst>
              <a:ext uri="{FF2B5EF4-FFF2-40B4-BE49-F238E27FC236}">
                <a16:creationId xmlns:a16="http://schemas.microsoft.com/office/drawing/2014/main" id="{24EAF83D-7891-4F35-B458-349DEE436B5E}"/>
              </a:ext>
            </a:extLst>
          </p:cNvPr>
          <p:cNvGrpSpPr/>
          <p:nvPr/>
        </p:nvGrpSpPr>
        <p:grpSpPr>
          <a:xfrm>
            <a:off x="9054967" y="2711851"/>
            <a:ext cx="1920591" cy="1137323"/>
            <a:chOff x="8508022" y="2061983"/>
            <a:chExt cx="1920591" cy="1137323"/>
          </a:xfrm>
        </p:grpSpPr>
        <p:sp>
          <p:nvSpPr>
            <p:cNvPr id="16" name="TextBox 50">
              <a:extLst>
                <a:ext uri="{FF2B5EF4-FFF2-40B4-BE49-F238E27FC236}">
                  <a16:creationId xmlns:a16="http://schemas.microsoft.com/office/drawing/2014/main" id="{51CB582F-FEA4-48A0-9F87-7F3878218FDA}"/>
                </a:ext>
              </a:extLst>
            </p:cNvPr>
            <p:cNvSpPr txBox="1"/>
            <p:nvPr/>
          </p:nvSpPr>
          <p:spPr>
            <a:xfrm>
              <a:off x="8508022" y="206198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lang="en-GB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51">
              <a:extLst>
                <a:ext uri="{FF2B5EF4-FFF2-40B4-BE49-F238E27FC236}">
                  <a16:creationId xmlns:a16="http://schemas.microsoft.com/office/drawing/2014/main" id="{2098E6BA-949A-4E3E-BC39-4386BCAA783E}"/>
                </a:ext>
              </a:extLst>
            </p:cNvPr>
            <p:cNvSpPr/>
            <p:nvPr/>
          </p:nvSpPr>
          <p:spPr>
            <a:xfrm>
              <a:off x="8508023" y="2365039"/>
              <a:ext cx="1920590" cy="834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53">
            <a:extLst>
              <a:ext uri="{FF2B5EF4-FFF2-40B4-BE49-F238E27FC236}">
                <a16:creationId xmlns:a16="http://schemas.microsoft.com/office/drawing/2014/main" id="{3EE0B026-6636-4138-8CC1-973DF583D7FC}"/>
              </a:ext>
            </a:extLst>
          </p:cNvPr>
          <p:cNvGrpSpPr/>
          <p:nvPr/>
        </p:nvGrpSpPr>
        <p:grpSpPr>
          <a:xfrm>
            <a:off x="9054967" y="4585471"/>
            <a:ext cx="1920591" cy="1137323"/>
            <a:chOff x="8508022" y="2061983"/>
            <a:chExt cx="1920591" cy="1137323"/>
          </a:xfrm>
        </p:grpSpPr>
        <p:sp>
          <p:nvSpPr>
            <p:cNvPr id="19" name="TextBox 54">
              <a:extLst>
                <a:ext uri="{FF2B5EF4-FFF2-40B4-BE49-F238E27FC236}">
                  <a16:creationId xmlns:a16="http://schemas.microsoft.com/office/drawing/2014/main" id="{2B014CA0-0E28-4512-8A1A-22AF1BBAC64F}"/>
                </a:ext>
              </a:extLst>
            </p:cNvPr>
            <p:cNvSpPr txBox="1"/>
            <p:nvPr/>
          </p:nvSpPr>
          <p:spPr>
            <a:xfrm>
              <a:off x="8508022" y="2061983"/>
              <a:ext cx="1199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black"/>
                  </a:solidFill>
                  <a:cs typeface="+mn-ea"/>
                  <a:sym typeface="+mn-lt"/>
                </a:rPr>
                <a:t>Add title</a:t>
              </a:r>
              <a:endParaRPr lang="en-GB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55">
              <a:extLst>
                <a:ext uri="{FF2B5EF4-FFF2-40B4-BE49-F238E27FC236}">
                  <a16:creationId xmlns:a16="http://schemas.microsoft.com/office/drawing/2014/main" id="{A3D6AD2C-F49E-48FE-BFD4-EB80F3B3652A}"/>
                </a:ext>
              </a:extLst>
            </p:cNvPr>
            <p:cNvSpPr/>
            <p:nvPr/>
          </p:nvSpPr>
          <p:spPr>
            <a:xfrm>
              <a:off x="8508023" y="2365039"/>
              <a:ext cx="1920590" cy="834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200" dirty="0">
                  <a:solidFill>
                    <a:prstClr val="black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GB" altLang="zh-CN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52">
            <a:extLst>
              <a:ext uri="{FF2B5EF4-FFF2-40B4-BE49-F238E27FC236}">
                <a16:creationId xmlns:a16="http://schemas.microsoft.com/office/drawing/2014/main" id="{4D2D03E6-5B87-4AB1-9F90-23F03768CF1B}"/>
              </a:ext>
            </a:extLst>
          </p:cNvPr>
          <p:cNvSpPr>
            <a:spLocks noEditPoints="1"/>
          </p:cNvSpPr>
          <p:nvPr/>
        </p:nvSpPr>
        <p:spPr bwMode="auto">
          <a:xfrm>
            <a:off x="5260842" y="2887695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03E0F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Freeform 52">
            <a:extLst>
              <a:ext uri="{FF2B5EF4-FFF2-40B4-BE49-F238E27FC236}">
                <a16:creationId xmlns:a16="http://schemas.microsoft.com/office/drawing/2014/main" id="{CF41D685-B781-4A97-9C43-BAFD902CB3D1}"/>
              </a:ext>
            </a:extLst>
          </p:cNvPr>
          <p:cNvSpPr>
            <a:spLocks noEditPoints="1"/>
          </p:cNvSpPr>
          <p:nvPr/>
        </p:nvSpPr>
        <p:spPr bwMode="auto">
          <a:xfrm>
            <a:off x="8466590" y="2812193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Freeform 52">
            <a:extLst>
              <a:ext uri="{FF2B5EF4-FFF2-40B4-BE49-F238E27FC236}">
                <a16:creationId xmlns:a16="http://schemas.microsoft.com/office/drawing/2014/main" id="{1917A922-C358-4255-8136-6F5335752FCF}"/>
              </a:ext>
            </a:extLst>
          </p:cNvPr>
          <p:cNvSpPr>
            <a:spLocks noEditPoints="1"/>
          </p:cNvSpPr>
          <p:nvPr/>
        </p:nvSpPr>
        <p:spPr bwMode="auto">
          <a:xfrm>
            <a:off x="5260842" y="4766096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4" name="Freeform 52">
            <a:extLst>
              <a:ext uri="{FF2B5EF4-FFF2-40B4-BE49-F238E27FC236}">
                <a16:creationId xmlns:a16="http://schemas.microsoft.com/office/drawing/2014/main" id="{D81FC113-5677-46BC-8C49-DEAF20929993}"/>
              </a:ext>
            </a:extLst>
          </p:cNvPr>
          <p:cNvSpPr>
            <a:spLocks noEditPoints="1"/>
          </p:cNvSpPr>
          <p:nvPr/>
        </p:nvSpPr>
        <p:spPr bwMode="auto">
          <a:xfrm>
            <a:off x="8466590" y="4690594"/>
            <a:ext cx="555357" cy="555357"/>
          </a:xfrm>
          <a:custGeom>
            <a:avLst/>
            <a:gdLst>
              <a:gd name="T0" fmla="*/ 173 w 346"/>
              <a:gd name="T1" fmla="*/ 324 h 346"/>
              <a:gd name="T2" fmla="*/ 201 w 346"/>
              <a:gd name="T3" fmla="*/ 321 h 346"/>
              <a:gd name="T4" fmla="*/ 211 w 346"/>
              <a:gd name="T5" fmla="*/ 345 h 346"/>
              <a:gd name="T6" fmla="*/ 271 w 346"/>
              <a:gd name="T7" fmla="*/ 320 h 346"/>
              <a:gd name="T8" fmla="*/ 260 w 346"/>
              <a:gd name="T9" fmla="*/ 296 h 346"/>
              <a:gd name="T10" fmla="*/ 298 w 346"/>
              <a:gd name="T11" fmla="*/ 258 h 346"/>
              <a:gd name="T12" fmla="*/ 322 w 346"/>
              <a:gd name="T13" fmla="*/ 268 h 346"/>
              <a:gd name="T14" fmla="*/ 346 w 346"/>
              <a:gd name="T15" fmla="*/ 208 h 346"/>
              <a:gd name="T16" fmla="*/ 322 w 346"/>
              <a:gd name="T17" fmla="*/ 198 h 346"/>
              <a:gd name="T18" fmla="*/ 321 w 346"/>
              <a:gd name="T19" fmla="*/ 145 h 346"/>
              <a:gd name="T20" fmla="*/ 345 w 346"/>
              <a:gd name="T21" fmla="*/ 135 h 346"/>
              <a:gd name="T22" fmla="*/ 320 w 346"/>
              <a:gd name="T23" fmla="*/ 75 h 346"/>
              <a:gd name="T24" fmla="*/ 296 w 346"/>
              <a:gd name="T25" fmla="*/ 85 h 346"/>
              <a:gd name="T26" fmla="*/ 258 w 346"/>
              <a:gd name="T27" fmla="*/ 48 h 346"/>
              <a:gd name="T28" fmla="*/ 268 w 346"/>
              <a:gd name="T29" fmla="*/ 24 h 346"/>
              <a:gd name="T30" fmla="*/ 208 w 346"/>
              <a:gd name="T31" fmla="*/ 0 h 346"/>
              <a:gd name="T32" fmla="*/ 198 w 346"/>
              <a:gd name="T33" fmla="*/ 24 h 346"/>
              <a:gd name="T34" fmla="*/ 173 w 346"/>
              <a:gd name="T35" fmla="*/ 22 h 346"/>
              <a:gd name="T36" fmla="*/ 173 w 346"/>
              <a:gd name="T37" fmla="*/ 45 h 346"/>
              <a:gd name="T38" fmla="*/ 291 w 346"/>
              <a:gd name="T39" fmla="*/ 123 h 346"/>
              <a:gd name="T40" fmla="*/ 223 w 346"/>
              <a:gd name="T41" fmla="*/ 291 h 346"/>
              <a:gd name="T42" fmla="*/ 173 w 346"/>
              <a:gd name="T43" fmla="*/ 301 h 346"/>
              <a:gd name="T44" fmla="*/ 173 w 346"/>
              <a:gd name="T45" fmla="*/ 301 h 346"/>
              <a:gd name="T46" fmla="*/ 173 w 346"/>
              <a:gd name="T47" fmla="*/ 324 h 346"/>
              <a:gd name="T48" fmla="*/ 25 w 346"/>
              <a:gd name="T49" fmla="*/ 201 h 346"/>
              <a:gd name="T50" fmla="*/ 0 w 346"/>
              <a:gd name="T51" fmla="*/ 211 h 346"/>
              <a:gd name="T52" fmla="*/ 26 w 346"/>
              <a:gd name="T53" fmla="*/ 271 h 346"/>
              <a:gd name="T54" fmla="*/ 50 w 346"/>
              <a:gd name="T55" fmla="*/ 261 h 346"/>
              <a:gd name="T56" fmla="*/ 88 w 346"/>
              <a:gd name="T57" fmla="*/ 298 h 346"/>
              <a:gd name="T58" fmla="*/ 78 w 346"/>
              <a:gd name="T59" fmla="*/ 322 h 346"/>
              <a:gd name="T60" fmla="*/ 138 w 346"/>
              <a:gd name="T61" fmla="*/ 346 h 346"/>
              <a:gd name="T62" fmla="*/ 148 w 346"/>
              <a:gd name="T63" fmla="*/ 322 h 346"/>
              <a:gd name="T64" fmla="*/ 173 w 346"/>
              <a:gd name="T65" fmla="*/ 324 h 346"/>
              <a:gd name="T66" fmla="*/ 173 w 346"/>
              <a:gd name="T67" fmla="*/ 301 h 346"/>
              <a:gd name="T68" fmla="*/ 55 w 346"/>
              <a:gd name="T69" fmla="*/ 223 h 346"/>
              <a:gd name="T70" fmla="*/ 123 w 346"/>
              <a:gd name="T71" fmla="*/ 55 h 346"/>
              <a:gd name="T72" fmla="*/ 123 w 346"/>
              <a:gd name="T73" fmla="*/ 55 h 346"/>
              <a:gd name="T74" fmla="*/ 173 w 346"/>
              <a:gd name="T75" fmla="*/ 45 h 346"/>
              <a:gd name="T76" fmla="*/ 173 w 346"/>
              <a:gd name="T77" fmla="*/ 45 h 346"/>
              <a:gd name="T78" fmla="*/ 173 w 346"/>
              <a:gd name="T79" fmla="*/ 22 h 346"/>
              <a:gd name="T80" fmla="*/ 145 w 346"/>
              <a:gd name="T81" fmla="*/ 25 h 346"/>
              <a:gd name="T82" fmla="*/ 135 w 346"/>
              <a:gd name="T83" fmla="*/ 1 h 346"/>
              <a:gd name="T84" fmla="*/ 75 w 346"/>
              <a:gd name="T85" fmla="*/ 26 h 346"/>
              <a:gd name="T86" fmla="*/ 85 w 346"/>
              <a:gd name="T87" fmla="*/ 50 h 346"/>
              <a:gd name="T88" fmla="*/ 48 w 346"/>
              <a:gd name="T89" fmla="*/ 88 h 346"/>
              <a:gd name="T90" fmla="*/ 24 w 346"/>
              <a:gd name="T91" fmla="*/ 78 h 346"/>
              <a:gd name="T92" fmla="*/ 0 w 346"/>
              <a:gd name="T93" fmla="*/ 138 h 346"/>
              <a:gd name="T94" fmla="*/ 24 w 346"/>
              <a:gd name="T95" fmla="*/ 148 h 346"/>
              <a:gd name="T96" fmla="*/ 25 w 346"/>
              <a:gd name="T97" fmla="*/ 20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46" h="346">
                <a:moveTo>
                  <a:pt x="173" y="324"/>
                </a:moveTo>
                <a:cubicBezTo>
                  <a:pt x="182" y="324"/>
                  <a:pt x="192" y="323"/>
                  <a:pt x="201" y="321"/>
                </a:cubicBezTo>
                <a:cubicBezTo>
                  <a:pt x="211" y="345"/>
                  <a:pt x="211" y="345"/>
                  <a:pt x="211" y="345"/>
                </a:cubicBezTo>
                <a:cubicBezTo>
                  <a:pt x="271" y="320"/>
                  <a:pt x="271" y="320"/>
                  <a:pt x="271" y="320"/>
                </a:cubicBezTo>
                <a:cubicBezTo>
                  <a:pt x="260" y="296"/>
                  <a:pt x="260" y="296"/>
                  <a:pt x="260" y="296"/>
                </a:cubicBezTo>
                <a:cubicBezTo>
                  <a:pt x="275" y="286"/>
                  <a:pt x="287" y="273"/>
                  <a:pt x="298" y="258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46" y="208"/>
                  <a:pt x="346" y="208"/>
                  <a:pt x="346" y="208"/>
                </a:cubicBezTo>
                <a:cubicBezTo>
                  <a:pt x="322" y="198"/>
                  <a:pt x="322" y="198"/>
                  <a:pt x="322" y="198"/>
                </a:cubicBezTo>
                <a:cubicBezTo>
                  <a:pt x="325" y="180"/>
                  <a:pt x="324" y="163"/>
                  <a:pt x="321" y="145"/>
                </a:cubicBezTo>
                <a:cubicBezTo>
                  <a:pt x="345" y="135"/>
                  <a:pt x="345" y="135"/>
                  <a:pt x="345" y="135"/>
                </a:cubicBezTo>
                <a:cubicBezTo>
                  <a:pt x="320" y="75"/>
                  <a:pt x="320" y="75"/>
                  <a:pt x="320" y="75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85" y="71"/>
                  <a:pt x="273" y="58"/>
                  <a:pt x="258" y="48"/>
                </a:cubicBezTo>
                <a:cubicBezTo>
                  <a:pt x="268" y="24"/>
                  <a:pt x="268" y="24"/>
                  <a:pt x="268" y="24"/>
                </a:cubicBezTo>
                <a:cubicBezTo>
                  <a:pt x="208" y="0"/>
                  <a:pt x="208" y="0"/>
                  <a:pt x="208" y="0"/>
                </a:cubicBezTo>
                <a:cubicBezTo>
                  <a:pt x="198" y="24"/>
                  <a:pt x="198" y="24"/>
                  <a:pt x="198" y="24"/>
                </a:cubicBezTo>
                <a:cubicBezTo>
                  <a:pt x="190" y="23"/>
                  <a:pt x="181" y="22"/>
                  <a:pt x="173" y="22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224" y="45"/>
                  <a:pt x="271" y="75"/>
                  <a:pt x="291" y="123"/>
                </a:cubicBezTo>
                <a:cubicBezTo>
                  <a:pt x="318" y="188"/>
                  <a:pt x="288" y="263"/>
                  <a:pt x="223" y="291"/>
                </a:cubicBezTo>
                <a:cubicBezTo>
                  <a:pt x="207" y="298"/>
                  <a:pt x="190" y="301"/>
                  <a:pt x="173" y="301"/>
                </a:cubicBezTo>
                <a:cubicBezTo>
                  <a:pt x="173" y="301"/>
                  <a:pt x="173" y="301"/>
                  <a:pt x="173" y="301"/>
                </a:cubicBezTo>
                <a:lnTo>
                  <a:pt x="173" y="324"/>
                </a:lnTo>
                <a:close/>
                <a:moveTo>
                  <a:pt x="25" y="201"/>
                </a:moveTo>
                <a:cubicBezTo>
                  <a:pt x="0" y="211"/>
                  <a:pt x="0" y="211"/>
                  <a:pt x="0" y="21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50" y="261"/>
                  <a:pt x="50" y="261"/>
                  <a:pt x="50" y="261"/>
                </a:cubicBezTo>
                <a:cubicBezTo>
                  <a:pt x="60" y="275"/>
                  <a:pt x="73" y="288"/>
                  <a:pt x="88" y="298"/>
                </a:cubicBezTo>
                <a:cubicBezTo>
                  <a:pt x="78" y="322"/>
                  <a:pt x="78" y="322"/>
                  <a:pt x="78" y="322"/>
                </a:cubicBezTo>
                <a:cubicBezTo>
                  <a:pt x="138" y="346"/>
                  <a:pt x="138" y="346"/>
                  <a:pt x="138" y="346"/>
                </a:cubicBezTo>
                <a:cubicBezTo>
                  <a:pt x="148" y="322"/>
                  <a:pt x="148" y="322"/>
                  <a:pt x="148" y="322"/>
                </a:cubicBezTo>
                <a:cubicBezTo>
                  <a:pt x="156" y="323"/>
                  <a:pt x="164" y="324"/>
                  <a:pt x="173" y="324"/>
                </a:cubicBezTo>
                <a:cubicBezTo>
                  <a:pt x="173" y="301"/>
                  <a:pt x="173" y="301"/>
                  <a:pt x="173" y="301"/>
                </a:cubicBezTo>
                <a:cubicBezTo>
                  <a:pt x="121" y="301"/>
                  <a:pt x="75" y="271"/>
                  <a:pt x="55" y="223"/>
                </a:cubicBezTo>
                <a:cubicBezTo>
                  <a:pt x="27" y="158"/>
                  <a:pt x="58" y="83"/>
                  <a:pt x="123" y="55"/>
                </a:cubicBezTo>
                <a:cubicBezTo>
                  <a:pt x="123" y="55"/>
                  <a:pt x="123" y="55"/>
                  <a:pt x="123" y="55"/>
                </a:cubicBezTo>
                <a:cubicBezTo>
                  <a:pt x="139" y="48"/>
                  <a:pt x="155" y="45"/>
                  <a:pt x="173" y="45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73" y="22"/>
                  <a:pt x="173" y="22"/>
                  <a:pt x="173" y="22"/>
                </a:cubicBezTo>
                <a:cubicBezTo>
                  <a:pt x="163" y="22"/>
                  <a:pt x="154" y="23"/>
                  <a:pt x="145" y="25"/>
                </a:cubicBezTo>
                <a:cubicBezTo>
                  <a:pt x="135" y="1"/>
                  <a:pt x="135" y="1"/>
                  <a:pt x="135" y="1"/>
                </a:cubicBezTo>
                <a:cubicBezTo>
                  <a:pt x="75" y="26"/>
                  <a:pt x="75" y="26"/>
                  <a:pt x="75" y="26"/>
                </a:cubicBezTo>
                <a:cubicBezTo>
                  <a:pt x="85" y="50"/>
                  <a:pt x="85" y="50"/>
                  <a:pt x="85" y="50"/>
                </a:cubicBezTo>
                <a:cubicBezTo>
                  <a:pt x="71" y="60"/>
                  <a:pt x="58" y="73"/>
                  <a:pt x="48" y="88"/>
                </a:cubicBezTo>
                <a:cubicBezTo>
                  <a:pt x="24" y="78"/>
                  <a:pt x="24" y="78"/>
                  <a:pt x="24" y="78"/>
                </a:cubicBezTo>
                <a:cubicBezTo>
                  <a:pt x="0" y="138"/>
                  <a:pt x="0" y="138"/>
                  <a:pt x="0" y="138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1" y="166"/>
                  <a:pt x="21" y="183"/>
                  <a:pt x="25" y="201"/>
                </a:cubicBezTo>
                <a:close/>
              </a:path>
            </a:pathLst>
          </a:custGeom>
          <a:solidFill>
            <a:srgbClr val="76C8F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5" name="Group 60">
            <a:extLst>
              <a:ext uri="{FF2B5EF4-FFF2-40B4-BE49-F238E27FC236}">
                <a16:creationId xmlns:a16="http://schemas.microsoft.com/office/drawing/2014/main" id="{62E47159-5FEB-4496-A12C-E3D114A4149C}"/>
              </a:ext>
            </a:extLst>
          </p:cNvPr>
          <p:cNvGrpSpPr/>
          <p:nvPr/>
        </p:nvGrpSpPr>
        <p:grpSpPr>
          <a:xfrm>
            <a:off x="5389729" y="4932773"/>
            <a:ext cx="282246" cy="246604"/>
            <a:chOff x="6357938" y="3535363"/>
            <a:chExt cx="465138" cy="406400"/>
          </a:xfrm>
          <a:solidFill>
            <a:srgbClr val="76C8F7"/>
          </a:solidFill>
        </p:grpSpPr>
        <p:sp>
          <p:nvSpPr>
            <p:cNvPr id="26" name="AutoShape 43">
              <a:extLst>
                <a:ext uri="{FF2B5EF4-FFF2-40B4-BE49-F238E27FC236}">
                  <a16:creationId xmlns:a16="http://schemas.microsoft.com/office/drawing/2014/main" id="{360A3D45-3AD2-443F-83F2-D1A10DADEF24}"/>
                </a:ext>
              </a:extLst>
            </p:cNvPr>
            <p:cNvSpPr/>
            <p:nvPr/>
          </p:nvSpPr>
          <p:spPr bwMode="auto">
            <a:xfrm>
              <a:off x="6357938" y="3535363"/>
              <a:ext cx="465138" cy="3341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AutoShape 44">
              <a:extLst>
                <a:ext uri="{FF2B5EF4-FFF2-40B4-BE49-F238E27FC236}">
                  <a16:creationId xmlns:a16="http://schemas.microsoft.com/office/drawing/2014/main" id="{9C7B3F4E-7DE0-4F81-9E76-FF355D2B519D}"/>
                </a:ext>
              </a:extLst>
            </p:cNvPr>
            <p:cNvSpPr/>
            <p:nvPr/>
          </p:nvSpPr>
          <p:spPr bwMode="auto">
            <a:xfrm>
              <a:off x="6779419" y="3680619"/>
              <a:ext cx="28575" cy="1595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8" name="AutoShape 45">
              <a:extLst>
                <a:ext uri="{FF2B5EF4-FFF2-40B4-BE49-F238E27FC236}">
                  <a16:creationId xmlns:a16="http://schemas.microsoft.com/office/drawing/2014/main" id="{545219C1-E6D2-4CD5-9459-740841742814}"/>
                </a:ext>
              </a:extLst>
            </p:cNvPr>
            <p:cNvSpPr/>
            <p:nvPr/>
          </p:nvSpPr>
          <p:spPr bwMode="auto">
            <a:xfrm>
              <a:off x="6764338" y="3854450"/>
              <a:ext cx="58738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9" name="Group 64">
            <a:extLst>
              <a:ext uri="{FF2B5EF4-FFF2-40B4-BE49-F238E27FC236}">
                <a16:creationId xmlns:a16="http://schemas.microsoft.com/office/drawing/2014/main" id="{2B0D8D61-9CF2-4F48-95B6-0EEFB5D8B704}"/>
              </a:ext>
            </a:extLst>
          </p:cNvPr>
          <p:cNvGrpSpPr/>
          <p:nvPr/>
        </p:nvGrpSpPr>
        <p:grpSpPr>
          <a:xfrm>
            <a:off x="8608548" y="4831526"/>
            <a:ext cx="281764" cy="281764"/>
            <a:chOff x="8216107" y="2577307"/>
            <a:chExt cx="464344" cy="464344"/>
          </a:xfrm>
          <a:solidFill>
            <a:srgbClr val="76C8F7"/>
          </a:solidFill>
        </p:grpSpPr>
        <p:sp>
          <p:nvSpPr>
            <p:cNvPr id="30" name="AutoShape 52">
              <a:extLst>
                <a:ext uri="{FF2B5EF4-FFF2-40B4-BE49-F238E27FC236}">
                  <a16:creationId xmlns:a16="http://schemas.microsoft.com/office/drawing/2014/main" id="{BEE6A702-D3B9-431B-8116-D661EE07235A}"/>
                </a:ext>
              </a:extLst>
            </p:cNvPr>
            <p:cNvSpPr/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1" name="AutoShape 53">
              <a:extLst>
                <a:ext uri="{FF2B5EF4-FFF2-40B4-BE49-F238E27FC236}">
                  <a16:creationId xmlns:a16="http://schemas.microsoft.com/office/drawing/2014/main" id="{BD32A80F-D24E-4406-B5F7-EC995E6C2158}"/>
                </a:ext>
              </a:extLst>
            </p:cNvPr>
            <p:cNvSpPr/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2" name="AutoShape 54">
              <a:extLst>
                <a:ext uri="{FF2B5EF4-FFF2-40B4-BE49-F238E27FC236}">
                  <a16:creationId xmlns:a16="http://schemas.microsoft.com/office/drawing/2014/main" id="{11F1F20C-97E6-43AB-A43A-C0D41FD792BD}"/>
                </a:ext>
              </a:extLst>
            </p:cNvPr>
            <p:cNvSpPr/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3" name="AutoShape 55">
              <a:extLst>
                <a:ext uri="{FF2B5EF4-FFF2-40B4-BE49-F238E27FC236}">
                  <a16:creationId xmlns:a16="http://schemas.microsoft.com/office/drawing/2014/main" id="{DDF6966E-2BF9-4C22-9BD5-F62646A55C32}"/>
                </a:ext>
              </a:extLst>
            </p:cNvPr>
            <p:cNvSpPr/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4" name="Group 69">
            <a:extLst>
              <a:ext uri="{FF2B5EF4-FFF2-40B4-BE49-F238E27FC236}">
                <a16:creationId xmlns:a16="http://schemas.microsoft.com/office/drawing/2014/main" id="{AF7068F8-4F89-4461-9FC7-36210A1C83BA}"/>
              </a:ext>
            </a:extLst>
          </p:cNvPr>
          <p:cNvGrpSpPr/>
          <p:nvPr/>
        </p:nvGrpSpPr>
        <p:grpSpPr>
          <a:xfrm>
            <a:off x="8650631" y="2953090"/>
            <a:ext cx="193623" cy="282247"/>
            <a:chOff x="3582988" y="3510757"/>
            <a:chExt cx="319088" cy="465138"/>
          </a:xfrm>
          <a:solidFill>
            <a:srgbClr val="76C8F7"/>
          </a:solidFill>
        </p:grpSpPr>
        <p:sp>
          <p:nvSpPr>
            <p:cNvPr id="35" name="AutoShape 113">
              <a:extLst>
                <a:ext uri="{FF2B5EF4-FFF2-40B4-BE49-F238E27FC236}">
                  <a16:creationId xmlns:a16="http://schemas.microsoft.com/office/drawing/2014/main" id="{00C292B3-71A3-4E95-AA68-9B2064C837F0}"/>
                </a:ext>
              </a:extLst>
            </p:cNvPr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36" name="AutoShape 114">
              <a:extLst>
                <a:ext uri="{FF2B5EF4-FFF2-40B4-BE49-F238E27FC236}">
                  <a16:creationId xmlns:a16="http://schemas.microsoft.com/office/drawing/2014/main" id="{B2F5DACF-5E3B-4B00-BC18-DFD6C9101D90}"/>
                </a:ext>
              </a:extLst>
            </p:cNvPr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7" name="AutoShape 149">
            <a:extLst>
              <a:ext uri="{FF2B5EF4-FFF2-40B4-BE49-F238E27FC236}">
                <a16:creationId xmlns:a16="http://schemas.microsoft.com/office/drawing/2014/main" id="{6ABDC313-5C62-41DE-B8A0-794DE7722BA3}"/>
              </a:ext>
            </a:extLst>
          </p:cNvPr>
          <p:cNvSpPr/>
          <p:nvPr/>
        </p:nvSpPr>
        <p:spPr bwMode="auto">
          <a:xfrm>
            <a:off x="5398942" y="3061132"/>
            <a:ext cx="281764" cy="20277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rgbClr val="03E0FB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E2F74E39-A078-43F4-BC3B-DBFEC50294B2}"/>
              </a:ext>
            </a:extLst>
          </p:cNvPr>
          <p:cNvGrpSpPr/>
          <p:nvPr/>
        </p:nvGrpSpPr>
        <p:grpSpPr>
          <a:xfrm>
            <a:off x="758508" y="2076984"/>
            <a:ext cx="3896649" cy="3704236"/>
            <a:chOff x="1046559" y="1555872"/>
            <a:chExt cx="4444830" cy="4225348"/>
          </a:xfrm>
        </p:grpSpPr>
        <p:sp>
          <p:nvSpPr>
            <p:cNvPr id="39" name="Freeform 74">
              <a:extLst>
                <a:ext uri="{FF2B5EF4-FFF2-40B4-BE49-F238E27FC236}">
                  <a16:creationId xmlns:a16="http://schemas.microsoft.com/office/drawing/2014/main" id="{B11AEA99-EEB8-4270-A12A-FB8657757041}"/>
                </a:ext>
              </a:extLst>
            </p:cNvPr>
            <p:cNvSpPr/>
            <p:nvPr/>
          </p:nvSpPr>
          <p:spPr bwMode="auto">
            <a:xfrm>
              <a:off x="1505046" y="3591795"/>
              <a:ext cx="2989926" cy="2189425"/>
            </a:xfrm>
            <a:custGeom>
              <a:avLst/>
              <a:gdLst>
                <a:gd name="T0" fmla="*/ 1195 w 1878"/>
                <a:gd name="T1" fmla="*/ 1375 h 1375"/>
                <a:gd name="T2" fmla="*/ 30 w 1878"/>
                <a:gd name="T3" fmla="*/ 1375 h 1375"/>
                <a:gd name="T4" fmla="*/ 0 w 1878"/>
                <a:gd name="T5" fmla="*/ 1345 h 1375"/>
                <a:gd name="T6" fmla="*/ 0 w 1878"/>
                <a:gd name="T7" fmla="*/ 956 h 1375"/>
                <a:gd name="T8" fmla="*/ 30 w 1878"/>
                <a:gd name="T9" fmla="*/ 926 h 1375"/>
                <a:gd name="T10" fmla="*/ 401 w 1878"/>
                <a:gd name="T11" fmla="*/ 926 h 1375"/>
                <a:gd name="T12" fmla="*/ 401 w 1878"/>
                <a:gd name="T13" fmla="*/ 530 h 1375"/>
                <a:gd name="T14" fmla="*/ 431 w 1878"/>
                <a:gd name="T15" fmla="*/ 500 h 1375"/>
                <a:gd name="T16" fmla="*/ 461 w 1878"/>
                <a:gd name="T17" fmla="*/ 530 h 1375"/>
                <a:gd name="T18" fmla="*/ 461 w 1878"/>
                <a:gd name="T19" fmla="*/ 956 h 1375"/>
                <a:gd name="T20" fmla="*/ 431 w 1878"/>
                <a:gd name="T21" fmla="*/ 986 h 1375"/>
                <a:gd name="T22" fmla="*/ 60 w 1878"/>
                <a:gd name="T23" fmla="*/ 986 h 1375"/>
                <a:gd name="T24" fmla="*/ 60 w 1878"/>
                <a:gd name="T25" fmla="*/ 1315 h 1375"/>
                <a:gd name="T26" fmla="*/ 1165 w 1878"/>
                <a:gd name="T27" fmla="*/ 1315 h 1375"/>
                <a:gd name="T28" fmla="*/ 1165 w 1878"/>
                <a:gd name="T29" fmla="*/ 860 h 1375"/>
                <a:gd name="T30" fmla="*/ 1195 w 1878"/>
                <a:gd name="T31" fmla="*/ 830 h 1375"/>
                <a:gd name="T32" fmla="*/ 1539 w 1878"/>
                <a:gd name="T33" fmla="*/ 830 h 1375"/>
                <a:gd name="T34" fmla="*/ 1569 w 1878"/>
                <a:gd name="T35" fmla="*/ 860 h 1375"/>
                <a:gd name="T36" fmla="*/ 1569 w 1878"/>
                <a:gd name="T37" fmla="*/ 1281 h 1375"/>
                <a:gd name="T38" fmla="*/ 1818 w 1878"/>
                <a:gd name="T39" fmla="*/ 1281 h 1375"/>
                <a:gd name="T40" fmla="*/ 1815 w 1878"/>
                <a:gd name="T41" fmla="*/ 30 h 1375"/>
                <a:gd name="T42" fmla="*/ 1845 w 1878"/>
                <a:gd name="T43" fmla="*/ 0 h 1375"/>
                <a:gd name="T44" fmla="*/ 1845 w 1878"/>
                <a:gd name="T45" fmla="*/ 0 h 1375"/>
                <a:gd name="T46" fmla="*/ 1875 w 1878"/>
                <a:gd name="T47" fmla="*/ 30 h 1375"/>
                <a:gd name="T48" fmla="*/ 1878 w 1878"/>
                <a:gd name="T49" fmla="*/ 1311 h 1375"/>
                <a:gd name="T50" fmla="*/ 1869 w 1878"/>
                <a:gd name="T51" fmla="*/ 1332 h 1375"/>
                <a:gd name="T52" fmla="*/ 1848 w 1878"/>
                <a:gd name="T53" fmla="*/ 1341 h 1375"/>
                <a:gd name="T54" fmla="*/ 1539 w 1878"/>
                <a:gd name="T55" fmla="*/ 1341 h 1375"/>
                <a:gd name="T56" fmla="*/ 1509 w 1878"/>
                <a:gd name="T57" fmla="*/ 1311 h 1375"/>
                <a:gd name="T58" fmla="*/ 1509 w 1878"/>
                <a:gd name="T59" fmla="*/ 890 h 1375"/>
                <a:gd name="T60" fmla="*/ 1225 w 1878"/>
                <a:gd name="T61" fmla="*/ 890 h 1375"/>
                <a:gd name="T62" fmla="*/ 1225 w 1878"/>
                <a:gd name="T63" fmla="*/ 1345 h 1375"/>
                <a:gd name="T64" fmla="*/ 1195 w 1878"/>
                <a:gd name="T65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78" h="1375">
                  <a:moveTo>
                    <a:pt x="1195" y="1375"/>
                  </a:moveTo>
                  <a:cubicBezTo>
                    <a:pt x="30" y="1375"/>
                    <a:pt x="30" y="1375"/>
                    <a:pt x="30" y="1375"/>
                  </a:cubicBezTo>
                  <a:cubicBezTo>
                    <a:pt x="13" y="1375"/>
                    <a:pt x="0" y="1362"/>
                    <a:pt x="0" y="1345"/>
                  </a:cubicBezTo>
                  <a:cubicBezTo>
                    <a:pt x="0" y="956"/>
                    <a:pt x="0" y="956"/>
                    <a:pt x="0" y="956"/>
                  </a:cubicBezTo>
                  <a:cubicBezTo>
                    <a:pt x="0" y="939"/>
                    <a:pt x="13" y="926"/>
                    <a:pt x="30" y="926"/>
                  </a:cubicBezTo>
                  <a:cubicBezTo>
                    <a:pt x="401" y="926"/>
                    <a:pt x="401" y="926"/>
                    <a:pt x="401" y="926"/>
                  </a:cubicBezTo>
                  <a:cubicBezTo>
                    <a:pt x="401" y="530"/>
                    <a:pt x="401" y="530"/>
                    <a:pt x="401" y="530"/>
                  </a:cubicBezTo>
                  <a:cubicBezTo>
                    <a:pt x="401" y="514"/>
                    <a:pt x="414" y="500"/>
                    <a:pt x="431" y="500"/>
                  </a:cubicBezTo>
                  <a:cubicBezTo>
                    <a:pt x="447" y="500"/>
                    <a:pt x="461" y="514"/>
                    <a:pt x="461" y="530"/>
                  </a:cubicBezTo>
                  <a:cubicBezTo>
                    <a:pt x="461" y="956"/>
                    <a:pt x="461" y="956"/>
                    <a:pt x="461" y="956"/>
                  </a:cubicBezTo>
                  <a:cubicBezTo>
                    <a:pt x="461" y="972"/>
                    <a:pt x="447" y="986"/>
                    <a:pt x="431" y="986"/>
                  </a:cubicBezTo>
                  <a:cubicBezTo>
                    <a:pt x="60" y="986"/>
                    <a:pt x="60" y="986"/>
                    <a:pt x="60" y="986"/>
                  </a:cubicBezTo>
                  <a:cubicBezTo>
                    <a:pt x="60" y="1315"/>
                    <a:pt x="60" y="1315"/>
                    <a:pt x="60" y="1315"/>
                  </a:cubicBezTo>
                  <a:cubicBezTo>
                    <a:pt x="1165" y="1315"/>
                    <a:pt x="1165" y="1315"/>
                    <a:pt x="1165" y="1315"/>
                  </a:cubicBezTo>
                  <a:cubicBezTo>
                    <a:pt x="1165" y="860"/>
                    <a:pt x="1165" y="860"/>
                    <a:pt x="1165" y="860"/>
                  </a:cubicBezTo>
                  <a:cubicBezTo>
                    <a:pt x="1165" y="843"/>
                    <a:pt x="1178" y="830"/>
                    <a:pt x="1195" y="830"/>
                  </a:cubicBezTo>
                  <a:cubicBezTo>
                    <a:pt x="1539" y="830"/>
                    <a:pt x="1539" y="830"/>
                    <a:pt x="1539" y="830"/>
                  </a:cubicBezTo>
                  <a:cubicBezTo>
                    <a:pt x="1556" y="830"/>
                    <a:pt x="1569" y="843"/>
                    <a:pt x="1569" y="860"/>
                  </a:cubicBezTo>
                  <a:cubicBezTo>
                    <a:pt x="1569" y="1281"/>
                    <a:pt x="1569" y="1281"/>
                    <a:pt x="1569" y="1281"/>
                  </a:cubicBezTo>
                  <a:cubicBezTo>
                    <a:pt x="1818" y="1281"/>
                    <a:pt x="1818" y="1281"/>
                    <a:pt x="1818" y="1281"/>
                  </a:cubicBezTo>
                  <a:cubicBezTo>
                    <a:pt x="1815" y="30"/>
                    <a:pt x="1815" y="30"/>
                    <a:pt x="1815" y="30"/>
                  </a:cubicBezTo>
                  <a:cubicBezTo>
                    <a:pt x="1815" y="14"/>
                    <a:pt x="1828" y="0"/>
                    <a:pt x="1845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62" y="0"/>
                    <a:pt x="1875" y="14"/>
                    <a:pt x="1875" y="30"/>
                  </a:cubicBezTo>
                  <a:cubicBezTo>
                    <a:pt x="1878" y="1311"/>
                    <a:pt x="1878" y="1311"/>
                    <a:pt x="1878" y="1311"/>
                  </a:cubicBezTo>
                  <a:cubicBezTo>
                    <a:pt x="1878" y="1319"/>
                    <a:pt x="1875" y="1326"/>
                    <a:pt x="1869" y="1332"/>
                  </a:cubicBezTo>
                  <a:cubicBezTo>
                    <a:pt x="1864" y="1338"/>
                    <a:pt x="1856" y="1341"/>
                    <a:pt x="1848" y="1341"/>
                  </a:cubicBezTo>
                  <a:cubicBezTo>
                    <a:pt x="1539" y="1341"/>
                    <a:pt x="1539" y="1341"/>
                    <a:pt x="1539" y="1341"/>
                  </a:cubicBezTo>
                  <a:cubicBezTo>
                    <a:pt x="1523" y="1341"/>
                    <a:pt x="1509" y="1327"/>
                    <a:pt x="1509" y="1311"/>
                  </a:cubicBezTo>
                  <a:cubicBezTo>
                    <a:pt x="1509" y="890"/>
                    <a:pt x="1509" y="890"/>
                    <a:pt x="1509" y="890"/>
                  </a:cubicBezTo>
                  <a:cubicBezTo>
                    <a:pt x="1225" y="890"/>
                    <a:pt x="1225" y="890"/>
                    <a:pt x="1225" y="890"/>
                  </a:cubicBezTo>
                  <a:cubicBezTo>
                    <a:pt x="1225" y="1345"/>
                    <a:pt x="1225" y="1345"/>
                    <a:pt x="1225" y="1345"/>
                  </a:cubicBezTo>
                  <a:cubicBezTo>
                    <a:pt x="1225" y="1362"/>
                    <a:pt x="1212" y="1375"/>
                    <a:pt x="1195" y="13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75">
              <a:extLst>
                <a:ext uri="{FF2B5EF4-FFF2-40B4-BE49-F238E27FC236}">
                  <a16:creationId xmlns:a16="http://schemas.microsoft.com/office/drawing/2014/main" id="{61B66922-857C-461B-9DD9-3356C42CE7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374" y="2511221"/>
              <a:ext cx="619395" cy="563514"/>
            </a:xfrm>
            <a:custGeom>
              <a:avLst/>
              <a:gdLst>
                <a:gd name="T0" fmla="*/ 366 w 389"/>
                <a:gd name="T1" fmla="*/ 13 h 354"/>
                <a:gd name="T2" fmla="*/ 295 w 389"/>
                <a:gd name="T3" fmla="*/ 31 h 354"/>
                <a:gd name="T4" fmla="*/ 269 w 389"/>
                <a:gd name="T5" fmla="*/ 82 h 354"/>
                <a:gd name="T6" fmla="*/ 232 w 389"/>
                <a:gd name="T7" fmla="*/ 77 h 354"/>
                <a:gd name="T8" fmla="*/ 251 w 389"/>
                <a:gd name="T9" fmla="*/ 42 h 354"/>
                <a:gd name="T10" fmla="*/ 194 w 389"/>
                <a:gd name="T11" fmla="*/ 0 h 354"/>
                <a:gd name="T12" fmla="*/ 138 w 389"/>
                <a:gd name="T13" fmla="*/ 42 h 354"/>
                <a:gd name="T14" fmla="*/ 157 w 389"/>
                <a:gd name="T15" fmla="*/ 77 h 354"/>
                <a:gd name="T16" fmla="*/ 120 w 389"/>
                <a:gd name="T17" fmla="*/ 82 h 354"/>
                <a:gd name="T18" fmla="*/ 94 w 389"/>
                <a:gd name="T19" fmla="*/ 31 h 354"/>
                <a:gd name="T20" fmla="*/ 23 w 389"/>
                <a:gd name="T21" fmla="*/ 13 h 354"/>
                <a:gd name="T22" fmla="*/ 4 w 389"/>
                <a:gd name="T23" fmla="*/ 53 h 354"/>
                <a:gd name="T24" fmla="*/ 39 w 389"/>
                <a:gd name="T25" fmla="*/ 96 h 354"/>
                <a:gd name="T26" fmla="*/ 98 w 389"/>
                <a:gd name="T27" fmla="*/ 111 h 354"/>
                <a:gd name="T28" fmla="*/ 126 w 389"/>
                <a:gd name="T29" fmla="*/ 339 h 354"/>
                <a:gd name="T30" fmla="*/ 141 w 389"/>
                <a:gd name="T31" fmla="*/ 353 h 354"/>
                <a:gd name="T32" fmla="*/ 155 w 389"/>
                <a:gd name="T33" fmla="*/ 338 h 354"/>
                <a:gd name="T34" fmla="*/ 128 w 389"/>
                <a:gd name="T35" fmla="*/ 111 h 354"/>
                <a:gd name="T36" fmla="*/ 182 w 389"/>
                <a:gd name="T37" fmla="*/ 100 h 354"/>
                <a:gd name="T38" fmla="*/ 194 w 389"/>
                <a:gd name="T39" fmla="*/ 96 h 354"/>
                <a:gd name="T40" fmla="*/ 207 w 389"/>
                <a:gd name="T41" fmla="*/ 100 h 354"/>
                <a:gd name="T42" fmla="*/ 260 w 389"/>
                <a:gd name="T43" fmla="*/ 111 h 354"/>
                <a:gd name="T44" fmla="*/ 234 w 389"/>
                <a:gd name="T45" fmla="*/ 338 h 354"/>
                <a:gd name="T46" fmla="*/ 248 w 389"/>
                <a:gd name="T47" fmla="*/ 353 h 354"/>
                <a:gd name="T48" fmla="*/ 263 w 389"/>
                <a:gd name="T49" fmla="*/ 339 h 354"/>
                <a:gd name="T50" fmla="*/ 290 w 389"/>
                <a:gd name="T51" fmla="*/ 111 h 354"/>
                <a:gd name="T52" fmla="*/ 350 w 389"/>
                <a:gd name="T53" fmla="*/ 96 h 354"/>
                <a:gd name="T54" fmla="*/ 385 w 389"/>
                <a:gd name="T55" fmla="*/ 53 h 354"/>
                <a:gd name="T56" fmla="*/ 366 w 389"/>
                <a:gd name="T57" fmla="*/ 13 h 354"/>
                <a:gd name="T58" fmla="*/ 53 w 389"/>
                <a:gd name="T59" fmla="*/ 71 h 354"/>
                <a:gd name="T60" fmla="*/ 32 w 389"/>
                <a:gd name="T61" fmla="*/ 46 h 354"/>
                <a:gd name="T62" fmla="*/ 37 w 389"/>
                <a:gd name="T63" fmla="*/ 39 h 354"/>
                <a:gd name="T64" fmla="*/ 72 w 389"/>
                <a:gd name="T65" fmla="*/ 51 h 354"/>
                <a:gd name="T66" fmla="*/ 89 w 389"/>
                <a:gd name="T67" fmla="*/ 81 h 354"/>
                <a:gd name="T68" fmla="*/ 53 w 389"/>
                <a:gd name="T69" fmla="*/ 71 h 354"/>
                <a:gd name="T70" fmla="*/ 194 w 389"/>
                <a:gd name="T71" fmla="*/ 63 h 354"/>
                <a:gd name="T72" fmla="*/ 167 w 389"/>
                <a:gd name="T73" fmla="*/ 44 h 354"/>
                <a:gd name="T74" fmla="*/ 194 w 389"/>
                <a:gd name="T75" fmla="*/ 29 h 354"/>
                <a:gd name="T76" fmla="*/ 222 w 389"/>
                <a:gd name="T77" fmla="*/ 44 h 354"/>
                <a:gd name="T78" fmla="*/ 194 w 389"/>
                <a:gd name="T79" fmla="*/ 63 h 354"/>
                <a:gd name="T80" fmla="*/ 336 w 389"/>
                <a:gd name="T81" fmla="*/ 71 h 354"/>
                <a:gd name="T82" fmla="*/ 299 w 389"/>
                <a:gd name="T83" fmla="*/ 81 h 354"/>
                <a:gd name="T84" fmla="*/ 316 w 389"/>
                <a:gd name="T85" fmla="*/ 51 h 354"/>
                <a:gd name="T86" fmla="*/ 352 w 389"/>
                <a:gd name="T87" fmla="*/ 39 h 354"/>
                <a:gd name="T88" fmla="*/ 357 w 389"/>
                <a:gd name="T89" fmla="*/ 46 h 354"/>
                <a:gd name="T90" fmla="*/ 336 w 389"/>
                <a:gd name="T91" fmla="*/ 71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9" h="354">
                  <a:moveTo>
                    <a:pt x="366" y="13"/>
                  </a:moveTo>
                  <a:cubicBezTo>
                    <a:pt x="349" y="4"/>
                    <a:pt x="321" y="3"/>
                    <a:pt x="295" y="31"/>
                  </a:cubicBezTo>
                  <a:cubicBezTo>
                    <a:pt x="285" y="43"/>
                    <a:pt x="276" y="60"/>
                    <a:pt x="269" y="82"/>
                  </a:cubicBezTo>
                  <a:cubicBezTo>
                    <a:pt x="256" y="81"/>
                    <a:pt x="243" y="80"/>
                    <a:pt x="232" y="77"/>
                  </a:cubicBezTo>
                  <a:cubicBezTo>
                    <a:pt x="250" y="64"/>
                    <a:pt x="251" y="49"/>
                    <a:pt x="251" y="42"/>
                  </a:cubicBezTo>
                  <a:cubicBezTo>
                    <a:pt x="250" y="22"/>
                    <a:pt x="223" y="0"/>
                    <a:pt x="194" y="0"/>
                  </a:cubicBezTo>
                  <a:cubicBezTo>
                    <a:pt x="165" y="0"/>
                    <a:pt x="139" y="22"/>
                    <a:pt x="138" y="42"/>
                  </a:cubicBezTo>
                  <a:cubicBezTo>
                    <a:pt x="137" y="49"/>
                    <a:pt x="139" y="64"/>
                    <a:pt x="157" y="77"/>
                  </a:cubicBezTo>
                  <a:cubicBezTo>
                    <a:pt x="145" y="80"/>
                    <a:pt x="133" y="81"/>
                    <a:pt x="120" y="82"/>
                  </a:cubicBezTo>
                  <a:cubicBezTo>
                    <a:pt x="113" y="60"/>
                    <a:pt x="104" y="43"/>
                    <a:pt x="94" y="31"/>
                  </a:cubicBezTo>
                  <a:cubicBezTo>
                    <a:pt x="68" y="3"/>
                    <a:pt x="39" y="4"/>
                    <a:pt x="23" y="13"/>
                  </a:cubicBezTo>
                  <a:cubicBezTo>
                    <a:pt x="7" y="22"/>
                    <a:pt x="0" y="38"/>
                    <a:pt x="4" y="53"/>
                  </a:cubicBezTo>
                  <a:cubicBezTo>
                    <a:pt x="9" y="72"/>
                    <a:pt x="21" y="86"/>
                    <a:pt x="39" y="96"/>
                  </a:cubicBezTo>
                  <a:cubicBezTo>
                    <a:pt x="56" y="105"/>
                    <a:pt x="77" y="110"/>
                    <a:pt x="98" y="111"/>
                  </a:cubicBezTo>
                  <a:cubicBezTo>
                    <a:pt x="117" y="183"/>
                    <a:pt x="124" y="291"/>
                    <a:pt x="126" y="339"/>
                  </a:cubicBezTo>
                  <a:cubicBezTo>
                    <a:pt x="126" y="347"/>
                    <a:pt x="133" y="354"/>
                    <a:pt x="141" y="353"/>
                  </a:cubicBezTo>
                  <a:cubicBezTo>
                    <a:pt x="149" y="353"/>
                    <a:pt x="155" y="346"/>
                    <a:pt x="155" y="338"/>
                  </a:cubicBezTo>
                  <a:cubicBezTo>
                    <a:pt x="154" y="320"/>
                    <a:pt x="150" y="199"/>
                    <a:pt x="128" y="111"/>
                  </a:cubicBezTo>
                  <a:cubicBezTo>
                    <a:pt x="147" y="109"/>
                    <a:pt x="166" y="105"/>
                    <a:pt x="182" y="100"/>
                  </a:cubicBezTo>
                  <a:cubicBezTo>
                    <a:pt x="186" y="99"/>
                    <a:pt x="190" y="98"/>
                    <a:pt x="194" y="96"/>
                  </a:cubicBezTo>
                  <a:cubicBezTo>
                    <a:pt x="198" y="98"/>
                    <a:pt x="202" y="99"/>
                    <a:pt x="207" y="100"/>
                  </a:cubicBezTo>
                  <a:cubicBezTo>
                    <a:pt x="223" y="105"/>
                    <a:pt x="241" y="109"/>
                    <a:pt x="260" y="111"/>
                  </a:cubicBezTo>
                  <a:cubicBezTo>
                    <a:pt x="238" y="199"/>
                    <a:pt x="234" y="320"/>
                    <a:pt x="234" y="338"/>
                  </a:cubicBezTo>
                  <a:cubicBezTo>
                    <a:pt x="234" y="346"/>
                    <a:pt x="240" y="353"/>
                    <a:pt x="248" y="353"/>
                  </a:cubicBezTo>
                  <a:cubicBezTo>
                    <a:pt x="256" y="354"/>
                    <a:pt x="263" y="347"/>
                    <a:pt x="263" y="339"/>
                  </a:cubicBezTo>
                  <a:cubicBezTo>
                    <a:pt x="264" y="291"/>
                    <a:pt x="272" y="183"/>
                    <a:pt x="290" y="111"/>
                  </a:cubicBezTo>
                  <a:cubicBezTo>
                    <a:pt x="312" y="110"/>
                    <a:pt x="333" y="105"/>
                    <a:pt x="350" y="96"/>
                  </a:cubicBezTo>
                  <a:cubicBezTo>
                    <a:pt x="368" y="86"/>
                    <a:pt x="380" y="72"/>
                    <a:pt x="385" y="53"/>
                  </a:cubicBezTo>
                  <a:cubicBezTo>
                    <a:pt x="389" y="38"/>
                    <a:pt x="381" y="22"/>
                    <a:pt x="366" y="13"/>
                  </a:cubicBezTo>
                  <a:close/>
                  <a:moveTo>
                    <a:pt x="53" y="71"/>
                  </a:moveTo>
                  <a:cubicBezTo>
                    <a:pt x="42" y="65"/>
                    <a:pt x="35" y="56"/>
                    <a:pt x="32" y="46"/>
                  </a:cubicBezTo>
                  <a:cubicBezTo>
                    <a:pt x="31" y="44"/>
                    <a:pt x="33" y="41"/>
                    <a:pt x="37" y="39"/>
                  </a:cubicBezTo>
                  <a:cubicBezTo>
                    <a:pt x="44" y="35"/>
                    <a:pt x="58" y="35"/>
                    <a:pt x="72" y="51"/>
                  </a:cubicBezTo>
                  <a:cubicBezTo>
                    <a:pt x="79" y="58"/>
                    <a:pt x="84" y="68"/>
                    <a:pt x="89" y="81"/>
                  </a:cubicBezTo>
                  <a:cubicBezTo>
                    <a:pt x="76" y="80"/>
                    <a:pt x="63" y="76"/>
                    <a:pt x="53" y="71"/>
                  </a:cubicBezTo>
                  <a:close/>
                  <a:moveTo>
                    <a:pt x="194" y="63"/>
                  </a:moveTo>
                  <a:cubicBezTo>
                    <a:pt x="174" y="56"/>
                    <a:pt x="166" y="48"/>
                    <a:pt x="167" y="44"/>
                  </a:cubicBezTo>
                  <a:cubicBezTo>
                    <a:pt x="167" y="39"/>
                    <a:pt x="182" y="29"/>
                    <a:pt x="194" y="29"/>
                  </a:cubicBezTo>
                  <a:cubicBezTo>
                    <a:pt x="206" y="29"/>
                    <a:pt x="222" y="39"/>
                    <a:pt x="222" y="44"/>
                  </a:cubicBezTo>
                  <a:cubicBezTo>
                    <a:pt x="222" y="48"/>
                    <a:pt x="215" y="56"/>
                    <a:pt x="194" y="63"/>
                  </a:cubicBezTo>
                  <a:close/>
                  <a:moveTo>
                    <a:pt x="336" y="71"/>
                  </a:moveTo>
                  <a:cubicBezTo>
                    <a:pt x="325" y="76"/>
                    <a:pt x="313" y="80"/>
                    <a:pt x="299" y="81"/>
                  </a:cubicBezTo>
                  <a:cubicBezTo>
                    <a:pt x="304" y="68"/>
                    <a:pt x="310" y="58"/>
                    <a:pt x="316" y="51"/>
                  </a:cubicBezTo>
                  <a:cubicBezTo>
                    <a:pt x="331" y="35"/>
                    <a:pt x="344" y="35"/>
                    <a:pt x="352" y="39"/>
                  </a:cubicBezTo>
                  <a:cubicBezTo>
                    <a:pt x="355" y="41"/>
                    <a:pt x="357" y="44"/>
                    <a:pt x="357" y="46"/>
                  </a:cubicBezTo>
                  <a:cubicBezTo>
                    <a:pt x="354" y="56"/>
                    <a:pt x="347" y="65"/>
                    <a:pt x="336" y="7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76">
              <a:extLst>
                <a:ext uri="{FF2B5EF4-FFF2-40B4-BE49-F238E27FC236}">
                  <a16:creationId xmlns:a16="http://schemas.microsoft.com/office/drawing/2014/main" id="{9A759ACB-1BBC-4189-B1B4-F71FF06FE9C9}"/>
                </a:ext>
              </a:extLst>
            </p:cNvPr>
            <p:cNvSpPr/>
            <p:nvPr/>
          </p:nvSpPr>
          <p:spPr bwMode="auto">
            <a:xfrm>
              <a:off x="3792766" y="1953766"/>
              <a:ext cx="1286590" cy="1129049"/>
            </a:xfrm>
            <a:custGeom>
              <a:avLst/>
              <a:gdLst>
                <a:gd name="T0" fmla="*/ 153 w 808"/>
                <a:gd name="T1" fmla="*/ 709 h 709"/>
                <a:gd name="T2" fmla="*/ 130 w 808"/>
                <a:gd name="T3" fmla="*/ 699 h 709"/>
                <a:gd name="T4" fmla="*/ 0 w 808"/>
                <a:gd name="T5" fmla="*/ 403 h 709"/>
                <a:gd name="T6" fmla="*/ 404 w 808"/>
                <a:gd name="T7" fmla="*/ 0 h 709"/>
                <a:gd name="T8" fmla="*/ 808 w 808"/>
                <a:gd name="T9" fmla="*/ 403 h 709"/>
                <a:gd name="T10" fmla="*/ 682 w 808"/>
                <a:gd name="T11" fmla="*/ 696 h 709"/>
                <a:gd name="T12" fmla="*/ 634 w 808"/>
                <a:gd name="T13" fmla="*/ 695 h 709"/>
                <a:gd name="T14" fmla="*/ 635 w 808"/>
                <a:gd name="T15" fmla="*/ 646 h 709"/>
                <a:gd name="T16" fmla="*/ 739 w 808"/>
                <a:gd name="T17" fmla="*/ 403 h 709"/>
                <a:gd name="T18" fmla="*/ 404 w 808"/>
                <a:gd name="T19" fmla="*/ 68 h 709"/>
                <a:gd name="T20" fmla="*/ 69 w 808"/>
                <a:gd name="T21" fmla="*/ 403 h 709"/>
                <a:gd name="T22" fmla="*/ 176 w 808"/>
                <a:gd name="T23" fmla="*/ 649 h 709"/>
                <a:gd name="T24" fmla="*/ 178 w 808"/>
                <a:gd name="T25" fmla="*/ 698 h 709"/>
                <a:gd name="T26" fmla="*/ 153 w 808"/>
                <a:gd name="T2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8" h="709">
                  <a:moveTo>
                    <a:pt x="153" y="709"/>
                  </a:moveTo>
                  <a:cubicBezTo>
                    <a:pt x="145" y="709"/>
                    <a:pt x="136" y="705"/>
                    <a:pt x="130" y="699"/>
                  </a:cubicBezTo>
                  <a:cubicBezTo>
                    <a:pt x="48" y="623"/>
                    <a:pt x="0" y="515"/>
                    <a:pt x="0" y="403"/>
                  </a:cubicBezTo>
                  <a:cubicBezTo>
                    <a:pt x="0" y="181"/>
                    <a:pt x="182" y="0"/>
                    <a:pt x="404" y="0"/>
                  </a:cubicBezTo>
                  <a:cubicBezTo>
                    <a:pt x="627" y="0"/>
                    <a:pt x="808" y="181"/>
                    <a:pt x="808" y="403"/>
                  </a:cubicBezTo>
                  <a:cubicBezTo>
                    <a:pt x="808" y="515"/>
                    <a:pt x="763" y="619"/>
                    <a:pt x="682" y="696"/>
                  </a:cubicBezTo>
                  <a:cubicBezTo>
                    <a:pt x="668" y="709"/>
                    <a:pt x="647" y="709"/>
                    <a:pt x="634" y="695"/>
                  </a:cubicBezTo>
                  <a:cubicBezTo>
                    <a:pt x="621" y="681"/>
                    <a:pt x="621" y="660"/>
                    <a:pt x="635" y="646"/>
                  </a:cubicBezTo>
                  <a:cubicBezTo>
                    <a:pt x="702" y="583"/>
                    <a:pt x="739" y="496"/>
                    <a:pt x="739" y="403"/>
                  </a:cubicBezTo>
                  <a:cubicBezTo>
                    <a:pt x="739" y="219"/>
                    <a:pt x="589" y="68"/>
                    <a:pt x="404" y="68"/>
                  </a:cubicBezTo>
                  <a:cubicBezTo>
                    <a:pt x="220" y="68"/>
                    <a:pt x="69" y="219"/>
                    <a:pt x="69" y="403"/>
                  </a:cubicBezTo>
                  <a:cubicBezTo>
                    <a:pt x="69" y="496"/>
                    <a:pt x="108" y="586"/>
                    <a:pt x="176" y="649"/>
                  </a:cubicBezTo>
                  <a:cubicBezTo>
                    <a:pt x="190" y="662"/>
                    <a:pt x="191" y="684"/>
                    <a:pt x="178" y="698"/>
                  </a:cubicBezTo>
                  <a:cubicBezTo>
                    <a:pt x="171" y="705"/>
                    <a:pt x="162" y="709"/>
                    <a:pt x="153" y="7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77">
              <a:extLst>
                <a:ext uri="{FF2B5EF4-FFF2-40B4-BE49-F238E27FC236}">
                  <a16:creationId xmlns:a16="http://schemas.microsoft.com/office/drawing/2014/main" id="{5C729FB3-8D6E-4A2C-87CC-862D5BF62442}"/>
                </a:ext>
              </a:extLst>
            </p:cNvPr>
            <p:cNvSpPr/>
            <p:nvPr/>
          </p:nvSpPr>
          <p:spPr bwMode="auto">
            <a:xfrm>
              <a:off x="4124008" y="3098299"/>
              <a:ext cx="625454" cy="10839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2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78">
              <a:extLst>
                <a:ext uri="{FF2B5EF4-FFF2-40B4-BE49-F238E27FC236}">
                  <a16:creationId xmlns:a16="http://schemas.microsoft.com/office/drawing/2014/main" id="{CAC0531E-86D1-4973-82D5-46AE1CE1E61E}"/>
                </a:ext>
              </a:extLst>
            </p:cNvPr>
            <p:cNvSpPr/>
            <p:nvPr/>
          </p:nvSpPr>
          <p:spPr bwMode="auto">
            <a:xfrm>
              <a:off x="4124008" y="3236990"/>
              <a:ext cx="625454" cy="108394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79">
              <a:extLst>
                <a:ext uri="{FF2B5EF4-FFF2-40B4-BE49-F238E27FC236}">
                  <a16:creationId xmlns:a16="http://schemas.microsoft.com/office/drawing/2014/main" id="{2D5DDF32-2AD0-4A6F-BA58-F6F65AA25529}"/>
                </a:ext>
              </a:extLst>
            </p:cNvPr>
            <p:cNvSpPr/>
            <p:nvPr/>
          </p:nvSpPr>
          <p:spPr bwMode="auto">
            <a:xfrm>
              <a:off x="4124008" y="3375680"/>
              <a:ext cx="625454" cy="107721"/>
            </a:xfrm>
            <a:custGeom>
              <a:avLst/>
              <a:gdLst>
                <a:gd name="T0" fmla="*/ 393 w 393"/>
                <a:gd name="T1" fmla="*/ 34 h 68"/>
                <a:gd name="T2" fmla="*/ 359 w 393"/>
                <a:gd name="T3" fmla="*/ 68 h 68"/>
                <a:gd name="T4" fmla="*/ 34 w 393"/>
                <a:gd name="T5" fmla="*/ 68 h 68"/>
                <a:gd name="T6" fmla="*/ 0 w 393"/>
                <a:gd name="T7" fmla="*/ 34 h 68"/>
                <a:gd name="T8" fmla="*/ 34 w 393"/>
                <a:gd name="T9" fmla="*/ 0 h 68"/>
                <a:gd name="T10" fmla="*/ 359 w 393"/>
                <a:gd name="T11" fmla="*/ 0 h 68"/>
                <a:gd name="T12" fmla="*/ 393 w 393"/>
                <a:gd name="T13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" h="68">
                  <a:moveTo>
                    <a:pt x="393" y="34"/>
                  </a:moveTo>
                  <a:cubicBezTo>
                    <a:pt x="393" y="53"/>
                    <a:pt x="378" y="68"/>
                    <a:pt x="359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5" y="68"/>
                    <a:pt x="0" y="53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0"/>
                    <a:pt x="393" y="15"/>
                    <a:pt x="393" y="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80">
              <a:extLst>
                <a:ext uri="{FF2B5EF4-FFF2-40B4-BE49-F238E27FC236}">
                  <a16:creationId xmlns:a16="http://schemas.microsoft.com/office/drawing/2014/main" id="{83FC616F-0262-4903-B201-FA62CB1A7BAC}"/>
                </a:ext>
              </a:extLst>
            </p:cNvPr>
            <p:cNvSpPr/>
            <p:nvPr/>
          </p:nvSpPr>
          <p:spPr bwMode="auto">
            <a:xfrm>
              <a:off x="4240481" y="3515717"/>
              <a:ext cx="391161" cy="170334"/>
            </a:xfrm>
            <a:custGeom>
              <a:avLst/>
              <a:gdLst>
                <a:gd name="T0" fmla="*/ 0 w 246"/>
                <a:gd name="T1" fmla="*/ 0 h 107"/>
                <a:gd name="T2" fmla="*/ 0 w 246"/>
                <a:gd name="T3" fmla="*/ 20 h 107"/>
                <a:gd name="T4" fmla="*/ 88 w 246"/>
                <a:gd name="T5" fmla="*/ 107 h 107"/>
                <a:gd name="T6" fmla="*/ 159 w 246"/>
                <a:gd name="T7" fmla="*/ 107 h 107"/>
                <a:gd name="T8" fmla="*/ 246 w 246"/>
                <a:gd name="T9" fmla="*/ 20 h 107"/>
                <a:gd name="T10" fmla="*/ 246 w 246"/>
                <a:gd name="T11" fmla="*/ 0 h 107"/>
                <a:gd name="T12" fmla="*/ 0 w 246"/>
                <a:gd name="T13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6" h="107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68"/>
                    <a:pt x="39" y="107"/>
                    <a:pt x="88" y="107"/>
                  </a:cubicBezTo>
                  <a:cubicBezTo>
                    <a:pt x="159" y="107"/>
                    <a:pt x="159" y="107"/>
                    <a:pt x="159" y="107"/>
                  </a:cubicBezTo>
                  <a:cubicBezTo>
                    <a:pt x="207" y="107"/>
                    <a:pt x="246" y="68"/>
                    <a:pt x="246" y="20"/>
                  </a:cubicBezTo>
                  <a:cubicBezTo>
                    <a:pt x="246" y="0"/>
                    <a:pt x="246" y="0"/>
                    <a:pt x="24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81">
              <a:extLst>
                <a:ext uri="{FF2B5EF4-FFF2-40B4-BE49-F238E27FC236}">
                  <a16:creationId xmlns:a16="http://schemas.microsoft.com/office/drawing/2014/main" id="{1F7552D7-34A9-443E-8B5A-16C774CAD3E5}"/>
                </a:ext>
              </a:extLst>
            </p:cNvPr>
            <p:cNvSpPr/>
            <p:nvPr/>
          </p:nvSpPr>
          <p:spPr bwMode="auto">
            <a:xfrm>
              <a:off x="5179672" y="2616249"/>
              <a:ext cx="311717" cy="95602"/>
            </a:xfrm>
            <a:custGeom>
              <a:avLst/>
              <a:gdLst>
                <a:gd name="T0" fmla="*/ 166 w 196"/>
                <a:gd name="T1" fmla="*/ 60 h 60"/>
                <a:gd name="T2" fmla="*/ 166 w 196"/>
                <a:gd name="T3" fmla="*/ 60 h 60"/>
                <a:gd name="T4" fmla="*/ 30 w 196"/>
                <a:gd name="T5" fmla="*/ 60 h 60"/>
                <a:gd name="T6" fmla="*/ 0 w 196"/>
                <a:gd name="T7" fmla="*/ 30 h 60"/>
                <a:gd name="T8" fmla="*/ 30 w 196"/>
                <a:gd name="T9" fmla="*/ 0 h 60"/>
                <a:gd name="T10" fmla="*/ 30 w 196"/>
                <a:gd name="T11" fmla="*/ 0 h 60"/>
                <a:gd name="T12" fmla="*/ 166 w 196"/>
                <a:gd name="T13" fmla="*/ 0 h 60"/>
                <a:gd name="T14" fmla="*/ 196 w 196"/>
                <a:gd name="T15" fmla="*/ 30 h 60"/>
                <a:gd name="T16" fmla="*/ 166 w 196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0">
                  <a:moveTo>
                    <a:pt x="166" y="60"/>
                  </a:moveTo>
                  <a:cubicBezTo>
                    <a:pt x="166" y="60"/>
                    <a:pt x="166" y="60"/>
                    <a:pt x="166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83" y="0"/>
                    <a:pt x="196" y="13"/>
                    <a:pt x="196" y="30"/>
                  </a:cubicBezTo>
                  <a:cubicBezTo>
                    <a:pt x="196" y="46"/>
                    <a:pt x="183" y="60"/>
                    <a:pt x="166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82">
              <a:extLst>
                <a:ext uri="{FF2B5EF4-FFF2-40B4-BE49-F238E27FC236}">
                  <a16:creationId xmlns:a16="http://schemas.microsoft.com/office/drawing/2014/main" id="{940E8B9E-6C39-417A-8DC2-C685B13C96C1}"/>
                </a:ext>
              </a:extLst>
            </p:cNvPr>
            <p:cNvSpPr/>
            <p:nvPr/>
          </p:nvSpPr>
          <p:spPr bwMode="auto">
            <a:xfrm>
              <a:off x="3371309" y="2616249"/>
              <a:ext cx="318450" cy="95602"/>
            </a:xfrm>
            <a:custGeom>
              <a:avLst/>
              <a:gdLst>
                <a:gd name="T0" fmla="*/ 170 w 200"/>
                <a:gd name="T1" fmla="*/ 60 h 60"/>
                <a:gd name="T2" fmla="*/ 170 w 200"/>
                <a:gd name="T3" fmla="*/ 60 h 60"/>
                <a:gd name="T4" fmla="*/ 30 w 200"/>
                <a:gd name="T5" fmla="*/ 60 h 60"/>
                <a:gd name="T6" fmla="*/ 0 w 200"/>
                <a:gd name="T7" fmla="*/ 30 h 60"/>
                <a:gd name="T8" fmla="*/ 30 w 200"/>
                <a:gd name="T9" fmla="*/ 0 h 60"/>
                <a:gd name="T10" fmla="*/ 30 w 200"/>
                <a:gd name="T11" fmla="*/ 0 h 60"/>
                <a:gd name="T12" fmla="*/ 170 w 200"/>
                <a:gd name="T13" fmla="*/ 0 h 60"/>
                <a:gd name="T14" fmla="*/ 200 w 200"/>
                <a:gd name="T15" fmla="*/ 30 h 60"/>
                <a:gd name="T16" fmla="*/ 170 w 200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60">
                  <a:moveTo>
                    <a:pt x="170" y="60"/>
                  </a:moveTo>
                  <a:cubicBezTo>
                    <a:pt x="170" y="60"/>
                    <a:pt x="170" y="60"/>
                    <a:pt x="17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7" y="0"/>
                    <a:pt x="200" y="13"/>
                    <a:pt x="200" y="30"/>
                  </a:cubicBezTo>
                  <a:cubicBezTo>
                    <a:pt x="200" y="47"/>
                    <a:pt x="186" y="60"/>
                    <a:pt x="170" y="6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83">
              <a:extLst>
                <a:ext uri="{FF2B5EF4-FFF2-40B4-BE49-F238E27FC236}">
                  <a16:creationId xmlns:a16="http://schemas.microsoft.com/office/drawing/2014/main" id="{FE447379-BE5A-44CA-B413-825C5FDDA548}"/>
                </a:ext>
              </a:extLst>
            </p:cNvPr>
            <p:cNvSpPr/>
            <p:nvPr/>
          </p:nvSpPr>
          <p:spPr bwMode="auto">
            <a:xfrm>
              <a:off x="4388597" y="1555872"/>
              <a:ext cx="95602" cy="300945"/>
            </a:xfrm>
            <a:custGeom>
              <a:avLst/>
              <a:gdLst>
                <a:gd name="T0" fmla="*/ 30 w 60"/>
                <a:gd name="T1" fmla="*/ 189 h 189"/>
                <a:gd name="T2" fmla="*/ 30 w 60"/>
                <a:gd name="T3" fmla="*/ 189 h 189"/>
                <a:gd name="T4" fmla="*/ 0 w 60"/>
                <a:gd name="T5" fmla="*/ 159 h 189"/>
                <a:gd name="T6" fmla="*/ 0 w 60"/>
                <a:gd name="T7" fmla="*/ 30 h 189"/>
                <a:gd name="T8" fmla="*/ 30 w 60"/>
                <a:gd name="T9" fmla="*/ 0 h 189"/>
                <a:gd name="T10" fmla="*/ 30 w 60"/>
                <a:gd name="T11" fmla="*/ 0 h 189"/>
                <a:gd name="T12" fmla="*/ 60 w 60"/>
                <a:gd name="T13" fmla="*/ 30 h 189"/>
                <a:gd name="T14" fmla="*/ 60 w 60"/>
                <a:gd name="T15" fmla="*/ 159 h 189"/>
                <a:gd name="T16" fmla="*/ 30 w 60"/>
                <a:gd name="T17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89">
                  <a:moveTo>
                    <a:pt x="30" y="189"/>
                  </a:moveTo>
                  <a:cubicBezTo>
                    <a:pt x="30" y="189"/>
                    <a:pt x="30" y="189"/>
                    <a:pt x="30" y="189"/>
                  </a:cubicBezTo>
                  <a:cubicBezTo>
                    <a:pt x="14" y="189"/>
                    <a:pt x="0" y="175"/>
                    <a:pt x="0" y="15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4"/>
                    <a:pt x="60" y="30"/>
                  </a:cubicBezTo>
                  <a:cubicBezTo>
                    <a:pt x="60" y="159"/>
                    <a:pt x="60" y="159"/>
                    <a:pt x="60" y="159"/>
                  </a:cubicBezTo>
                  <a:cubicBezTo>
                    <a:pt x="60" y="175"/>
                    <a:pt x="47" y="189"/>
                    <a:pt x="30" y="1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6D4E4644-EAC4-4101-BB59-42F4BB22B47C}"/>
                </a:ext>
              </a:extLst>
            </p:cNvPr>
            <p:cNvSpPr/>
            <p:nvPr/>
          </p:nvSpPr>
          <p:spPr bwMode="auto">
            <a:xfrm>
              <a:off x="4972309" y="1872302"/>
              <a:ext cx="239006" cy="234293"/>
            </a:xfrm>
            <a:custGeom>
              <a:avLst/>
              <a:gdLst>
                <a:gd name="T0" fmla="*/ 33 w 150"/>
                <a:gd name="T1" fmla="*/ 147 h 147"/>
                <a:gd name="T2" fmla="*/ 11 w 150"/>
                <a:gd name="T3" fmla="*/ 139 h 147"/>
                <a:gd name="T4" fmla="*/ 11 w 150"/>
                <a:gd name="T5" fmla="*/ 96 h 147"/>
                <a:gd name="T6" fmla="*/ 96 w 150"/>
                <a:gd name="T7" fmla="*/ 11 h 147"/>
                <a:gd name="T8" fmla="*/ 139 w 150"/>
                <a:gd name="T9" fmla="*/ 11 h 147"/>
                <a:gd name="T10" fmla="*/ 139 w 150"/>
                <a:gd name="T11" fmla="*/ 54 h 147"/>
                <a:gd name="T12" fmla="*/ 54 w 150"/>
                <a:gd name="T13" fmla="*/ 139 h 147"/>
                <a:gd name="T14" fmla="*/ 33 w 150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7">
                  <a:moveTo>
                    <a:pt x="33" y="147"/>
                  </a:moveTo>
                  <a:cubicBezTo>
                    <a:pt x="25" y="147"/>
                    <a:pt x="17" y="145"/>
                    <a:pt x="11" y="139"/>
                  </a:cubicBezTo>
                  <a:cubicBezTo>
                    <a:pt x="0" y="127"/>
                    <a:pt x="0" y="108"/>
                    <a:pt x="11" y="96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108" y="0"/>
                    <a:pt x="127" y="0"/>
                    <a:pt x="139" y="11"/>
                  </a:cubicBezTo>
                  <a:cubicBezTo>
                    <a:pt x="150" y="23"/>
                    <a:pt x="150" y="42"/>
                    <a:pt x="139" y="54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48" y="145"/>
                    <a:pt x="40" y="147"/>
                    <a:pt x="33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85">
              <a:extLst>
                <a:ext uri="{FF2B5EF4-FFF2-40B4-BE49-F238E27FC236}">
                  <a16:creationId xmlns:a16="http://schemas.microsoft.com/office/drawing/2014/main" id="{D3E1F46B-C617-4DB4-861D-001A40056C5D}"/>
                </a:ext>
              </a:extLst>
            </p:cNvPr>
            <p:cNvSpPr/>
            <p:nvPr/>
          </p:nvSpPr>
          <p:spPr bwMode="auto">
            <a:xfrm>
              <a:off x="3646670" y="1932895"/>
              <a:ext cx="240352" cy="235639"/>
            </a:xfrm>
            <a:custGeom>
              <a:avLst/>
              <a:gdLst>
                <a:gd name="T0" fmla="*/ 118 w 151"/>
                <a:gd name="T1" fmla="*/ 148 h 148"/>
                <a:gd name="T2" fmla="*/ 97 w 151"/>
                <a:gd name="T3" fmla="*/ 139 h 148"/>
                <a:gd name="T4" fmla="*/ 12 w 151"/>
                <a:gd name="T5" fmla="*/ 54 h 148"/>
                <a:gd name="T6" fmla="*/ 12 w 151"/>
                <a:gd name="T7" fmla="*/ 12 h 148"/>
                <a:gd name="T8" fmla="*/ 54 w 151"/>
                <a:gd name="T9" fmla="*/ 12 h 148"/>
                <a:gd name="T10" fmla="*/ 139 w 151"/>
                <a:gd name="T11" fmla="*/ 97 h 148"/>
                <a:gd name="T12" fmla="*/ 139 w 151"/>
                <a:gd name="T13" fmla="*/ 139 h 148"/>
                <a:gd name="T14" fmla="*/ 118 w 151"/>
                <a:gd name="T1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48">
                  <a:moveTo>
                    <a:pt x="118" y="148"/>
                  </a:moveTo>
                  <a:cubicBezTo>
                    <a:pt x="110" y="148"/>
                    <a:pt x="102" y="145"/>
                    <a:pt x="97" y="13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43"/>
                    <a:pt x="0" y="24"/>
                    <a:pt x="12" y="12"/>
                  </a:cubicBezTo>
                  <a:cubicBezTo>
                    <a:pt x="24" y="0"/>
                    <a:pt x="43" y="0"/>
                    <a:pt x="54" y="12"/>
                  </a:cubicBezTo>
                  <a:cubicBezTo>
                    <a:pt x="139" y="97"/>
                    <a:pt x="139" y="97"/>
                    <a:pt x="139" y="97"/>
                  </a:cubicBezTo>
                  <a:cubicBezTo>
                    <a:pt x="151" y="108"/>
                    <a:pt x="151" y="127"/>
                    <a:pt x="139" y="139"/>
                  </a:cubicBezTo>
                  <a:cubicBezTo>
                    <a:pt x="133" y="145"/>
                    <a:pt x="126" y="148"/>
                    <a:pt x="118" y="1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86">
              <a:extLst>
                <a:ext uri="{FF2B5EF4-FFF2-40B4-BE49-F238E27FC236}">
                  <a16:creationId xmlns:a16="http://schemas.microsoft.com/office/drawing/2014/main" id="{43CE6D8A-0484-4B3E-BB78-A403BFF3B7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3366" y="3163605"/>
              <a:ext cx="2028518" cy="1673039"/>
            </a:xfrm>
            <a:custGeom>
              <a:avLst/>
              <a:gdLst>
                <a:gd name="T0" fmla="*/ 720 w 1274"/>
                <a:gd name="T1" fmla="*/ 1045 h 1051"/>
                <a:gd name="T2" fmla="*/ 537 w 1274"/>
                <a:gd name="T3" fmla="*/ 802 h 1051"/>
                <a:gd name="T4" fmla="*/ 273 w 1274"/>
                <a:gd name="T5" fmla="*/ 701 h 1051"/>
                <a:gd name="T6" fmla="*/ 45 w 1274"/>
                <a:gd name="T7" fmla="*/ 596 h 1051"/>
                <a:gd name="T8" fmla="*/ 176 w 1274"/>
                <a:gd name="T9" fmla="*/ 247 h 1051"/>
                <a:gd name="T10" fmla="*/ 407 w 1274"/>
                <a:gd name="T11" fmla="*/ 36 h 1051"/>
                <a:gd name="T12" fmla="*/ 474 w 1274"/>
                <a:gd name="T13" fmla="*/ 46 h 1051"/>
                <a:gd name="T14" fmla="*/ 663 w 1274"/>
                <a:gd name="T15" fmla="*/ 5 h 1051"/>
                <a:gd name="T16" fmla="*/ 919 w 1274"/>
                <a:gd name="T17" fmla="*/ 61 h 1051"/>
                <a:gd name="T18" fmla="*/ 1248 w 1274"/>
                <a:gd name="T19" fmla="*/ 543 h 1051"/>
                <a:gd name="T20" fmla="*/ 1225 w 1274"/>
                <a:gd name="T21" fmla="*/ 811 h 1051"/>
                <a:gd name="T22" fmla="*/ 997 w 1274"/>
                <a:gd name="T23" fmla="*/ 994 h 1051"/>
                <a:gd name="T24" fmla="*/ 932 w 1274"/>
                <a:gd name="T25" fmla="*/ 984 h 1051"/>
                <a:gd name="T26" fmla="*/ 578 w 1274"/>
                <a:gd name="T27" fmla="*/ 721 h 1051"/>
                <a:gd name="T28" fmla="*/ 607 w 1274"/>
                <a:gd name="T29" fmla="*/ 761 h 1051"/>
                <a:gd name="T30" fmla="*/ 624 w 1274"/>
                <a:gd name="T31" fmla="*/ 911 h 1051"/>
                <a:gd name="T32" fmla="*/ 770 w 1274"/>
                <a:gd name="T33" fmla="*/ 991 h 1051"/>
                <a:gd name="T34" fmla="*/ 934 w 1274"/>
                <a:gd name="T35" fmla="*/ 922 h 1051"/>
                <a:gd name="T36" fmla="*/ 997 w 1274"/>
                <a:gd name="T37" fmla="*/ 934 h 1051"/>
                <a:gd name="T38" fmla="*/ 1136 w 1274"/>
                <a:gd name="T39" fmla="*/ 658 h 1051"/>
                <a:gd name="T40" fmla="*/ 1190 w 1274"/>
                <a:gd name="T41" fmla="*/ 530 h 1051"/>
                <a:gd name="T42" fmla="*/ 1041 w 1274"/>
                <a:gd name="T43" fmla="*/ 295 h 1051"/>
                <a:gd name="T44" fmla="*/ 788 w 1274"/>
                <a:gd name="T45" fmla="*/ 136 h 1051"/>
                <a:gd name="T46" fmla="*/ 651 w 1274"/>
                <a:gd name="T47" fmla="*/ 64 h 1051"/>
                <a:gd name="T48" fmla="*/ 500 w 1274"/>
                <a:gd name="T49" fmla="*/ 102 h 1051"/>
                <a:gd name="T50" fmla="*/ 444 w 1274"/>
                <a:gd name="T51" fmla="*/ 100 h 1051"/>
                <a:gd name="T52" fmla="*/ 239 w 1274"/>
                <a:gd name="T53" fmla="*/ 231 h 1051"/>
                <a:gd name="T54" fmla="*/ 210 w 1274"/>
                <a:gd name="T55" fmla="*/ 300 h 1051"/>
                <a:gd name="T56" fmla="*/ 95 w 1274"/>
                <a:gd name="T57" fmla="*/ 563 h 1051"/>
                <a:gd name="T58" fmla="*/ 281 w 1274"/>
                <a:gd name="T59" fmla="*/ 638 h 1051"/>
                <a:gd name="T60" fmla="*/ 434 w 1274"/>
                <a:gd name="T61" fmla="*/ 748 h 1051"/>
                <a:gd name="T62" fmla="*/ 562 w 1274"/>
                <a:gd name="T63" fmla="*/ 726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4" h="1051">
                  <a:moveTo>
                    <a:pt x="770" y="1051"/>
                  </a:moveTo>
                  <a:cubicBezTo>
                    <a:pt x="753" y="1051"/>
                    <a:pt x="736" y="1049"/>
                    <a:pt x="720" y="1045"/>
                  </a:cubicBezTo>
                  <a:cubicBezTo>
                    <a:pt x="659" y="1032"/>
                    <a:pt x="607" y="995"/>
                    <a:pt x="574" y="943"/>
                  </a:cubicBezTo>
                  <a:cubicBezTo>
                    <a:pt x="547" y="901"/>
                    <a:pt x="534" y="852"/>
                    <a:pt x="537" y="802"/>
                  </a:cubicBezTo>
                  <a:cubicBezTo>
                    <a:pt x="500" y="814"/>
                    <a:pt x="460" y="815"/>
                    <a:pt x="421" y="807"/>
                  </a:cubicBezTo>
                  <a:cubicBezTo>
                    <a:pt x="359" y="793"/>
                    <a:pt x="306" y="755"/>
                    <a:pt x="273" y="701"/>
                  </a:cubicBezTo>
                  <a:cubicBezTo>
                    <a:pt x="246" y="705"/>
                    <a:pt x="218" y="703"/>
                    <a:pt x="191" y="698"/>
                  </a:cubicBezTo>
                  <a:cubicBezTo>
                    <a:pt x="130" y="684"/>
                    <a:pt x="78" y="648"/>
                    <a:pt x="45" y="596"/>
                  </a:cubicBezTo>
                  <a:cubicBezTo>
                    <a:pt x="11" y="543"/>
                    <a:pt x="0" y="481"/>
                    <a:pt x="14" y="420"/>
                  </a:cubicBezTo>
                  <a:cubicBezTo>
                    <a:pt x="32" y="336"/>
                    <a:pt x="94" y="270"/>
                    <a:pt x="176" y="247"/>
                  </a:cubicBezTo>
                  <a:cubicBezTo>
                    <a:pt x="176" y="237"/>
                    <a:pt x="178" y="228"/>
                    <a:pt x="180" y="219"/>
                  </a:cubicBezTo>
                  <a:cubicBezTo>
                    <a:pt x="203" y="113"/>
                    <a:pt x="299" y="36"/>
                    <a:pt x="407" y="36"/>
                  </a:cubicBezTo>
                  <a:cubicBezTo>
                    <a:pt x="424" y="36"/>
                    <a:pt x="441" y="38"/>
                    <a:pt x="457" y="41"/>
                  </a:cubicBezTo>
                  <a:cubicBezTo>
                    <a:pt x="463" y="43"/>
                    <a:pt x="469" y="44"/>
                    <a:pt x="474" y="46"/>
                  </a:cubicBezTo>
                  <a:cubicBezTo>
                    <a:pt x="514" y="16"/>
                    <a:pt x="563" y="0"/>
                    <a:pt x="613" y="0"/>
                  </a:cubicBezTo>
                  <a:cubicBezTo>
                    <a:pt x="630" y="0"/>
                    <a:pt x="647" y="2"/>
                    <a:pt x="663" y="5"/>
                  </a:cubicBezTo>
                  <a:cubicBezTo>
                    <a:pt x="709" y="15"/>
                    <a:pt x="751" y="39"/>
                    <a:pt x="782" y="73"/>
                  </a:cubicBezTo>
                  <a:cubicBezTo>
                    <a:pt x="825" y="55"/>
                    <a:pt x="873" y="51"/>
                    <a:pt x="919" y="61"/>
                  </a:cubicBezTo>
                  <a:cubicBezTo>
                    <a:pt x="1021" y="84"/>
                    <a:pt x="1095" y="172"/>
                    <a:pt x="1101" y="274"/>
                  </a:cubicBezTo>
                  <a:cubicBezTo>
                    <a:pt x="1210" y="314"/>
                    <a:pt x="1274" y="427"/>
                    <a:pt x="1248" y="543"/>
                  </a:cubicBezTo>
                  <a:cubicBezTo>
                    <a:pt x="1240" y="580"/>
                    <a:pt x="1223" y="615"/>
                    <a:pt x="1198" y="644"/>
                  </a:cubicBezTo>
                  <a:cubicBezTo>
                    <a:pt x="1228" y="694"/>
                    <a:pt x="1237" y="754"/>
                    <a:pt x="1225" y="811"/>
                  </a:cubicBezTo>
                  <a:cubicBezTo>
                    <a:pt x="1201" y="917"/>
                    <a:pt x="1106" y="994"/>
                    <a:pt x="997" y="994"/>
                  </a:cubicBezTo>
                  <a:cubicBezTo>
                    <a:pt x="997" y="994"/>
                    <a:pt x="997" y="994"/>
                    <a:pt x="997" y="994"/>
                  </a:cubicBezTo>
                  <a:cubicBezTo>
                    <a:pt x="981" y="994"/>
                    <a:pt x="964" y="992"/>
                    <a:pt x="947" y="988"/>
                  </a:cubicBezTo>
                  <a:cubicBezTo>
                    <a:pt x="942" y="987"/>
                    <a:pt x="937" y="986"/>
                    <a:pt x="932" y="984"/>
                  </a:cubicBezTo>
                  <a:cubicBezTo>
                    <a:pt x="889" y="1027"/>
                    <a:pt x="831" y="1051"/>
                    <a:pt x="770" y="1051"/>
                  </a:cubicBezTo>
                  <a:moveTo>
                    <a:pt x="578" y="721"/>
                  </a:moveTo>
                  <a:cubicBezTo>
                    <a:pt x="585" y="721"/>
                    <a:pt x="591" y="724"/>
                    <a:pt x="597" y="728"/>
                  </a:cubicBezTo>
                  <a:cubicBezTo>
                    <a:pt x="607" y="736"/>
                    <a:pt x="611" y="749"/>
                    <a:pt x="607" y="761"/>
                  </a:cubicBezTo>
                  <a:cubicBezTo>
                    <a:pt x="604" y="768"/>
                    <a:pt x="602" y="774"/>
                    <a:pt x="601" y="781"/>
                  </a:cubicBezTo>
                  <a:cubicBezTo>
                    <a:pt x="591" y="826"/>
                    <a:pt x="599" y="872"/>
                    <a:pt x="624" y="911"/>
                  </a:cubicBezTo>
                  <a:cubicBezTo>
                    <a:pt x="649" y="950"/>
                    <a:pt x="688" y="976"/>
                    <a:pt x="733" y="986"/>
                  </a:cubicBezTo>
                  <a:cubicBezTo>
                    <a:pt x="745" y="989"/>
                    <a:pt x="757" y="991"/>
                    <a:pt x="770" y="991"/>
                  </a:cubicBezTo>
                  <a:cubicBezTo>
                    <a:pt x="820" y="991"/>
                    <a:pt x="868" y="969"/>
                    <a:pt x="901" y="930"/>
                  </a:cubicBezTo>
                  <a:cubicBezTo>
                    <a:pt x="909" y="921"/>
                    <a:pt x="923" y="917"/>
                    <a:pt x="934" y="922"/>
                  </a:cubicBezTo>
                  <a:cubicBezTo>
                    <a:pt x="943" y="925"/>
                    <a:pt x="951" y="928"/>
                    <a:pt x="960" y="930"/>
                  </a:cubicBezTo>
                  <a:cubicBezTo>
                    <a:pt x="972" y="932"/>
                    <a:pt x="985" y="934"/>
                    <a:pt x="997" y="934"/>
                  </a:cubicBezTo>
                  <a:cubicBezTo>
                    <a:pt x="1078" y="934"/>
                    <a:pt x="1149" y="877"/>
                    <a:pt x="1166" y="798"/>
                  </a:cubicBezTo>
                  <a:cubicBezTo>
                    <a:pt x="1177" y="749"/>
                    <a:pt x="1166" y="698"/>
                    <a:pt x="1136" y="658"/>
                  </a:cubicBezTo>
                  <a:cubicBezTo>
                    <a:pt x="1127" y="646"/>
                    <a:pt x="1128" y="629"/>
                    <a:pt x="1140" y="618"/>
                  </a:cubicBezTo>
                  <a:cubicBezTo>
                    <a:pt x="1165" y="595"/>
                    <a:pt x="1182" y="564"/>
                    <a:pt x="1190" y="530"/>
                  </a:cubicBezTo>
                  <a:cubicBezTo>
                    <a:pt x="1210" y="439"/>
                    <a:pt x="1155" y="349"/>
                    <a:pt x="1064" y="326"/>
                  </a:cubicBezTo>
                  <a:cubicBezTo>
                    <a:pt x="1050" y="322"/>
                    <a:pt x="1041" y="309"/>
                    <a:pt x="1041" y="295"/>
                  </a:cubicBezTo>
                  <a:cubicBezTo>
                    <a:pt x="1045" y="212"/>
                    <a:pt x="988" y="138"/>
                    <a:pt x="906" y="120"/>
                  </a:cubicBezTo>
                  <a:cubicBezTo>
                    <a:pt x="866" y="111"/>
                    <a:pt x="824" y="117"/>
                    <a:pt x="788" y="136"/>
                  </a:cubicBezTo>
                  <a:cubicBezTo>
                    <a:pt x="775" y="143"/>
                    <a:pt x="759" y="139"/>
                    <a:pt x="750" y="128"/>
                  </a:cubicBezTo>
                  <a:cubicBezTo>
                    <a:pt x="726" y="95"/>
                    <a:pt x="690" y="73"/>
                    <a:pt x="651" y="64"/>
                  </a:cubicBezTo>
                  <a:cubicBezTo>
                    <a:pt x="638" y="61"/>
                    <a:pt x="626" y="60"/>
                    <a:pt x="613" y="60"/>
                  </a:cubicBezTo>
                  <a:cubicBezTo>
                    <a:pt x="572" y="60"/>
                    <a:pt x="531" y="75"/>
                    <a:pt x="500" y="102"/>
                  </a:cubicBezTo>
                  <a:cubicBezTo>
                    <a:pt x="492" y="109"/>
                    <a:pt x="480" y="111"/>
                    <a:pt x="470" y="107"/>
                  </a:cubicBezTo>
                  <a:cubicBezTo>
                    <a:pt x="461" y="104"/>
                    <a:pt x="453" y="102"/>
                    <a:pt x="444" y="100"/>
                  </a:cubicBezTo>
                  <a:cubicBezTo>
                    <a:pt x="432" y="97"/>
                    <a:pt x="420" y="96"/>
                    <a:pt x="407" y="96"/>
                  </a:cubicBezTo>
                  <a:cubicBezTo>
                    <a:pt x="327" y="96"/>
                    <a:pt x="256" y="153"/>
                    <a:pt x="239" y="231"/>
                  </a:cubicBezTo>
                  <a:cubicBezTo>
                    <a:pt x="236" y="244"/>
                    <a:pt x="234" y="257"/>
                    <a:pt x="235" y="270"/>
                  </a:cubicBezTo>
                  <a:cubicBezTo>
                    <a:pt x="235" y="285"/>
                    <a:pt x="224" y="298"/>
                    <a:pt x="210" y="300"/>
                  </a:cubicBezTo>
                  <a:cubicBezTo>
                    <a:pt x="141" y="313"/>
                    <a:pt x="87" y="365"/>
                    <a:pt x="72" y="433"/>
                  </a:cubicBezTo>
                  <a:cubicBezTo>
                    <a:pt x="62" y="478"/>
                    <a:pt x="70" y="524"/>
                    <a:pt x="95" y="563"/>
                  </a:cubicBezTo>
                  <a:cubicBezTo>
                    <a:pt x="120" y="602"/>
                    <a:pt x="159" y="629"/>
                    <a:pt x="204" y="639"/>
                  </a:cubicBezTo>
                  <a:cubicBezTo>
                    <a:pt x="229" y="645"/>
                    <a:pt x="256" y="644"/>
                    <a:pt x="281" y="638"/>
                  </a:cubicBezTo>
                  <a:cubicBezTo>
                    <a:pt x="295" y="635"/>
                    <a:pt x="309" y="642"/>
                    <a:pt x="316" y="654"/>
                  </a:cubicBezTo>
                  <a:cubicBezTo>
                    <a:pt x="339" y="702"/>
                    <a:pt x="382" y="737"/>
                    <a:pt x="434" y="748"/>
                  </a:cubicBezTo>
                  <a:cubicBezTo>
                    <a:pt x="446" y="751"/>
                    <a:pt x="459" y="752"/>
                    <a:pt x="471" y="752"/>
                  </a:cubicBezTo>
                  <a:cubicBezTo>
                    <a:pt x="503" y="752"/>
                    <a:pt x="535" y="743"/>
                    <a:pt x="562" y="726"/>
                  </a:cubicBezTo>
                  <a:cubicBezTo>
                    <a:pt x="567" y="723"/>
                    <a:pt x="573" y="721"/>
                    <a:pt x="578" y="7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87">
              <a:extLst>
                <a:ext uri="{FF2B5EF4-FFF2-40B4-BE49-F238E27FC236}">
                  <a16:creationId xmlns:a16="http://schemas.microsoft.com/office/drawing/2014/main" id="{57BE932C-94B9-4E96-84E6-442C54122947}"/>
                </a:ext>
              </a:extLst>
            </p:cNvPr>
            <p:cNvSpPr/>
            <p:nvPr/>
          </p:nvSpPr>
          <p:spPr bwMode="auto">
            <a:xfrm>
              <a:off x="1669320" y="2804087"/>
              <a:ext cx="253144" cy="337301"/>
            </a:xfrm>
            <a:custGeom>
              <a:avLst/>
              <a:gdLst>
                <a:gd name="T0" fmla="*/ 125 w 159"/>
                <a:gd name="T1" fmla="*/ 212 h 212"/>
                <a:gd name="T2" fmla="*/ 99 w 159"/>
                <a:gd name="T3" fmla="*/ 198 h 212"/>
                <a:gd name="T4" fmla="*/ 9 w 159"/>
                <a:gd name="T5" fmla="*/ 50 h 212"/>
                <a:gd name="T6" fmla="*/ 19 w 159"/>
                <a:gd name="T7" fmla="*/ 8 h 212"/>
                <a:gd name="T8" fmla="*/ 60 w 159"/>
                <a:gd name="T9" fmla="*/ 18 h 212"/>
                <a:gd name="T10" fmla="*/ 151 w 159"/>
                <a:gd name="T11" fmla="*/ 166 h 212"/>
                <a:gd name="T12" fmla="*/ 141 w 159"/>
                <a:gd name="T13" fmla="*/ 208 h 212"/>
                <a:gd name="T14" fmla="*/ 125 w 159"/>
                <a:gd name="T1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9" h="212">
                  <a:moveTo>
                    <a:pt x="125" y="212"/>
                  </a:moveTo>
                  <a:cubicBezTo>
                    <a:pt x="115" y="212"/>
                    <a:pt x="105" y="207"/>
                    <a:pt x="99" y="198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0" y="35"/>
                    <a:pt x="5" y="17"/>
                    <a:pt x="19" y="8"/>
                  </a:cubicBezTo>
                  <a:cubicBezTo>
                    <a:pt x="33" y="0"/>
                    <a:pt x="52" y="4"/>
                    <a:pt x="60" y="18"/>
                  </a:cubicBezTo>
                  <a:cubicBezTo>
                    <a:pt x="151" y="166"/>
                    <a:pt x="151" y="166"/>
                    <a:pt x="151" y="166"/>
                  </a:cubicBezTo>
                  <a:cubicBezTo>
                    <a:pt x="159" y="181"/>
                    <a:pt x="155" y="199"/>
                    <a:pt x="141" y="208"/>
                  </a:cubicBezTo>
                  <a:cubicBezTo>
                    <a:pt x="136" y="211"/>
                    <a:pt x="130" y="212"/>
                    <a:pt x="125" y="2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88">
              <a:extLst>
                <a:ext uri="{FF2B5EF4-FFF2-40B4-BE49-F238E27FC236}">
                  <a16:creationId xmlns:a16="http://schemas.microsoft.com/office/drawing/2014/main" id="{5B9CAD6D-FA04-40D7-AD90-6BEADFD75A59}"/>
                </a:ext>
              </a:extLst>
            </p:cNvPr>
            <p:cNvSpPr/>
            <p:nvPr/>
          </p:nvSpPr>
          <p:spPr bwMode="auto">
            <a:xfrm>
              <a:off x="2511562" y="2725989"/>
              <a:ext cx="150809" cy="372310"/>
            </a:xfrm>
            <a:custGeom>
              <a:avLst/>
              <a:gdLst>
                <a:gd name="T0" fmla="*/ 32 w 95"/>
                <a:gd name="T1" fmla="*/ 234 h 234"/>
                <a:gd name="T2" fmla="*/ 27 w 95"/>
                <a:gd name="T3" fmla="*/ 234 h 234"/>
                <a:gd name="T4" fmla="*/ 2 w 95"/>
                <a:gd name="T5" fmla="*/ 199 h 234"/>
                <a:gd name="T6" fmla="*/ 33 w 95"/>
                <a:gd name="T7" fmla="*/ 27 h 234"/>
                <a:gd name="T8" fmla="*/ 67 w 95"/>
                <a:gd name="T9" fmla="*/ 2 h 234"/>
                <a:gd name="T10" fmla="*/ 92 w 95"/>
                <a:gd name="T11" fmla="*/ 37 h 234"/>
                <a:gd name="T12" fmla="*/ 62 w 95"/>
                <a:gd name="T13" fmla="*/ 209 h 234"/>
                <a:gd name="T14" fmla="*/ 32 w 95"/>
                <a:gd name="T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234">
                  <a:moveTo>
                    <a:pt x="32" y="234"/>
                  </a:moveTo>
                  <a:cubicBezTo>
                    <a:pt x="30" y="234"/>
                    <a:pt x="29" y="234"/>
                    <a:pt x="27" y="234"/>
                  </a:cubicBezTo>
                  <a:cubicBezTo>
                    <a:pt x="11" y="231"/>
                    <a:pt x="0" y="215"/>
                    <a:pt x="2" y="199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6" y="10"/>
                    <a:pt x="51" y="0"/>
                    <a:pt x="67" y="2"/>
                  </a:cubicBezTo>
                  <a:cubicBezTo>
                    <a:pt x="84" y="5"/>
                    <a:pt x="95" y="21"/>
                    <a:pt x="92" y="37"/>
                  </a:cubicBezTo>
                  <a:cubicBezTo>
                    <a:pt x="62" y="209"/>
                    <a:pt x="62" y="209"/>
                    <a:pt x="62" y="209"/>
                  </a:cubicBezTo>
                  <a:cubicBezTo>
                    <a:pt x="59" y="224"/>
                    <a:pt x="46" y="234"/>
                    <a:pt x="32" y="23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89">
              <a:extLst>
                <a:ext uri="{FF2B5EF4-FFF2-40B4-BE49-F238E27FC236}">
                  <a16:creationId xmlns:a16="http://schemas.microsoft.com/office/drawing/2014/main" id="{3164C2C1-4F99-4BAC-AA68-5F8DE6AC8E8F}"/>
                </a:ext>
              </a:extLst>
            </p:cNvPr>
            <p:cNvSpPr/>
            <p:nvPr/>
          </p:nvSpPr>
          <p:spPr bwMode="auto">
            <a:xfrm>
              <a:off x="3019196" y="3002697"/>
              <a:ext cx="297579" cy="304311"/>
            </a:xfrm>
            <a:custGeom>
              <a:avLst/>
              <a:gdLst>
                <a:gd name="T0" fmla="*/ 97 w 187"/>
                <a:gd name="T1" fmla="*/ 138 h 191"/>
                <a:gd name="T2" fmla="*/ 55 w 187"/>
                <a:gd name="T3" fmla="*/ 182 h 191"/>
                <a:gd name="T4" fmla="*/ 33 w 187"/>
                <a:gd name="T5" fmla="*/ 191 h 191"/>
                <a:gd name="T6" fmla="*/ 13 w 187"/>
                <a:gd name="T7" fmla="*/ 183 h 191"/>
                <a:gd name="T8" fmla="*/ 11 w 187"/>
                <a:gd name="T9" fmla="*/ 141 h 191"/>
                <a:gd name="T10" fmla="*/ 132 w 187"/>
                <a:gd name="T11" fmla="*/ 13 h 191"/>
                <a:gd name="T12" fmla="*/ 174 w 187"/>
                <a:gd name="T13" fmla="*/ 11 h 191"/>
                <a:gd name="T14" fmla="*/ 175 w 187"/>
                <a:gd name="T15" fmla="*/ 54 h 191"/>
                <a:gd name="T16" fmla="*/ 97 w 187"/>
                <a:gd name="T17" fmla="*/ 13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7" h="191">
                  <a:moveTo>
                    <a:pt x="97" y="138"/>
                  </a:moveTo>
                  <a:cubicBezTo>
                    <a:pt x="55" y="182"/>
                    <a:pt x="55" y="182"/>
                    <a:pt x="55" y="182"/>
                  </a:cubicBezTo>
                  <a:cubicBezTo>
                    <a:pt x="49" y="188"/>
                    <a:pt x="41" y="191"/>
                    <a:pt x="33" y="191"/>
                  </a:cubicBezTo>
                  <a:cubicBezTo>
                    <a:pt x="26" y="191"/>
                    <a:pt x="18" y="189"/>
                    <a:pt x="13" y="183"/>
                  </a:cubicBezTo>
                  <a:cubicBezTo>
                    <a:pt x="0" y="172"/>
                    <a:pt x="0" y="153"/>
                    <a:pt x="11" y="141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3" y="1"/>
                    <a:pt x="162" y="0"/>
                    <a:pt x="174" y="11"/>
                  </a:cubicBezTo>
                  <a:cubicBezTo>
                    <a:pt x="186" y="23"/>
                    <a:pt x="187" y="42"/>
                    <a:pt x="175" y="54"/>
                  </a:cubicBezTo>
                  <a:cubicBezTo>
                    <a:pt x="97" y="138"/>
                    <a:pt x="97" y="138"/>
                    <a:pt x="97" y="13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90">
              <a:extLst>
                <a:ext uri="{FF2B5EF4-FFF2-40B4-BE49-F238E27FC236}">
                  <a16:creationId xmlns:a16="http://schemas.microsoft.com/office/drawing/2014/main" id="{537109DD-214C-475F-9C31-5E72CFF48D94}"/>
                </a:ext>
              </a:extLst>
            </p:cNvPr>
            <p:cNvSpPr/>
            <p:nvPr/>
          </p:nvSpPr>
          <p:spPr bwMode="auto">
            <a:xfrm>
              <a:off x="3350438" y="3668546"/>
              <a:ext cx="370964" cy="123879"/>
            </a:xfrm>
            <a:custGeom>
              <a:avLst/>
              <a:gdLst>
                <a:gd name="T0" fmla="*/ 31 w 233"/>
                <a:gd name="T1" fmla="*/ 78 h 78"/>
                <a:gd name="T2" fmla="*/ 1 w 233"/>
                <a:gd name="T3" fmla="*/ 51 h 78"/>
                <a:gd name="T4" fmla="*/ 28 w 233"/>
                <a:gd name="T5" fmla="*/ 19 h 78"/>
                <a:gd name="T6" fmla="*/ 199 w 233"/>
                <a:gd name="T7" fmla="*/ 2 h 78"/>
                <a:gd name="T8" fmla="*/ 232 w 233"/>
                <a:gd name="T9" fmla="*/ 29 h 78"/>
                <a:gd name="T10" fmla="*/ 205 w 233"/>
                <a:gd name="T11" fmla="*/ 62 h 78"/>
                <a:gd name="T12" fmla="*/ 34 w 233"/>
                <a:gd name="T13" fmla="*/ 78 h 78"/>
                <a:gd name="T14" fmla="*/ 31 w 233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" h="78">
                  <a:moveTo>
                    <a:pt x="31" y="78"/>
                  </a:moveTo>
                  <a:cubicBezTo>
                    <a:pt x="16" y="78"/>
                    <a:pt x="3" y="67"/>
                    <a:pt x="1" y="51"/>
                  </a:cubicBezTo>
                  <a:cubicBezTo>
                    <a:pt x="0" y="35"/>
                    <a:pt x="12" y="20"/>
                    <a:pt x="28" y="19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215" y="0"/>
                    <a:pt x="230" y="12"/>
                    <a:pt x="232" y="29"/>
                  </a:cubicBezTo>
                  <a:cubicBezTo>
                    <a:pt x="233" y="45"/>
                    <a:pt x="221" y="60"/>
                    <a:pt x="205" y="62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8"/>
                    <a:pt x="32" y="78"/>
                    <a:pt x="31" y="7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91">
              <a:extLst>
                <a:ext uri="{FF2B5EF4-FFF2-40B4-BE49-F238E27FC236}">
                  <a16:creationId xmlns:a16="http://schemas.microsoft.com/office/drawing/2014/main" id="{AFE0D89B-EC96-4794-BCCC-DDD46D3992F7}"/>
                </a:ext>
              </a:extLst>
            </p:cNvPr>
            <p:cNvSpPr/>
            <p:nvPr/>
          </p:nvSpPr>
          <p:spPr bwMode="auto">
            <a:xfrm>
              <a:off x="1046559" y="3381740"/>
              <a:ext cx="325182" cy="208709"/>
            </a:xfrm>
            <a:custGeom>
              <a:avLst/>
              <a:gdLst>
                <a:gd name="T0" fmla="*/ 170 w 204"/>
                <a:gd name="T1" fmla="*/ 131 h 131"/>
                <a:gd name="T2" fmla="*/ 157 w 204"/>
                <a:gd name="T3" fmla="*/ 128 h 131"/>
                <a:gd name="T4" fmla="*/ 21 w 204"/>
                <a:gd name="T5" fmla="*/ 61 h 131"/>
                <a:gd name="T6" fmla="*/ 7 w 204"/>
                <a:gd name="T7" fmla="*/ 21 h 131"/>
                <a:gd name="T8" fmla="*/ 47 w 204"/>
                <a:gd name="T9" fmla="*/ 7 h 131"/>
                <a:gd name="T10" fmla="*/ 183 w 204"/>
                <a:gd name="T11" fmla="*/ 74 h 131"/>
                <a:gd name="T12" fmla="*/ 197 w 204"/>
                <a:gd name="T13" fmla="*/ 114 h 131"/>
                <a:gd name="T14" fmla="*/ 170 w 204"/>
                <a:gd name="T15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4" h="131">
                  <a:moveTo>
                    <a:pt x="170" y="131"/>
                  </a:moveTo>
                  <a:cubicBezTo>
                    <a:pt x="166" y="131"/>
                    <a:pt x="161" y="130"/>
                    <a:pt x="157" y="12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6" y="54"/>
                    <a:pt x="0" y="36"/>
                    <a:pt x="7" y="21"/>
                  </a:cubicBezTo>
                  <a:cubicBezTo>
                    <a:pt x="14" y="6"/>
                    <a:pt x="32" y="0"/>
                    <a:pt x="47" y="7"/>
                  </a:cubicBezTo>
                  <a:cubicBezTo>
                    <a:pt x="183" y="74"/>
                    <a:pt x="183" y="74"/>
                    <a:pt x="183" y="74"/>
                  </a:cubicBezTo>
                  <a:cubicBezTo>
                    <a:pt x="198" y="81"/>
                    <a:pt x="204" y="99"/>
                    <a:pt x="197" y="114"/>
                  </a:cubicBezTo>
                  <a:cubicBezTo>
                    <a:pt x="192" y="125"/>
                    <a:pt x="181" y="131"/>
                    <a:pt x="170" y="1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92">
              <a:extLst>
                <a:ext uri="{FF2B5EF4-FFF2-40B4-BE49-F238E27FC236}">
                  <a16:creationId xmlns:a16="http://schemas.microsoft.com/office/drawing/2014/main" id="{AE0259A4-92F7-4F5A-BE56-C870238F88C2}"/>
                </a:ext>
              </a:extLst>
            </p:cNvPr>
            <p:cNvSpPr/>
            <p:nvPr/>
          </p:nvSpPr>
          <p:spPr bwMode="auto">
            <a:xfrm>
              <a:off x="1074162" y="4262357"/>
              <a:ext cx="330568" cy="197264"/>
            </a:xfrm>
            <a:custGeom>
              <a:avLst/>
              <a:gdLst>
                <a:gd name="T0" fmla="*/ 34 w 208"/>
                <a:gd name="T1" fmla="*/ 124 h 124"/>
                <a:gd name="T2" fmla="*/ 7 w 208"/>
                <a:gd name="T3" fmla="*/ 105 h 124"/>
                <a:gd name="T4" fmla="*/ 22 w 208"/>
                <a:gd name="T5" fmla="*/ 66 h 124"/>
                <a:gd name="T6" fmla="*/ 162 w 208"/>
                <a:gd name="T7" fmla="*/ 6 h 124"/>
                <a:gd name="T8" fmla="*/ 201 w 208"/>
                <a:gd name="T9" fmla="*/ 22 h 124"/>
                <a:gd name="T10" fmla="*/ 185 w 208"/>
                <a:gd name="T11" fmla="*/ 61 h 124"/>
                <a:gd name="T12" fmla="*/ 46 w 208"/>
                <a:gd name="T13" fmla="*/ 121 h 124"/>
                <a:gd name="T14" fmla="*/ 34 w 208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124">
                  <a:moveTo>
                    <a:pt x="34" y="124"/>
                  </a:moveTo>
                  <a:cubicBezTo>
                    <a:pt x="23" y="124"/>
                    <a:pt x="12" y="117"/>
                    <a:pt x="7" y="105"/>
                  </a:cubicBezTo>
                  <a:cubicBezTo>
                    <a:pt x="0" y="90"/>
                    <a:pt x="7" y="73"/>
                    <a:pt x="22" y="66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77" y="0"/>
                    <a:pt x="195" y="7"/>
                    <a:pt x="201" y="22"/>
                  </a:cubicBezTo>
                  <a:cubicBezTo>
                    <a:pt x="208" y="37"/>
                    <a:pt x="201" y="55"/>
                    <a:pt x="185" y="61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2" y="123"/>
                    <a:pt x="38" y="124"/>
                    <a:pt x="34" y="12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">
              <a:extLst>
                <a:ext uri="{FF2B5EF4-FFF2-40B4-BE49-F238E27FC236}">
                  <a16:creationId xmlns:a16="http://schemas.microsoft.com/office/drawing/2014/main" id="{D594AC17-13D2-4558-A9E7-4818B58130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450" y="3413383"/>
              <a:ext cx="224867" cy="224867"/>
            </a:xfrm>
            <a:custGeom>
              <a:avLst/>
              <a:gdLst>
                <a:gd name="T0" fmla="*/ 71 w 141"/>
                <a:gd name="T1" fmla="*/ 116 h 141"/>
                <a:gd name="T2" fmla="*/ 26 w 141"/>
                <a:gd name="T3" fmla="*/ 71 h 141"/>
                <a:gd name="T4" fmla="*/ 71 w 141"/>
                <a:gd name="T5" fmla="*/ 26 h 141"/>
                <a:gd name="T6" fmla="*/ 116 w 141"/>
                <a:gd name="T7" fmla="*/ 71 h 141"/>
                <a:gd name="T8" fmla="*/ 71 w 141"/>
                <a:gd name="T9" fmla="*/ 116 h 141"/>
                <a:gd name="T10" fmla="*/ 82 w 141"/>
                <a:gd name="T11" fmla="*/ 0 h 141"/>
                <a:gd name="T12" fmla="*/ 71 w 141"/>
                <a:gd name="T13" fmla="*/ 0 h 141"/>
                <a:gd name="T14" fmla="*/ 60 w 141"/>
                <a:gd name="T15" fmla="*/ 0 h 141"/>
                <a:gd name="T16" fmla="*/ 60 w 141"/>
                <a:gd name="T17" fmla="*/ 11 h 141"/>
                <a:gd name="T18" fmla="*/ 36 w 141"/>
                <a:gd name="T19" fmla="*/ 21 h 141"/>
                <a:gd name="T20" fmla="*/ 29 w 141"/>
                <a:gd name="T21" fmla="*/ 13 h 141"/>
                <a:gd name="T22" fmla="*/ 13 w 141"/>
                <a:gd name="T23" fmla="*/ 29 h 141"/>
                <a:gd name="T24" fmla="*/ 21 w 141"/>
                <a:gd name="T25" fmla="*/ 36 h 141"/>
                <a:gd name="T26" fmla="*/ 11 w 141"/>
                <a:gd name="T27" fmla="*/ 60 h 141"/>
                <a:gd name="T28" fmla="*/ 0 w 141"/>
                <a:gd name="T29" fmla="*/ 60 h 141"/>
                <a:gd name="T30" fmla="*/ 0 w 141"/>
                <a:gd name="T31" fmla="*/ 82 h 141"/>
                <a:gd name="T32" fmla="*/ 11 w 141"/>
                <a:gd name="T33" fmla="*/ 82 h 141"/>
                <a:gd name="T34" fmla="*/ 21 w 141"/>
                <a:gd name="T35" fmla="*/ 105 h 141"/>
                <a:gd name="T36" fmla="*/ 13 w 141"/>
                <a:gd name="T37" fmla="*/ 113 h 141"/>
                <a:gd name="T38" fmla="*/ 29 w 141"/>
                <a:gd name="T39" fmla="*/ 128 h 141"/>
                <a:gd name="T40" fmla="*/ 36 w 141"/>
                <a:gd name="T41" fmla="*/ 121 h 141"/>
                <a:gd name="T42" fmla="*/ 60 w 141"/>
                <a:gd name="T43" fmla="*/ 131 h 141"/>
                <a:gd name="T44" fmla="*/ 60 w 141"/>
                <a:gd name="T45" fmla="*/ 141 h 141"/>
                <a:gd name="T46" fmla="*/ 71 w 141"/>
                <a:gd name="T47" fmla="*/ 141 h 141"/>
                <a:gd name="T48" fmla="*/ 82 w 141"/>
                <a:gd name="T49" fmla="*/ 141 h 141"/>
                <a:gd name="T50" fmla="*/ 82 w 141"/>
                <a:gd name="T51" fmla="*/ 131 h 141"/>
                <a:gd name="T52" fmla="*/ 105 w 141"/>
                <a:gd name="T53" fmla="*/ 121 h 141"/>
                <a:gd name="T54" fmla="*/ 113 w 141"/>
                <a:gd name="T55" fmla="*/ 128 h 141"/>
                <a:gd name="T56" fmla="*/ 128 w 141"/>
                <a:gd name="T57" fmla="*/ 113 h 141"/>
                <a:gd name="T58" fmla="*/ 121 w 141"/>
                <a:gd name="T59" fmla="*/ 105 h 141"/>
                <a:gd name="T60" fmla="*/ 131 w 141"/>
                <a:gd name="T61" fmla="*/ 82 h 141"/>
                <a:gd name="T62" fmla="*/ 141 w 141"/>
                <a:gd name="T63" fmla="*/ 82 h 141"/>
                <a:gd name="T64" fmla="*/ 141 w 141"/>
                <a:gd name="T65" fmla="*/ 60 h 141"/>
                <a:gd name="T66" fmla="*/ 131 w 141"/>
                <a:gd name="T67" fmla="*/ 60 h 141"/>
                <a:gd name="T68" fmla="*/ 121 w 141"/>
                <a:gd name="T69" fmla="*/ 36 h 141"/>
                <a:gd name="T70" fmla="*/ 128 w 141"/>
                <a:gd name="T71" fmla="*/ 29 h 141"/>
                <a:gd name="T72" fmla="*/ 113 w 141"/>
                <a:gd name="T73" fmla="*/ 13 h 141"/>
                <a:gd name="T74" fmla="*/ 105 w 141"/>
                <a:gd name="T75" fmla="*/ 21 h 141"/>
                <a:gd name="T76" fmla="*/ 82 w 141"/>
                <a:gd name="T77" fmla="*/ 11 h 141"/>
                <a:gd name="T78" fmla="*/ 82 w 141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1" h="141">
                  <a:moveTo>
                    <a:pt x="71" y="116"/>
                  </a:moveTo>
                  <a:cubicBezTo>
                    <a:pt x="46" y="116"/>
                    <a:pt x="26" y="96"/>
                    <a:pt x="26" y="71"/>
                  </a:cubicBezTo>
                  <a:cubicBezTo>
                    <a:pt x="26" y="46"/>
                    <a:pt x="46" y="26"/>
                    <a:pt x="71" y="26"/>
                  </a:cubicBezTo>
                  <a:cubicBezTo>
                    <a:pt x="96" y="26"/>
                    <a:pt x="116" y="46"/>
                    <a:pt x="116" y="71"/>
                  </a:cubicBezTo>
                  <a:cubicBezTo>
                    <a:pt x="116" y="96"/>
                    <a:pt x="96" y="116"/>
                    <a:pt x="71" y="116"/>
                  </a:cubicBezTo>
                  <a:moveTo>
                    <a:pt x="82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51" y="13"/>
                    <a:pt x="43" y="16"/>
                    <a:pt x="36" y="21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16" y="43"/>
                    <a:pt x="12" y="51"/>
                    <a:pt x="1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90"/>
                    <a:pt x="16" y="98"/>
                    <a:pt x="21" y="105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29" y="128"/>
                    <a:pt x="29" y="128"/>
                    <a:pt x="29" y="128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43" y="126"/>
                    <a:pt x="51" y="129"/>
                    <a:pt x="60" y="131"/>
                  </a:cubicBezTo>
                  <a:cubicBezTo>
                    <a:pt x="60" y="141"/>
                    <a:pt x="60" y="141"/>
                    <a:pt x="60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90" y="129"/>
                    <a:pt x="98" y="126"/>
                    <a:pt x="105" y="121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1" y="105"/>
                    <a:pt x="121" y="105"/>
                    <a:pt x="121" y="105"/>
                  </a:cubicBezTo>
                  <a:cubicBezTo>
                    <a:pt x="126" y="98"/>
                    <a:pt x="129" y="90"/>
                    <a:pt x="13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9" y="51"/>
                    <a:pt x="126" y="43"/>
                    <a:pt x="121" y="36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98" y="16"/>
                    <a:pt x="90" y="13"/>
                    <a:pt x="82" y="11"/>
                  </a:cubicBezTo>
                  <a:cubicBezTo>
                    <a:pt x="82" y="0"/>
                    <a:pt x="82" y="0"/>
                    <a:pt x="82" y="0"/>
                  </a:cubicBezTo>
                </a:path>
              </a:pathLst>
            </a:custGeom>
            <a:solidFill>
              <a:srgbClr val="9A02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6">
              <a:extLst>
                <a:ext uri="{FF2B5EF4-FFF2-40B4-BE49-F238E27FC236}">
                  <a16:creationId xmlns:a16="http://schemas.microsoft.com/office/drawing/2014/main" id="{11F88348-4976-4E38-AD82-971076F00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090" y="3954680"/>
              <a:ext cx="220828" cy="221501"/>
            </a:xfrm>
            <a:custGeom>
              <a:avLst/>
              <a:gdLst>
                <a:gd name="T0" fmla="*/ 69 w 139"/>
                <a:gd name="T1" fmla="*/ 114 h 139"/>
                <a:gd name="T2" fmla="*/ 54 w 139"/>
                <a:gd name="T3" fmla="*/ 112 h 139"/>
                <a:gd name="T4" fmla="*/ 27 w 139"/>
                <a:gd name="T5" fmla="*/ 55 h 139"/>
                <a:gd name="T6" fmla="*/ 69 w 139"/>
                <a:gd name="T7" fmla="*/ 25 h 139"/>
                <a:gd name="T8" fmla="*/ 84 w 139"/>
                <a:gd name="T9" fmla="*/ 28 h 139"/>
                <a:gd name="T10" fmla="*/ 111 w 139"/>
                <a:gd name="T11" fmla="*/ 85 h 139"/>
                <a:gd name="T12" fmla="*/ 69 w 139"/>
                <a:gd name="T13" fmla="*/ 114 h 139"/>
                <a:gd name="T14" fmla="*/ 83 w 139"/>
                <a:gd name="T15" fmla="*/ 0 h 139"/>
                <a:gd name="T16" fmla="*/ 79 w 139"/>
                <a:gd name="T17" fmla="*/ 10 h 139"/>
                <a:gd name="T18" fmla="*/ 69 w 139"/>
                <a:gd name="T19" fmla="*/ 9 h 139"/>
                <a:gd name="T20" fmla="*/ 54 w 139"/>
                <a:gd name="T21" fmla="*/ 11 h 139"/>
                <a:gd name="T22" fmla="*/ 50 w 139"/>
                <a:gd name="T23" fmla="*/ 2 h 139"/>
                <a:gd name="T24" fmla="*/ 30 w 139"/>
                <a:gd name="T25" fmla="*/ 11 h 139"/>
                <a:gd name="T26" fmla="*/ 34 w 139"/>
                <a:gd name="T27" fmla="*/ 21 h 139"/>
                <a:gd name="T28" fmla="*/ 17 w 139"/>
                <a:gd name="T29" fmla="*/ 39 h 139"/>
                <a:gd name="T30" fmla="*/ 7 w 139"/>
                <a:gd name="T31" fmla="*/ 36 h 139"/>
                <a:gd name="T32" fmla="*/ 0 w 139"/>
                <a:gd name="T33" fmla="*/ 56 h 139"/>
                <a:gd name="T34" fmla="*/ 10 w 139"/>
                <a:gd name="T35" fmla="*/ 60 h 139"/>
                <a:gd name="T36" fmla="*/ 11 w 139"/>
                <a:gd name="T37" fmla="*/ 85 h 139"/>
                <a:gd name="T38" fmla="*/ 1 w 139"/>
                <a:gd name="T39" fmla="*/ 89 h 139"/>
                <a:gd name="T40" fmla="*/ 11 w 139"/>
                <a:gd name="T41" fmla="*/ 109 h 139"/>
                <a:gd name="T42" fmla="*/ 20 w 139"/>
                <a:gd name="T43" fmla="*/ 105 h 139"/>
                <a:gd name="T44" fmla="*/ 39 w 139"/>
                <a:gd name="T45" fmla="*/ 122 h 139"/>
                <a:gd name="T46" fmla="*/ 35 w 139"/>
                <a:gd name="T47" fmla="*/ 132 h 139"/>
                <a:gd name="T48" fmla="*/ 45 w 139"/>
                <a:gd name="T49" fmla="*/ 135 h 139"/>
                <a:gd name="T50" fmla="*/ 56 w 139"/>
                <a:gd name="T51" fmla="*/ 139 h 139"/>
                <a:gd name="T52" fmla="*/ 59 w 139"/>
                <a:gd name="T53" fmla="*/ 129 h 139"/>
                <a:gd name="T54" fmla="*/ 69 w 139"/>
                <a:gd name="T55" fmla="*/ 130 h 139"/>
                <a:gd name="T56" fmla="*/ 84 w 139"/>
                <a:gd name="T57" fmla="*/ 128 h 139"/>
                <a:gd name="T58" fmla="*/ 89 w 139"/>
                <a:gd name="T59" fmla="*/ 138 h 139"/>
                <a:gd name="T60" fmla="*/ 109 w 139"/>
                <a:gd name="T61" fmla="*/ 128 h 139"/>
                <a:gd name="T62" fmla="*/ 104 w 139"/>
                <a:gd name="T63" fmla="*/ 119 h 139"/>
                <a:gd name="T64" fmla="*/ 121 w 139"/>
                <a:gd name="T65" fmla="*/ 100 h 139"/>
                <a:gd name="T66" fmla="*/ 131 w 139"/>
                <a:gd name="T67" fmla="*/ 104 h 139"/>
                <a:gd name="T68" fmla="*/ 139 w 139"/>
                <a:gd name="T69" fmla="*/ 83 h 139"/>
                <a:gd name="T70" fmla="*/ 129 w 139"/>
                <a:gd name="T71" fmla="*/ 80 h 139"/>
                <a:gd name="T72" fmla="*/ 128 w 139"/>
                <a:gd name="T73" fmla="*/ 55 h 139"/>
                <a:gd name="T74" fmla="*/ 137 w 139"/>
                <a:gd name="T75" fmla="*/ 50 h 139"/>
                <a:gd name="T76" fmla="*/ 128 w 139"/>
                <a:gd name="T77" fmla="*/ 30 h 139"/>
                <a:gd name="T78" fmla="*/ 118 w 139"/>
                <a:gd name="T79" fmla="*/ 35 h 139"/>
                <a:gd name="T80" fmla="*/ 100 w 139"/>
                <a:gd name="T81" fmla="*/ 18 h 139"/>
                <a:gd name="T82" fmla="*/ 103 w 139"/>
                <a:gd name="T83" fmla="*/ 8 h 139"/>
                <a:gd name="T84" fmla="*/ 93 w 139"/>
                <a:gd name="T85" fmla="*/ 4 h 139"/>
                <a:gd name="T86" fmla="*/ 83 w 139"/>
                <a:gd name="T8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39">
                  <a:moveTo>
                    <a:pt x="69" y="114"/>
                  </a:moveTo>
                  <a:cubicBezTo>
                    <a:pt x="64" y="114"/>
                    <a:pt x="59" y="114"/>
                    <a:pt x="54" y="112"/>
                  </a:cubicBezTo>
                  <a:cubicBezTo>
                    <a:pt x="31" y="103"/>
                    <a:pt x="19" y="78"/>
                    <a:pt x="27" y="55"/>
                  </a:cubicBezTo>
                  <a:cubicBezTo>
                    <a:pt x="34" y="36"/>
                    <a:pt x="51" y="25"/>
                    <a:pt x="69" y="25"/>
                  </a:cubicBezTo>
                  <a:cubicBezTo>
                    <a:pt x="74" y="25"/>
                    <a:pt x="79" y="26"/>
                    <a:pt x="84" y="28"/>
                  </a:cubicBezTo>
                  <a:cubicBezTo>
                    <a:pt x="108" y="36"/>
                    <a:pt x="120" y="62"/>
                    <a:pt x="111" y="85"/>
                  </a:cubicBezTo>
                  <a:cubicBezTo>
                    <a:pt x="105" y="103"/>
                    <a:pt x="87" y="114"/>
                    <a:pt x="69" y="114"/>
                  </a:cubicBezTo>
                  <a:moveTo>
                    <a:pt x="83" y="0"/>
                  </a:moveTo>
                  <a:cubicBezTo>
                    <a:pt x="79" y="10"/>
                    <a:pt x="79" y="10"/>
                    <a:pt x="79" y="10"/>
                  </a:cubicBezTo>
                  <a:cubicBezTo>
                    <a:pt x="76" y="10"/>
                    <a:pt x="72" y="9"/>
                    <a:pt x="69" y="9"/>
                  </a:cubicBezTo>
                  <a:cubicBezTo>
                    <a:pt x="64" y="9"/>
                    <a:pt x="59" y="10"/>
                    <a:pt x="54" y="11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27" y="25"/>
                    <a:pt x="22" y="32"/>
                    <a:pt x="17" y="39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8" y="68"/>
                    <a:pt x="9" y="77"/>
                    <a:pt x="11" y="85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1" y="109"/>
                    <a:pt x="11" y="109"/>
                    <a:pt x="11" y="109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5" y="112"/>
                    <a:pt x="31" y="117"/>
                    <a:pt x="39" y="122"/>
                  </a:cubicBezTo>
                  <a:cubicBezTo>
                    <a:pt x="35" y="132"/>
                    <a:pt x="35" y="132"/>
                    <a:pt x="35" y="132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63" y="130"/>
                    <a:pt x="66" y="130"/>
                    <a:pt x="69" y="130"/>
                  </a:cubicBezTo>
                  <a:cubicBezTo>
                    <a:pt x="74" y="130"/>
                    <a:pt x="79" y="130"/>
                    <a:pt x="84" y="128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4" y="119"/>
                    <a:pt x="104" y="119"/>
                    <a:pt x="104" y="119"/>
                  </a:cubicBezTo>
                  <a:cubicBezTo>
                    <a:pt x="111" y="114"/>
                    <a:pt x="117" y="108"/>
                    <a:pt x="121" y="100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29" y="80"/>
                    <a:pt x="129" y="80"/>
                    <a:pt x="129" y="80"/>
                  </a:cubicBezTo>
                  <a:cubicBezTo>
                    <a:pt x="130" y="71"/>
                    <a:pt x="130" y="63"/>
                    <a:pt x="128" y="55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4" y="28"/>
                    <a:pt x="107" y="22"/>
                    <a:pt x="100" y="1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93" y="4"/>
                    <a:pt x="93" y="4"/>
                    <a:pt x="93" y="4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0000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7">
              <a:extLst>
                <a:ext uri="{FF2B5EF4-FFF2-40B4-BE49-F238E27FC236}">
                  <a16:creationId xmlns:a16="http://schemas.microsoft.com/office/drawing/2014/main" id="{3DC948C0-49FE-425B-9428-E5EC8BFF08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7214" y="3844939"/>
              <a:ext cx="445695" cy="440982"/>
            </a:xfrm>
            <a:custGeom>
              <a:avLst/>
              <a:gdLst>
                <a:gd name="T0" fmla="*/ 140 w 280"/>
                <a:gd name="T1" fmla="*/ 195 h 277"/>
                <a:gd name="T2" fmla="*/ 84 w 280"/>
                <a:gd name="T3" fmla="*/ 147 h 277"/>
                <a:gd name="T4" fmla="*/ 114 w 280"/>
                <a:gd name="T5" fmla="*/ 88 h 277"/>
                <a:gd name="T6" fmla="*/ 132 w 280"/>
                <a:gd name="T7" fmla="*/ 83 h 277"/>
                <a:gd name="T8" fmla="*/ 140 w 280"/>
                <a:gd name="T9" fmla="*/ 82 h 277"/>
                <a:gd name="T10" fmla="*/ 196 w 280"/>
                <a:gd name="T11" fmla="*/ 130 h 277"/>
                <a:gd name="T12" fmla="*/ 165 w 280"/>
                <a:gd name="T13" fmla="*/ 189 h 277"/>
                <a:gd name="T14" fmla="*/ 148 w 280"/>
                <a:gd name="T15" fmla="*/ 195 h 277"/>
                <a:gd name="T16" fmla="*/ 140 w 280"/>
                <a:gd name="T17" fmla="*/ 195 h 277"/>
                <a:gd name="T18" fmla="*/ 140 w 280"/>
                <a:gd name="T19" fmla="*/ 0 h 277"/>
                <a:gd name="T20" fmla="*/ 119 w 280"/>
                <a:gd name="T21" fmla="*/ 2 h 277"/>
                <a:gd name="T22" fmla="*/ 123 w 280"/>
                <a:gd name="T23" fmla="*/ 24 h 277"/>
                <a:gd name="T24" fmla="*/ 87 w 280"/>
                <a:gd name="T25" fmla="*/ 35 h 277"/>
                <a:gd name="T26" fmla="*/ 80 w 280"/>
                <a:gd name="T27" fmla="*/ 39 h 277"/>
                <a:gd name="T28" fmla="*/ 69 w 280"/>
                <a:gd name="T29" fmla="*/ 20 h 277"/>
                <a:gd name="T30" fmla="*/ 29 w 280"/>
                <a:gd name="T31" fmla="*/ 56 h 277"/>
                <a:gd name="T32" fmla="*/ 46 w 280"/>
                <a:gd name="T33" fmla="*/ 69 h 277"/>
                <a:gd name="T34" fmla="*/ 27 w 280"/>
                <a:gd name="T35" fmla="*/ 111 h 277"/>
                <a:gd name="T36" fmla="*/ 5 w 280"/>
                <a:gd name="T37" fmla="*/ 105 h 277"/>
                <a:gd name="T38" fmla="*/ 3 w 280"/>
                <a:gd name="T39" fmla="*/ 159 h 277"/>
                <a:gd name="T40" fmla="*/ 25 w 280"/>
                <a:gd name="T41" fmla="*/ 156 h 277"/>
                <a:gd name="T42" fmla="*/ 40 w 280"/>
                <a:gd name="T43" fmla="*/ 199 h 277"/>
                <a:gd name="T44" fmla="*/ 21 w 280"/>
                <a:gd name="T45" fmla="*/ 210 h 277"/>
                <a:gd name="T46" fmla="*/ 57 w 280"/>
                <a:gd name="T47" fmla="*/ 250 h 277"/>
                <a:gd name="T48" fmla="*/ 70 w 280"/>
                <a:gd name="T49" fmla="*/ 232 h 277"/>
                <a:gd name="T50" fmla="*/ 112 w 280"/>
                <a:gd name="T51" fmla="*/ 252 h 277"/>
                <a:gd name="T52" fmla="*/ 106 w 280"/>
                <a:gd name="T53" fmla="*/ 273 h 277"/>
                <a:gd name="T54" fmla="*/ 140 w 280"/>
                <a:gd name="T55" fmla="*/ 277 h 277"/>
                <a:gd name="T56" fmla="*/ 160 w 280"/>
                <a:gd name="T57" fmla="*/ 276 h 277"/>
                <a:gd name="T58" fmla="*/ 157 w 280"/>
                <a:gd name="T59" fmla="*/ 254 h 277"/>
                <a:gd name="T60" fmla="*/ 193 w 280"/>
                <a:gd name="T61" fmla="*/ 243 h 277"/>
                <a:gd name="T62" fmla="*/ 200 w 280"/>
                <a:gd name="T63" fmla="*/ 239 h 277"/>
                <a:gd name="T64" fmla="*/ 211 w 280"/>
                <a:gd name="T65" fmla="*/ 258 h 277"/>
                <a:gd name="T66" fmla="*/ 251 w 280"/>
                <a:gd name="T67" fmla="*/ 221 h 277"/>
                <a:gd name="T68" fmla="*/ 234 w 280"/>
                <a:gd name="T69" fmla="*/ 208 h 277"/>
                <a:gd name="T70" fmla="*/ 253 w 280"/>
                <a:gd name="T71" fmla="*/ 167 h 277"/>
                <a:gd name="T72" fmla="*/ 274 w 280"/>
                <a:gd name="T73" fmla="*/ 172 h 277"/>
                <a:gd name="T74" fmla="*/ 277 w 280"/>
                <a:gd name="T75" fmla="*/ 118 h 277"/>
                <a:gd name="T76" fmla="*/ 255 w 280"/>
                <a:gd name="T77" fmla="*/ 122 h 277"/>
                <a:gd name="T78" fmla="*/ 240 w 280"/>
                <a:gd name="T79" fmla="*/ 79 h 277"/>
                <a:gd name="T80" fmla="*/ 259 w 280"/>
                <a:gd name="T81" fmla="*/ 67 h 277"/>
                <a:gd name="T82" fmla="*/ 222 w 280"/>
                <a:gd name="T83" fmla="*/ 27 h 277"/>
                <a:gd name="T84" fmla="*/ 209 w 280"/>
                <a:gd name="T85" fmla="*/ 45 h 277"/>
                <a:gd name="T86" fmla="*/ 168 w 280"/>
                <a:gd name="T87" fmla="*/ 26 h 277"/>
                <a:gd name="T88" fmla="*/ 173 w 280"/>
                <a:gd name="T89" fmla="*/ 4 h 277"/>
                <a:gd name="T90" fmla="*/ 140 w 280"/>
                <a:gd name="T9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7">
                  <a:moveTo>
                    <a:pt x="140" y="195"/>
                  </a:moveTo>
                  <a:cubicBezTo>
                    <a:pt x="112" y="195"/>
                    <a:pt x="88" y="175"/>
                    <a:pt x="84" y="147"/>
                  </a:cubicBezTo>
                  <a:cubicBezTo>
                    <a:pt x="80" y="122"/>
                    <a:pt x="93" y="99"/>
                    <a:pt x="114" y="88"/>
                  </a:cubicBezTo>
                  <a:cubicBezTo>
                    <a:pt x="120" y="86"/>
                    <a:pt x="125" y="84"/>
                    <a:pt x="132" y="83"/>
                  </a:cubicBezTo>
                  <a:cubicBezTo>
                    <a:pt x="134" y="83"/>
                    <a:pt x="137" y="82"/>
                    <a:pt x="140" y="82"/>
                  </a:cubicBezTo>
                  <a:cubicBezTo>
                    <a:pt x="167" y="82"/>
                    <a:pt x="191" y="102"/>
                    <a:pt x="196" y="130"/>
                  </a:cubicBezTo>
                  <a:cubicBezTo>
                    <a:pt x="199" y="155"/>
                    <a:pt x="186" y="178"/>
                    <a:pt x="165" y="189"/>
                  </a:cubicBezTo>
                  <a:cubicBezTo>
                    <a:pt x="160" y="192"/>
                    <a:pt x="154" y="194"/>
                    <a:pt x="148" y="195"/>
                  </a:cubicBezTo>
                  <a:cubicBezTo>
                    <a:pt x="145" y="195"/>
                    <a:pt x="143" y="195"/>
                    <a:pt x="140" y="195"/>
                  </a:cubicBezTo>
                  <a:moveTo>
                    <a:pt x="140" y="0"/>
                  </a:moveTo>
                  <a:cubicBezTo>
                    <a:pt x="133" y="0"/>
                    <a:pt x="126" y="1"/>
                    <a:pt x="119" y="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0" y="25"/>
                    <a:pt x="98" y="29"/>
                    <a:pt x="87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3" y="29"/>
                    <a:pt x="39" y="42"/>
                    <a:pt x="29" y="5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37" y="82"/>
                    <a:pt x="31" y="96"/>
                    <a:pt x="27" y="11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22"/>
                    <a:pt x="0" y="141"/>
                    <a:pt x="3" y="1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7" y="172"/>
                    <a:pt x="32" y="186"/>
                    <a:pt x="40" y="199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30" y="226"/>
                    <a:pt x="43" y="239"/>
                    <a:pt x="57" y="250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83" y="241"/>
                    <a:pt x="97" y="248"/>
                    <a:pt x="112" y="252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7" y="276"/>
                    <a:pt x="128" y="277"/>
                    <a:pt x="140" y="277"/>
                  </a:cubicBezTo>
                  <a:cubicBezTo>
                    <a:pt x="147" y="277"/>
                    <a:pt x="153" y="277"/>
                    <a:pt x="160" y="276"/>
                  </a:cubicBezTo>
                  <a:cubicBezTo>
                    <a:pt x="157" y="254"/>
                    <a:pt x="157" y="254"/>
                    <a:pt x="157" y="254"/>
                  </a:cubicBezTo>
                  <a:cubicBezTo>
                    <a:pt x="170" y="252"/>
                    <a:pt x="182" y="248"/>
                    <a:pt x="193" y="243"/>
                  </a:cubicBezTo>
                  <a:cubicBezTo>
                    <a:pt x="195" y="241"/>
                    <a:pt x="198" y="240"/>
                    <a:pt x="200" y="239"/>
                  </a:cubicBezTo>
                  <a:cubicBezTo>
                    <a:pt x="211" y="258"/>
                    <a:pt x="211" y="258"/>
                    <a:pt x="211" y="258"/>
                  </a:cubicBezTo>
                  <a:cubicBezTo>
                    <a:pt x="227" y="248"/>
                    <a:pt x="240" y="236"/>
                    <a:pt x="251" y="221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43" y="196"/>
                    <a:pt x="249" y="182"/>
                    <a:pt x="253" y="167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9" y="155"/>
                    <a:pt x="280" y="137"/>
                    <a:pt x="277" y="118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3" y="106"/>
                    <a:pt x="247" y="92"/>
                    <a:pt x="240" y="79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49" y="52"/>
                    <a:pt x="237" y="38"/>
                    <a:pt x="222" y="27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97" y="36"/>
                    <a:pt x="183" y="29"/>
                    <a:pt x="168" y="26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3" y="2"/>
                    <a:pt x="151" y="0"/>
                    <a:pt x="140" y="0"/>
                  </a:cubicBezTo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8">
              <a:extLst>
                <a:ext uri="{FF2B5EF4-FFF2-40B4-BE49-F238E27FC236}">
                  <a16:creationId xmlns:a16="http://schemas.microsoft.com/office/drawing/2014/main" id="{50F42D83-A4F0-4D67-A019-70EE53FEA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5941" y="4214556"/>
              <a:ext cx="459833" cy="459833"/>
            </a:xfrm>
            <a:custGeom>
              <a:avLst/>
              <a:gdLst>
                <a:gd name="T0" fmla="*/ 145 w 289"/>
                <a:gd name="T1" fmla="*/ 204 h 289"/>
                <a:gd name="T2" fmla="*/ 126 w 289"/>
                <a:gd name="T3" fmla="*/ 201 h 289"/>
                <a:gd name="T4" fmla="*/ 89 w 289"/>
                <a:gd name="T5" fmla="*/ 126 h 289"/>
                <a:gd name="T6" fmla="*/ 145 w 289"/>
                <a:gd name="T7" fmla="*/ 85 h 289"/>
                <a:gd name="T8" fmla="*/ 163 w 289"/>
                <a:gd name="T9" fmla="*/ 89 h 289"/>
                <a:gd name="T10" fmla="*/ 201 w 289"/>
                <a:gd name="T11" fmla="*/ 163 h 289"/>
                <a:gd name="T12" fmla="*/ 145 w 289"/>
                <a:gd name="T13" fmla="*/ 204 h 289"/>
                <a:gd name="T14" fmla="*/ 134 w 289"/>
                <a:gd name="T15" fmla="*/ 0 h 289"/>
                <a:gd name="T16" fmla="*/ 80 w 289"/>
                <a:gd name="T17" fmla="*/ 15 h 289"/>
                <a:gd name="T18" fmla="*/ 90 w 289"/>
                <a:gd name="T19" fmla="*/ 35 h 289"/>
                <a:gd name="T20" fmla="*/ 52 w 289"/>
                <a:gd name="T21" fmla="*/ 65 h 289"/>
                <a:gd name="T22" fmla="*/ 35 w 289"/>
                <a:gd name="T23" fmla="*/ 49 h 289"/>
                <a:gd name="T24" fmla="*/ 7 w 289"/>
                <a:gd name="T25" fmla="*/ 99 h 289"/>
                <a:gd name="T26" fmla="*/ 29 w 289"/>
                <a:gd name="T27" fmla="*/ 106 h 289"/>
                <a:gd name="T28" fmla="*/ 23 w 289"/>
                <a:gd name="T29" fmla="*/ 153 h 289"/>
                <a:gd name="T30" fmla="*/ 0 w 289"/>
                <a:gd name="T31" fmla="*/ 155 h 289"/>
                <a:gd name="T32" fmla="*/ 15 w 289"/>
                <a:gd name="T33" fmla="*/ 209 h 289"/>
                <a:gd name="T34" fmla="*/ 35 w 289"/>
                <a:gd name="T35" fmla="*/ 199 h 289"/>
                <a:gd name="T36" fmla="*/ 65 w 289"/>
                <a:gd name="T37" fmla="*/ 237 h 289"/>
                <a:gd name="T38" fmla="*/ 49 w 289"/>
                <a:gd name="T39" fmla="*/ 254 h 289"/>
                <a:gd name="T40" fmla="*/ 99 w 289"/>
                <a:gd name="T41" fmla="*/ 282 h 289"/>
                <a:gd name="T42" fmla="*/ 106 w 289"/>
                <a:gd name="T43" fmla="*/ 260 h 289"/>
                <a:gd name="T44" fmla="*/ 145 w 289"/>
                <a:gd name="T45" fmla="*/ 267 h 289"/>
                <a:gd name="T46" fmla="*/ 153 w 289"/>
                <a:gd name="T47" fmla="*/ 266 h 289"/>
                <a:gd name="T48" fmla="*/ 155 w 289"/>
                <a:gd name="T49" fmla="*/ 289 h 289"/>
                <a:gd name="T50" fmla="*/ 209 w 289"/>
                <a:gd name="T51" fmla="*/ 274 h 289"/>
                <a:gd name="T52" fmla="*/ 199 w 289"/>
                <a:gd name="T53" fmla="*/ 254 h 289"/>
                <a:gd name="T54" fmla="*/ 237 w 289"/>
                <a:gd name="T55" fmla="*/ 225 h 289"/>
                <a:gd name="T56" fmla="*/ 254 w 289"/>
                <a:gd name="T57" fmla="*/ 240 h 289"/>
                <a:gd name="T58" fmla="*/ 282 w 289"/>
                <a:gd name="T59" fmla="*/ 191 h 289"/>
                <a:gd name="T60" fmla="*/ 260 w 289"/>
                <a:gd name="T61" fmla="*/ 183 h 289"/>
                <a:gd name="T62" fmla="*/ 266 w 289"/>
                <a:gd name="T63" fmla="*/ 136 h 289"/>
                <a:gd name="T64" fmla="*/ 289 w 289"/>
                <a:gd name="T65" fmla="*/ 134 h 289"/>
                <a:gd name="T66" fmla="*/ 274 w 289"/>
                <a:gd name="T67" fmla="*/ 80 h 289"/>
                <a:gd name="T68" fmla="*/ 254 w 289"/>
                <a:gd name="T69" fmla="*/ 90 h 289"/>
                <a:gd name="T70" fmla="*/ 225 w 289"/>
                <a:gd name="T71" fmla="*/ 52 h 289"/>
                <a:gd name="T72" fmla="*/ 240 w 289"/>
                <a:gd name="T73" fmla="*/ 35 h 289"/>
                <a:gd name="T74" fmla="*/ 192 w 289"/>
                <a:gd name="T75" fmla="*/ 7 h 289"/>
                <a:gd name="T76" fmla="*/ 190 w 289"/>
                <a:gd name="T77" fmla="*/ 10 h 289"/>
                <a:gd name="T78" fmla="*/ 183 w 289"/>
                <a:gd name="T79" fmla="*/ 29 h 289"/>
                <a:gd name="T80" fmla="*/ 145 w 289"/>
                <a:gd name="T81" fmla="*/ 22 h 289"/>
                <a:gd name="T82" fmla="*/ 136 w 289"/>
                <a:gd name="T83" fmla="*/ 23 h 289"/>
                <a:gd name="T84" fmla="*/ 134 w 289"/>
                <a:gd name="T8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9" h="289">
                  <a:moveTo>
                    <a:pt x="145" y="204"/>
                  </a:moveTo>
                  <a:cubicBezTo>
                    <a:pt x="138" y="204"/>
                    <a:pt x="132" y="203"/>
                    <a:pt x="126" y="201"/>
                  </a:cubicBezTo>
                  <a:cubicBezTo>
                    <a:pt x="95" y="190"/>
                    <a:pt x="78" y="157"/>
                    <a:pt x="89" y="126"/>
                  </a:cubicBezTo>
                  <a:cubicBezTo>
                    <a:pt x="97" y="101"/>
                    <a:pt x="120" y="85"/>
                    <a:pt x="145" y="85"/>
                  </a:cubicBezTo>
                  <a:cubicBezTo>
                    <a:pt x="151" y="85"/>
                    <a:pt x="157" y="86"/>
                    <a:pt x="163" y="89"/>
                  </a:cubicBezTo>
                  <a:cubicBezTo>
                    <a:pt x="194" y="99"/>
                    <a:pt x="211" y="132"/>
                    <a:pt x="201" y="163"/>
                  </a:cubicBezTo>
                  <a:cubicBezTo>
                    <a:pt x="192" y="188"/>
                    <a:pt x="169" y="204"/>
                    <a:pt x="145" y="204"/>
                  </a:cubicBezTo>
                  <a:moveTo>
                    <a:pt x="134" y="0"/>
                  </a:moveTo>
                  <a:cubicBezTo>
                    <a:pt x="115" y="1"/>
                    <a:pt x="97" y="6"/>
                    <a:pt x="80" y="1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76" y="42"/>
                    <a:pt x="63" y="52"/>
                    <a:pt x="52" y="65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23" y="63"/>
                    <a:pt x="13" y="80"/>
                    <a:pt x="7" y="99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24" y="122"/>
                    <a:pt x="22" y="138"/>
                    <a:pt x="23" y="153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1" y="174"/>
                    <a:pt x="6" y="193"/>
                    <a:pt x="15" y="209"/>
                  </a:cubicBezTo>
                  <a:cubicBezTo>
                    <a:pt x="35" y="199"/>
                    <a:pt x="35" y="199"/>
                    <a:pt x="35" y="199"/>
                  </a:cubicBezTo>
                  <a:cubicBezTo>
                    <a:pt x="42" y="213"/>
                    <a:pt x="52" y="226"/>
                    <a:pt x="65" y="237"/>
                  </a:cubicBezTo>
                  <a:cubicBezTo>
                    <a:pt x="49" y="254"/>
                    <a:pt x="49" y="254"/>
                    <a:pt x="49" y="254"/>
                  </a:cubicBezTo>
                  <a:cubicBezTo>
                    <a:pt x="63" y="266"/>
                    <a:pt x="80" y="276"/>
                    <a:pt x="99" y="282"/>
                  </a:cubicBezTo>
                  <a:cubicBezTo>
                    <a:pt x="106" y="260"/>
                    <a:pt x="106" y="260"/>
                    <a:pt x="106" y="260"/>
                  </a:cubicBezTo>
                  <a:cubicBezTo>
                    <a:pt x="119" y="265"/>
                    <a:pt x="132" y="267"/>
                    <a:pt x="145" y="267"/>
                  </a:cubicBezTo>
                  <a:cubicBezTo>
                    <a:pt x="147" y="267"/>
                    <a:pt x="150" y="267"/>
                    <a:pt x="153" y="266"/>
                  </a:cubicBezTo>
                  <a:cubicBezTo>
                    <a:pt x="155" y="289"/>
                    <a:pt x="155" y="289"/>
                    <a:pt x="155" y="289"/>
                  </a:cubicBezTo>
                  <a:cubicBezTo>
                    <a:pt x="174" y="288"/>
                    <a:pt x="193" y="283"/>
                    <a:pt x="209" y="274"/>
                  </a:cubicBezTo>
                  <a:cubicBezTo>
                    <a:pt x="199" y="254"/>
                    <a:pt x="199" y="254"/>
                    <a:pt x="199" y="254"/>
                  </a:cubicBezTo>
                  <a:cubicBezTo>
                    <a:pt x="213" y="247"/>
                    <a:pt x="226" y="237"/>
                    <a:pt x="237" y="225"/>
                  </a:cubicBezTo>
                  <a:cubicBezTo>
                    <a:pt x="254" y="240"/>
                    <a:pt x="254" y="240"/>
                    <a:pt x="254" y="240"/>
                  </a:cubicBezTo>
                  <a:cubicBezTo>
                    <a:pt x="266" y="226"/>
                    <a:pt x="276" y="209"/>
                    <a:pt x="282" y="191"/>
                  </a:cubicBezTo>
                  <a:cubicBezTo>
                    <a:pt x="260" y="183"/>
                    <a:pt x="260" y="183"/>
                    <a:pt x="260" y="183"/>
                  </a:cubicBezTo>
                  <a:cubicBezTo>
                    <a:pt x="266" y="168"/>
                    <a:pt x="268" y="152"/>
                    <a:pt x="266" y="136"/>
                  </a:cubicBezTo>
                  <a:cubicBezTo>
                    <a:pt x="289" y="134"/>
                    <a:pt x="289" y="134"/>
                    <a:pt x="289" y="134"/>
                  </a:cubicBezTo>
                  <a:cubicBezTo>
                    <a:pt x="288" y="115"/>
                    <a:pt x="283" y="97"/>
                    <a:pt x="274" y="80"/>
                  </a:cubicBezTo>
                  <a:cubicBezTo>
                    <a:pt x="254" y="90"/>
                    <a:pt x="254" y="90"/>
                    <a:pt x="254" y="90"/>
                  </a:cubicBezTo>
                  <a:cubicBezTo>
                    <a:pt x="247" y="76"/>
                    <a:pt x="237" y="63"/>
                    <a:pt x="225" y="52"/>
                  </a:cubicBezTo>
                  <a:cubicBezTo>
                    <a:pt x="240" y="35"/>
                    <a:pt x="240" y="35"/>
                    <a:pt x="240" y="35"/>
                  </a:cubicBezTo>
                  <a:cubicBezTo>
                    <a:pt x="226" y="23"/>
                    <a:pt x="210" y="14"/>
                    <a:pt x="192" y="7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183" y="29"/>
                    <a:pt x="183" y="29"/>
                    <a:pt x="183" y="29"/>
                  </a:cubicBezTo>
                  <a:cubicBezTo>
                    <a:pt x="170" y="24"/>
                    <a:pt x="157" y="22"/>
                    <a:pt x="145" y="22"/>
                  </a:cubicBezTo>
                  <a:cubicBezTo>
                    <a:pt x="142" y="22"/>
                    <a:pt x="139" y="23"/>
                    <a:pt x="136" y="23"/>
                  </a:cubicBezTo>
                  <a:cubicBezTo>
                    <a:pt x="134" y="0"/>
                    <a:pt x="134" y="0"/>
                    <a:pt x="134" y="0"/>
                  </a:cubicBezTo>
                </a:path>
              </a:pathLst>
            </a:custGeom>
            <a:solidFill>
              <a:srgbClr val="0000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29">
              <a:extLst>
                <a:ext uri="{FF2B5EF4-FFF2-40B4-BE49-F238E27FC236}">
                  <a16:creationId xmlns:a16="http://schemas.microsoft.com/office/drawing/2014/main" id="{5A2B2FB5-94CE-480D-9174-E79672FC35D1}"/>
                </a:ext>
              </a:extLst>
            </p:cNvPr>
            <p:cNvSpPr/>
            <p:nvPr/>
          </p:nvSpPr>
          <p:spPr bwMode="auto">
            <a:xfrm>
              <a:off x="2648233" y="4225328"/>
              <a:ext cx="3366" cy="4713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3 h 3"/>
                <a:gd name="T4" fmla="*/ 2 w 2"/>
                <a:gd name="T5" fmla="*/ 0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C27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C4601FC5-ADE0-4617-9A2A-26051B956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3279" y="4255625"/>
              <a:ext cx="323162" cy="321816"/>
            </a:xfrm>
            <a:custGeom>
              <a:avLst/>
              <a:gdLst>
                <a:gd name="T0" fmla="*/ 102 w 203"/>
                <a:gd name="T1" fmla="*/ 143 h 202"/>
                <a:gd name="T2" fmla="*/ 94 w 203"/>
                <a:gd name="T3" fmla="*/ 142 h 202"/>
                <a:gd name="T4" fmla="*/ 60 w 203"/>
                <a:gd name="T5" fmla="*/ 93 h 202"/>
                <a:gd name="T6" fmla="*/ 96 w 203"/>
                <a:gd name="T7" fmla="*/ 59 h 202"/>
                <a:gd name="T8" fmla="*/ 102 w 203"/>
                <a:gd name="T9" fmla="*/ 59 h 202"/>
                <a:gd name="T10" fmla="*/ 110 w 203"/>
                <a:gd name="T11" fmla="*/ 60 h 202"/>
                <a:gd name="T12" fmla="*/ 143 w 203"/>
                <a:gd name="T13" fmla="*/ 109 h 202"/>
                <a:gd name="T14" fmla="*/ 107 w 203"/>
                <a:gd name="T15" fmla="*/ 143 h 202"/>
                <a:gd name="T16" fmla="*/ 102 w 203"/>
                <a:gd name="T17" fmla="*/ 143 h 202"/>
                <a:gd name="T18" fmla="*/ 121 w 203"/>
                <a:gd name="T19" fmla="*/ 0 h 202"/>
                <a:gd name="T20" fmla="*/ 118 w 203"/>
                <a:gd name="T21" fmla="*/ 16 h 202"/>
                <a:gd name="T22" fmla="*/ 102 w 203"/>
                <a:gd name="T23" fmla="*/ 14 h 202"/>
                <a:gd name="T24" fmla="*/ 90 w 203"/>
                <a:gd name="T25" fmla="*/ 15 h 202"/>
                <a:gd name="T26" fmla="*/ 84 w 203"/>
                <a:gd name="T27" fmla="*/ 16 h 202"/>
                <a:gd name="T28" fmla="*/ 81 w 203"/>
                <a:gd name="T29" fmla="*/ 0 h 202"/>
                <a:gd name="T30" fmla="*/ 44 w 203"/>
                <a:gd name="T31" fmla="*/ 15 h 202"/>
                <a:gd name="T32" fmla="*/ 53 w 203"/>
                <a:gd name="T33" fmla="*/ 29 h 202"/>
                <a:gd name="T34" fmla="*/ 29 w 203"/>
                <a:gd name="T35" fmla="*/ 53 h 202"/>
                <a:gd name="T36" fmla="*/ 15 w 203"/>
                <a:gd name="T37" fmla="*/ 44 h 202"/>
                <a:gd name="T38" fmla="*/ 0 w 203"/>
                <a:gd name="T39" fmla="*/ 81 h 202"/>
                <a:gd name="T40" fmla="*/ 16 w 203"/>
                <a:gd name="T41" fmla="*/ 85 h 202"/>
                <a:gd name="T42" fmla="*/ 16 w 203"/>
                <a:gd name="T43" fmla="*/ 118 h 202"/>
                <a:gd name="T44" fmla="*/ 0 w 203"/>
                <a:gd name="T45" fmla="*/ 122 h 202"/>
                <a:gd name="T46" fmla="*/ 16 w 203"/>
                <a:gd name="T47" fmla="*/ 159 h 202"/>
                <a:gd name="T48" fmla="*/ 30 w 203"/>
                <a:gd name="T49" fmla="*/ 150 h 202"/>
                <a:gd name="T50" fmla="*/ 54 w 203"/>
                <a:gd name="T51" fmla="*/ 174 h 202"/>
                <a:gd name="T52" fmla="*/ 45 w 203"/>
                <a:gd name="T53" fmla="*/ 187 h 202"/>
                <a:gd name="T54" fmla="*/ 82 w 203"/>
                <a:gd name="T55" fmla="*/ 202 h 202"/>
                <a:gd name="T56" fmla="*/ 85 w 203"/>
                <a:gd name="T57" fmla="*/ 186 h 202"/>
                <a:gd name="T58" fmla="*/ 102 w 203"/>
                <a:gd name="T59" fmla="*/ 188 h 202"/>
                <a:gd name="T60" fmla="*/ 113 w 203"/>
                <a:gd name="T61" fmla="*/ 187 h 202"/>
                <a:gd name="T62" fmla="*/ 119 w 203"/>
                <a:gd name="T63" fmla="*/ 186 h 202"/>
                <a:gd name="T64" fmla="*/ 122 w 203"/>
                <a:gd name="T65" fmla="*/ 202 h 202"/>
                <a:gd name="T66" fmla="*/ 159 w 203"/>
                <a:gd name="T67" fmla="*/ 187 h 202"/>
                <a:gd name="T68" fmla="*/ 150 w 203"/>
                <a:gd name="T69" fmla="*/ 173 h 202"/>
                <a:gd name="T70" fmla="*/ 174 w 203"/>
                <a:gd name="T71" fmla="*/ 149 h 202"/>
                <a:gd name="T72" fmla="*/ 188 w 203"/>
                <a:gd name="T73" fmla="*/ 158 h 202"/>
                <a:gd name="T74" fmla="*/ 203 w 203"/>
                <a:gd name="T75" fmla="*/ 121 h 202"/>
                <a:gd name="T76" fmla="*/ 187 w 203"/>
                <a:gd name="T77" fmla="*/ 117 h 202"/>
                <a:gd name="T78" fmla="*/ 187 w 203"/>
                <a:gd name="T79" fmla="*/ 84 h 202"/>
                <a:gd name="T80" fmla="*/ 203 w 203"/>
                <a:gd name="T81" fmla="*/ 80 h 202"/>
                <a:gd name="T82" fmla="*/ 187 w 203"/>
                <a:gd name="T83" fmla="*/ 43 h 202"/>
                <a:gd name="T84" fmla="*/ 174 w 203"/>
                <a:gd name="T85" fmla="*/ 52 h 202"/>
                <a:gd name="T86" fmla="*/ 149 w 203"/>
                <a:gd name="T87" fmla="*/ 28 h 202"/>
                <a:gd name="T88" fmla="*/ 159 w 203"/>
                <a:gd name="T89" fmla="*/ 15 h 202"/>
                <a:gd name="T90" fmla="*/ 121 w 203"/>
                <a:gd name="T9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3" h="202">
                  <a:moveTo>
                    <a:pt x="102" y="143"/>
                  </a:moveTo>
                  <a:cubicBezTo>
                    <a:pt x="99" y="143"/>
                    <a:pt x="96" y="143"/>
                    <a:pt x="94" y="142"/>
                  </a:cubicBezTo>
                  <a:cubicBezTo>
                    <a:pt x="71" y="138"/>
                    <a:pt x="56" y="116"/>
                    <a:pt x="60" y="93"/>
                  </a:cubicBezTo>
                  <a:cubicBezTo>
                    <a:pt x="64" y="75"/>
                    <a:pt x="79" y="62"/>
                    <a:pt x="96" y="59"/>
                  </a:cubicBezTo>
                  <a:cubicBezTo>
                    <a:pt x="98" y="59"/>
                    <a:pt x="100" y="59"/>
                    <a:pt x="102" y="59"/>
                  </a:cubicBezTo>
                  <a:cubicBezTo>
                    <a:pt x="104" y="59"/>
                    <a:pt x="107" y="59"/>
                    <a:pt x="110" y="60"/>
                  </a:cubicBezTo>
                  <a:cubicBezTo>
                    <a:pt x="132" y="64"/>
                    <a:pt x="147" y="86"/>
                    <a:pt x="143" y="109"/>
                  </a:cubicBezTo>
                  <a:cubicBezTo>
                    <a:pt x="139" y="127"/>
                    <a:pt x="125" y="140"/>
                    <a:pt x="107" y="143"/>
                  </a:cubicBezTo>
                  <a:cubicBezTo>
                    <a:pt x="105" y="143"/>
                    <a:pt x="103" y="143"/>
                    <a:pt x="102" y="143"/>
                  </a:cubicBezTo>
                  <a:moveTo>
                    <a:pt x="121" y="0"/>
                  </a:moveTo>
                  <a:cubicBezTo>
                    <a:pt x="118" y="16"/>
                    <a:pt x="118" y="16"/>
                    <a:pt x="118" y="16"/>
                  </a:cubicBezTo>
                  <a:cubicBezTo>
                    <a:pt x="113" y="15"/>
                    <a:pt x="107" y="14"/>
                    <a:pt x="102" y="14"/>
                  </a:cubicBezTo>
                  <a:cubicBezTo>
                    <a:pt x="98" y="14"/>
                    <a:pt x="94" y="14"/>
                    <a:pt x="90" y="15"/>
                  </a:cubicBezTo>
                  <a:cubicBezTo>
                    <a:pt x="88" y="15"/>
                    <a:pt x="86" y="15"/>
                    <a:pt x="84" y="16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7" y="3"/>
                    <a:pt x="55" y="8"/>
                    <a:pt x="44" y="15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44" y="35"/>
                    <a:pt x="35" y="44"/>
                    <a:pt x="29" y="5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8" y="55"/>
                    <a:pt x="3" y="68"/>
                    <a:pt x="0" y="81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4" y="96"/>
                    <a:pt x="14" y="108"/>
                    <a:pt x="16" y="118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3" y="135"/>
                    <a:pt x="8" y="148"/>
                    <a:pt x="16" y="159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36" y="159"/>
                    <a:pt x="44" y="167"/>
                    <a:pt x="54" y="174"/>
                  </a:cubicBezTo>
                  <a:cubicBezTo>
                    <a:pt x="45" y="187"/>
                    <a:pt x="45" y="187"/>
                    <a:pt x="45" y="187"/>
                  </a:cubicBezTo>
                  <a:cubicBezTo>
                    <a:pt x="56" y="194"/>
                    <a:pt x="68" y="200"/>
                    <a:pt x="82" y="202"/>
                  </a:cubicBezTo>
                  <a:cubicBezTo>
                    <a:pt x="85" y="186"/>
                    <a:pt x="85" y="186"/>
                    <a:pt x="85" y="186"/>
                  </a:cubicBezTo>
                  <a:cubicBezTo>
                    <a:pt x="91" y="187"/>
                    <a:pt x="96" y="188"/>
                    <a:pt x="102" y="188"/>
                  </a:cubicBezTo>
                  <a:cubicBezTo>
                    <a:pt x="105" y="188"/>
                    <a:pt x="109" y="188"/>
                    <a:pt x="113" y="187"/>
                  </a:cubicBezTo>
                  <a:cubicBezTo>
                    <a:pt x="115" y="187"/>
                    <a:pt x="117" y="187"/>
                    <a:pt x="119" y="186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36" y="199"/>
                    <a:pt x="148" y="194"/>
                    <a:pt x="159" y="187"/>
                  </a:cubicBezTo>
                  <a:cubicBezTo>
                    <a:pt x="150" y="173"/>
                    <a:pt x="150" y="173"/>
                    <a:pt x="150" y="173"/>
                  </a:cubicBezTo>
                  <a:cubicBezTo>
                    <a:pt x="160" y="167"/>
                    <a:pt x="168" y="158"/>
                    <a:pt x="174" y="149"/>
                  </a:cubicBezTo>
                  <a:cubicBezTo>
                    <a:pt x="188" y="158"/>
                    <a:pt x="188" y="158"/>
                    <a:pt x="188" y="158"/>
                  </a:cubicBezTo>
                  <a:cubicBezTo>
                    <a:pt x="195" y="147"/>
                    <a:pt x="200" y="134"/>
                    <a:pt x="203" y="121"/>
                  </a:cubicBezTo>
                  <a:cubicBezTo>
                    <a:pt x="187" y="117"/>
                    <a:pt x="187" y="117"/>
                    <a:pt x="187" y="117"/>
                  </a:cubicBezTo>
                  <a:cubicBezTo>
                    <a:pt x="189" y="106"/>
                    <a:pt x="189" y="94"/>
                    <a:pt x="187" y="84"/>
                  </a:cubicBezTo>
                  <a:cubicBezTo>
                    <a:pt x="203" y="80"/>
                    <a:pt x="203" y="80"/>
                    <a:pt x="203" y="80"/>
                  </a:cubicBezTo>
                  <a:cubicBezTo>
                    <a:pt x="200" y="67"/>
                    <a:pt x="195" y="54"/>
                    <a:pt x="187" y="43"/>
                  </a:cubicBezTo>
                  <a:cubicBezTo>
                    <a:pt x="174" y="52"/>
                    <a:pt x="174" y="52"/>
                    <a:pt x="174" y="52"/>
                  </a:cubicBezTo>
                  <a:cubicBezTo>
                    <a:pt x="167" y="43"/>
                    <a:pt x="159" y="35"/>
                    <a:pt x="149" y="28"/>
                  </a:cubicBezTo>
                  <a:cubicBezTo>
                    <a:pt x="159" y="15"/>
                    <a:pt x="159" y="15"/>
                    <a:pt x="159" y="15"/>
                  </a:cubicBezTo>
                  <a:cubicBezTo>
                    <a:pt x="148" y="7"/>
                    <a:pt x="135" y="2"/>
                    <a:pt x="121" y="0"/>
                  </a:cubicBezTo>
                </a:path>
              </a:pathLst>
            </a:custGeom>
            <a:solidFill>
              <a:srgbClr val="9A02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AA5BED31-8382-4B0B-AD09-F758F932ED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2927" y="3731832"/>
              <a:ext cx="333935" cy="334608"/>
            </a:xfrm>
            <a:custGeom>
              <a:avLst/>
              <a:gdLst>
                <a:gd name="T0" fmla="*/ 105 w 210"/>
                <a:gd name="T1" fmla="*/ 143 h 210"/>
                <a:gd name="T2" fmla="*/ 93 w 210"/>
                <a:gd name="T3" fmla="*/ 141 h 210"/>
                <a:gd name="T4" fmla="*/ 68 w 210"/>
                <a:gd name="T5" fmla="*/ 93 h 210"/>
                <a:gd name="T6" fmla="*/ 105 w 210"/>
                <a:gd name="T7" fmla="*/ 67 h 210"/>
                <a:gd name="T8" fmla="*/ 117 w 210"/>
                <a:gd name="T9" fmla="*/ 68 h 210"/>
                <a:gd name="T10" fmla="*/ 141 w 210"/>
                <a:gd name="T11" fmla="*/ 117 h 210"/>
                <a:gd name="T12" fmla="*/ 105 w 210"/>
                <a:gd name="T13" fmla="*/ 143 h 210"/>
                <a:gd name="T14" fmla="*/ 97 w 210"/>
                <a:gd name="T15" fmla="*/ 0 h 210"/>
                <a:gd name="T16" fmla="*/ 58 w 210"/>
                <a:gd name="T17" fmla="*/ 11 h 210"/>
                <a:gd name="T18" fmla="*/ 65 w 210"/>
                <a:gd name="T19" fmla="*/ 26 h 210"/>
                <a:gd name="T20" fmla="*/ 38 w 210"/>
                <a:gd name="T21" fmla="*/ 47 h 210"/>
                <a:gd name="T22" fmla="*/ 25 w 210"/>
                <a:gd name="T23" fmla="*/ 36 h 210"/>
                <a:gd name="T24" fmla="*/ 5 w 210"/>
                <a:gd name="T25" fmla="*/ 72 h 210"/>
                <a:gd name="T26" fmla="*/ 21 w 210"/>
                <a:gd name="T27" fmla="*/ 77 h 210"/>
                <a:gd name="T28" fmla="*/ 17 w 210"/>
                <a:gd name="T29" fmla="*/ 111 h 210"/>
                <a:gd name="T30" fmla="*/ 0 w 210"/>
                <a:gd name="T31" fmla="*/ 112 h 210"/>
                <a:gd name="T32" fmla="*/ 11 w 210"/>
                <a:gd name="T33" fmla="*/ 152 h 210"/>
                <a:gd name="T34" fmla="*/ 26 w 210"/>
                <a:gd name="T35" fmla="*/ 144 h 210"/>
                <a:gd name="T36" fmla="*/ 47 w 210"/>
                <a:gd name="T37" fmla="*/ 172 h 210"/>
                <a:gd name="T38" fmla="*/ 36 w 210"/>
                <a:gd name="T39" fmla="*/ 184 h 210"/>
                <a:gd name="T40" fmla="*/ 71 w 210"/>
                <a:gd name="T41" fmla="*/ 205 h 210"/>
                <a:gd name="T42" fmla="*/ 77 w 210"/>
                <a:gd name="T43" fmla="*/ 189 h 210"/>
                <a:gd name="T44" fmla="*/ 105 w 210"/>
                <a:gd name="T45" fmla="*/ 193 h 210"/>
                <a:gd name="T46" fmla="*/ 111 w 210"/>
                <a:gd name="T47" fmla="*/ 193 h 210"/>
                <a:gd name="T48" fmla="*/ 112 w 210"/>
                <a:gd name="T49" fmla="*/ 210 h 210"/>
                <a:gd name="T50" fmla="*/ 152 w 210"/>
                <a:gd name="T51" fmla="*/ 199 h 210"/>
                <a:gd name="T52" fmla="*/ 144 w 210"/>
                <a:gd name="T53" fmla="*/ 184 h 210"/>
                <a:gd name="T54" fmla="*/ 171 w 210"/>
                <a:gd name="T55" fmla="*/ 163 h 210"/>
                <a:gd name="T56" fmla="*/ 184 w 210"/>
                <a:gd name="T57" fmla="*/ 174 h 210"/>
                <a:gd name="T58" fmla="*/ 204 w 210"/>
                <a:gd name="T59" fmla="*/ 138 h 210"/>
                <a:gd name="T60" fmla="*/ 189 w 210"/>
                <a:gd name="T61" fmla="*/ 133 h 210"/>
                <a:gd name="T62" fmla="*/ 193 w 210"/>
                <a:gd name="T63" fmla="*/ 99 h 210"/>
                <a:gd name="T64" fmla="*/ 210 w 210"/>
                <a:gd name="T65" fmla="*/ 98 h 210"/>
                <a:gd name="T66" fmla="*/ 199 w 210"/>
                <a:gd name="T67" fmla="*/ 58 h 210"/>
                <a:gd name="T68" fmla="*/ 184 w 210"/>
                <a:gd name="T69" fmla="*/ 65 h 210"/>
                <a:gd name="T70" fmla="*/ 163 w 210"/>
                <a:gd name="T71" fmla="*/ 38 h 210"/>
                <a:gd name="T72" fmla="*/ 174 w 210"/>
                <a:gd name="T73" fmla="*/ 26 h 210"/>
                <a:gd name="T74" fmla="*/ 138 w 210"/>
                <a:gd name="T75" fmla="*/ 5 h 210"/>
                <a:gd name="T76" fmla="*/ 133 w 210"/>
                <a:gd name="T77" fmla="*/ 21 h 210"/>
                <a:gd name="T78" fmla="*/ 105 w 210"/>
                <a:gd name="T79" fmla="*/ 17 h 210"/>
                <a:gd name="T80" fmla="*/ 98 w 210"/>
                <a:gd name="T81" fmla="*/ 17 h 210"/>
                <a:gd name="T82" fmla="*/ 97 w 210"/>
                <a:gd name="T8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0" h="210">
                  <a:moveTo>
                    <a:pt x="105" y="143"/>
                  </a:moveTo>
                  <a:cubicBezTo>
                    <a:pt x="101" y="143"/>
                    <a:pt x="97" y="143"/>
                    <a:pt x="93" y="141"/>
                  </a:cubicBezTo>
                  <a:cubicBezTo>
                    <a:pt x="72" y="135"/>
                    <a:pt x="62" y="113"/>
                    <a:pt x="68" y="93"/>
                  </a:cubicBezTo>
                  <a:cubicBezTo>
                    <a:pt x="74" y="77"/>
                    <a:pt x="89" y="67"/>
                    <a:pt x="105" y="67"/>
                  </a:cubicBezTo>
                  <a:cubicBezTo>
                    <a:pt x="109" y="67"/>
                    <a:pt x="113" y="67"/>
                    <a:pt x="117" y="68"/>
                  </a:cubicBezTo>
                  <a:cubicBezTo>
                    <a:pt x="137" y="75"/>
                    <a:pt x="148" y="97"/>
                    <a:pt x="141" y="117"/>
                  </a:cubicBezTo>
                  <a:cubicBezTo>
                    <a:pt x="136" y="133"/>
                    <a:pt x="121" y="143"/>
                    <a:pt x="105" y="143"/>
                  </a:cubicBezTo>
                  <a:moveTo>
                    <a:pt x="97" y="0"/>
                  </a:moveTo>
                  <a:cubicBezTo>
                    <a:pt x="83" y="1"/>
                    <a:pt x="70" y="5"/>
                    <a:pt x="58" y="11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55" y="31"/>
                    <a:pt x="46" y="38"/>
                    <a:pt x="38" y="47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17" y="46"/>
                    <a:pt x="10" y="58"/>
                    <a:pt x="5" y="72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17" y="88"/>
                    <a:pt x="16" y="100"/>
                    <a:pt x="17" y="111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26"/>
                    <a:pt x="5" y="140"/>
                    <a:pt x="11" y="152"/>
                  </a:cubicBezTo>
                  <a:cubicBezTo>
                    <a:pt x="26" y="144"/>
                    <a:pt x="26" y="144"/>
                    <a:pt x="26" y="144"/>
                  </a:cubicBezTo>
                  <a:cubicBezTo>
                    <a:pt x="31" y="155"/>
                    <a:pt x="38" y="164"/>
                    <a:pt x="47" y="172"/>
                  </a:cubicBezTo>
                  <a:cubicBezTo>
                    <a:pt x="36" y="184"/>
                    <a:pt x="36" y="184"/>
                    <a:pt x="36" y="184"/>
                  </a:cubicBezTo>
                  <a:cubicBezTo>
                    <a:pt x="46" y="193"/>
                    <a:pt x="58" y="200"/>
                    <a:pt x="71" y="205"/>
                  </a:cubicBezTo>
                  <a:cubicBezTo>
                    <a:pt x="77" y="189"/>
                    <a:pt x="77" y="189"/>
                    <a:pt x="77" y="189"/>
                  </a:cubicBezTo>
                  <a:cubicBezTo>
                    <a:pt x="86" y="192"/>
                    <a:pt x="95" y="193"/>
                    <a:pt x="105" y="193"/>
                  </a:cubicBezTo>
                  <a:cubicBezTo>
                    <a:pt x="107" y="193"/>
                    <a:pt x="109" y="193"/>
                    <a:pt x="111" y="193"/>
                  </a:cubicBezTo>
                  <a:cubicBezTo>
                    <a:pt x="112" y="210"/>
                    <a:pt x="112" y="210"/>
                    <a:pt x="112" y="210"/>
                  </a:cubicBezTo>
                  <a:cubicBezTo>
                    <a:pt x="126" y="209"/>
                    <a:pt x="139" y="205"/>
                    <a:pt x="152" y="199"/>
                  </a:cubicBezTo>
                  <a:cubicBezTo>
                    <a:pt x="144" y="184"/>
                    <a:pt x="144" y="184"/>
                    <a:pt x="144" y="184"/>
                  </a:cubicBezTo>
                  <a:cubicBezTo>
                    <a:pt x="154" y="179"/>
                    <a:pt x="164" y="172"/>
                    <a:pt x="171" y="163"/>
                  </a:cubicBezTo>
                  <a:cubicBezTo>
                    <a:pt x="184" y="174"/>
                    <a:pt x="184" y="174"/>
                    <a:pt x="184" y="174"/>
                  </a:cubicBezTo>
                  <a:cubicBezTo>
                    <a:pt x="193" y="164"/>
                    <a:pt x="200" y="152"/>
                    <a:pt x="204" y="138"/>
                  </a:cubicBezTo>
                  <a:cubicBezTo>
                    <a:pt x="189" y="133"/>
                    <a:pt x="189" y="133"/>
                    <a:pt x="189" y="133"/>
                  </a:cubicBezTo>
                  <a:cubicBezTo>
                    <a:pt x="192" y="122"/>
                    <a:pt x="194" y="110"/>
                    <a:pt x="193" y="99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9" y="84"/>
                    <a:pt x="205" y="70"/>
                    <a:pt x="199" y="58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79" y="55"/>
                    <a:pt x="171" y="46"/>
                    <a:pt x="163" y="38"/>
                  </a:cubicBezTo>
                  <a:cubicBezTo>
                    <a:pt x="174" y="26"/>
                    <a:pt x="174" y="26"/>
                    <a:pt x="174" y="26"/>
                  </a:cubicBezTo>
                  <a:cubicBezTo>
                    <a:pt x="163" y="17"/>
                    <a:pt x="152" y="10"/>
                    <a:pt x="138" y="5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23" y="18"/>
                    <a:pt x="114" y="17"/>
                    <a:pt x="105" y="17"/>
                  </a:cubicBezTo>
                  <a:cubicBezTo>
                    <a:pt x="103" y="17"/>
                    <a:pt x="101" y="17"/>
                    <a:pt x="98" y="17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03E0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9F1D24D9-0EE3-42C2-9555-C3352EC2E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2556" y="3401264"/>
              <a:ext cx="383755" cy="383082"/>
            </a:xfrm>
            <a:custGeom>
              <a:avLst/>
              <a:gdLst>
                <a:gd name="T0" fmla="*/ 121 w 241"/>
                <a:gd name="T1" fmla="*/ 170 h 241"/>
                <a:gd name="T2" fmla="*/ 109 w 241"/>
                <a:gd name="T3" fmla="*/ 168 h 241"/>
                <a:gd name="T4" fmla="*/ 73 w 241"/>
                <a:gd name="T5" fmla="*/ 108 h 241"/>
                <a:gd name="T6" fmla="*/ 117 w 241"/>
                <a:gd name="T7" fmla="*/ 71 h 241"/>
                <a:gd name="T8" fmla="*/ 121 w 241"/>
                <a:gd name="T9" fmla="*/ 71 h 241"/>
                <a:gd name="T10" fmla="*/ 132 w 241"/>
                <a:gd name="T11" fmla="*/ 72 h 241"/>
                <a:gd name="T12" fmla="*/ 169 w 241"/>
                <a:gd name="T13" fmla="*/ 132 h 241"/>
                <a:gd name="T14" fmla="*/ 125 w 241"/>
                <a:gd name="T15" fmla="*/ 170 h 241"/>
                <a:gd name="T16" fmla="*/ 121 w 241"/>
                <a:gd name="T17" fmla="*/ 170 h 241"/>
                <a:gd name="T18" fmla="*/ 102 w 241"/>
                <a:gd name="T19" fmla="*/ 0 h 241"/>
                <a:gd name="T20" fmla="*/ 57 w 241"/>
                <a:gd name="T21" fmla="*/ 16 h 241"/>
                <a:gd name="T22" fmla="*/ 67 w 241"/>
                <a:gd name="T23" fmla="*/ 33 h 241"/>
                <a:gd name="T24" fmla="*/ 38 w 241"/>
                <a:gd name="T25" fmla="*/ 60 h 241"/>
                <a:gd name="T26" fmla="*/ 22 w 241"/>
                <a:gd name="T27" fmla="*/ 48 h 241"/>
                <a:gd name="T28" fmla="*/ 2 w 241"/>
                <a:gd name="T29" fmla="*/ 91 h 241"/>
                <a:gd name="T30" fmla="*/ 21 w 241"/>
                <a:gd name="T31" fmla="*/ 96 h 241"/>
                <a:gd name="T32" fmla="*/ 19 w 241"/>
                <a:gd name="T33" fmla="*/ 136 h 241"/>
                <a:gd name="T34" fmla="*/ 0 w 241"/>
                <a:gd name="T35" fmla="*/ 139 h 241"/>
                <a:gd name="T36" fmla="*/ 17 w 241"/>
                <a:gd name="T37" fmla="*/ 184 h 241"/>
                <a:gd name="T38" fmla="*/ 33 w 241"/>
                <a:gd name="T39" fmla="*/ 173 h 241"/>
                <a:gd name="T40" fmla="*/ 60 w 241"/>
                <a:gd name="T41" fmla="*/ 203 h 241"/>
                <a:gd name="T42" fmla="*/ 49 w 241"/>
                <a:gd name="T43" fmla="*/ 219 h 241"/>
                <a:gd name="T44" fmla="*/ 92 w 241"/>
                <a:gd name="T45" fmla="*/ 239 h 241"/>
                <a:gd name="T46" fmla="*/ 96 w 241"/>
                <a:gd name="T47" fmla="*/ 220 h 241"/>
                <a:gd name="T48" fmla="*/ 121 w 241"/>
                <a:gd name="T49" fmla="*/ 223 h 241"/>
                <a:gd name="T50" fmla="*/ 129 w 241"/>
                <a:gd name="T51" fmla="*/ 222 h 241"/>
                <a:gd name="T52" fmla="*/ 136 w 241"/>
                <a:gd name="T53" fmla="*/ 222 h 241"/>
                <a:gd name="T54" fmla="*/ 139 w 241"/>
                <a:gd name="T55" fmla="*/ 241 h 241"/>
                <a:gd name="T56" fmla="*/ 184 w 241"/>
                <a:gd name="T57" fmla="*/ 224 h 241"/>
                <a:gd name="T58" fmla="*/ 174 w 241"/>
                <a:gd name="T59" fmla="*/ 208 h 241"/>
                <a:gd name="T60" fmla="*/ 203 w 241"/>
                <a:gd name="T61" fmla="*/ 181 h 241"/>
                <a:gd name="T62" fmla="*/ 219 w 241"/>
                <a:gd name="T63" fmla="*/ 192 h 241"/>
                <a:gd name="T64" fmla="*/ 239 w 241"/>
                <a:gd name="T65" fmla="*/ 149 h 241"/>
                <a:gd name="T66" fmla="*/ 220 w 241"/>
                <a:gd name="T67" fmla="*/ 144 h 241"/>
                <a:gd name="T68" fmla="*/ 222 w 241"/>
                <a:gd name="T69" fmla="*/ 104 h 241"/>
                <a:gd name="T70" fmla="*/ 241 w 241"/>
                <a:gd name="T71" fmla="*/ 102 h 241"/>
                <a:gd name="T72" fmla="*/ 225 w 241"/>
                <a:gd name="T73" fmla="*/ 57 h 241"/>
                <a:gd name="T74" fmla="*/ 208 w 241"/>
                <a:gd name="T75" fmla="*/ 67 h 241"/>
                <a:gd name="T76" fmla="*/ 181 w 241"/>
                <a:gd name="T77" fmla="*/ 37 h 241"/>
                <a:gd name="T78" fmla="*/ 193 w 241"/>
                <a:gd name="T79" fmla="*/ 22 h 241"/>
                <a:gd name="T80" fmla="*/ 150 w 241"/>
                <a:gd name="T81" fmla="*/ 2 h 241"/>
                <a:gd name="T82" fmla="*/ 145 w 241"/>
                <a:gd name="T83" fmla="*/ 21 h 241"/>
                <a:gd name="T84" fmla="*/ 121 w 241"/>
                <a:gd name="T85" fmla="*/ 18 h 241"/>
                <a:gd name="T86" fmla="*/ 112 w 241"/>
                <a:gd name="T87" fmla="*/ 18 h 241"/>
                <a:gd name="T88" fmla="*/ 105 w 241"/>
                <a:gd name="T89" fmla="*/ 19 h 241"/>
                <a:gd name="T90" fmla="*/ 102 w 241"/>
                <a:gd name="T9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1" h="241">
                  <a:moveTo>
                    <a:pt x="121" y="170"/>
                  </a:moveTo>
                  <a:cubicBezTo>
                    <a:pt x="117" y="170"/>
                    <a:pt x="113" y="169"/>
                    <a:pt x="109" y="168"/>
                  </a:cubicBezTo>
                  <a:cubicBezTo>
                    <a:pt x="82" y="162"/>
                    <a:pt x="66" y="135"/>
                    <a:pt x="73" y="108"/>
                  </a:cubicBezTo>
                  <a:cubicBezTo>
                    <a:pt x="78" y="87"/>
                    <a:pt x="96" y="73"/>
                    <a:pt x="117" y="71"/>
                  </a:cubicBezTo>
                  <a:cubicBezTo>
                    <a:pt x="118" y="71"/>
                    <a:pt x="119" y="71"/>
                    <a:pt x="121" y="71"/>
                  </a:cubicBezTo>
                  <a:cubicBezTo>
                    <a:pt x="125" y="71"/>
                    <a:pt x="129" y="71"/>
                    <a:pt x="132" y="72"/>
                  </a:cubicBezTo>
                  <a:cubicBezTo>
                    <a:pt x="159" y="79"/>
                    <a:pt x="175" y="105"/>
                    <a:pt x="169" y="132"/>
                  </a:cubicBezTo>
                  <a:cubicBezTo>
                    <a:pt x="164" y="153"/>
                    <a:pt x="146" y="168"/>
                    <a:pt x="125" y="170"/>
                  </a:cubicBezTo>
                  <a:cubicBezTo>
                    <a:pt x="123" y="170"/>
                    <a:pt x="122" y="170"/>
                    <a:pt x="121" y="170"/>
                  </a:cubicBezTo>
                  <a:moveTo>
                    <a:pt x="102" y="0"/>
                  </a:moveTo>
                  <a:cubicBezTo>
                    <a:pt x="86" y="2"/>
                    <a:pt x="71" y="8"/>
                    <a:pt x="57" y="16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56" y="40"/>
                    <a:pt x="46" y="49"/>
                    <a:pt x="38" y="60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3" y="61"/>
                    <a:pt x="6" y="75"/>
                    <a:pt x="2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18" y="110"/>
                    <a:pt x="17" y="123"/>
                    <a:pt x="19" y="136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3" y="155"/>
                    <a:pt x="8" y="170"/>
                    <a:pt x="17" y="184"/>
                  </a:cubicBezTo>
                  <a:cubicBezTo>
                    <a:pt x="33" y="173"/>
                    <a:pt x="33" y="173"/>
                    <a:pt x="33" y="173"/>
                  </a:cubicBezTo>
                  <a:cubicBezTo>
                    <a:pt x="40" y="185"/>
                    <a:pt x="49" y="195"/>
                    <a:pt x="60" y="203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1" y="228"/>
                    <a:pt x="76" y="235"/>
                    <a:pt x="92" y="239"/>
                  </a:cubicBezTo>
                  <a:cubicBezTo>
                    <a:pt x="96" y="220"/>
                    <a:pt x="96" y="220"/>
                    <a:pt x="96" y="220"/>
                  </a:cubicBezTo>
                  <a:cubicBezTo>
                    <a:pt x="105" y="222"/>
                    <a:pt x="113" y="223"/>
                    <a:pt x="121" y="223"/>
                  </a:cubicBezTo>
                  <a:cubicBezTo>
                    <a:pt x="124" y="223"/>
                    <a:pt x="126" y="223"/>
                    <a:pt x="129" y="222"/>
                  </a:cubicBezTo>
                  <a:cubicBezTo>
                    <a:pt x="132" y="222"/>
                    <a:pt x="134" y="222"/>
                    <a:pt x="136" y="222"/>
                  </a:cubicBezTo>
                  <a:cubicBezTo>
                    <a:pt x="139" y="241"/>
                    <a:pt x="139" y="241"/>
                    <a:pt x="139" y="241"/>
                  </a:cubicBezTo>
                  <a:cubicBezTo>
                    <a:pt x="155" y="238"/>
                    <a:pt x="170" y="233"/>
                    <a:pt x="184" y="224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85" y="201"/>
                    <a:pt x="195" y="192"/>
                    <a:pt x="203" y="181"/>
                  </a:cubicBezTo>
                  <a:cubicBezTo>
                    <a:pt x="219" y="192"/>
                    <a:pt x="219" y="192"/>
                    <a:pt x="219" y="192"/>
                  </a:cubicBezTo>
                  <a:cubicBezTo>
                    <a:pt x="228" y="180"/>
                    <a:pt x="235" y="165"/>
                    <a:pt x="239" y="149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224" y="131"/>
                    <a:pt x="224" y="117"/>
                    <a:pt x="222" y="104"/>
                  </a:cubicBezTo>
                  <a:cubicBezTo>
                    <a:pt x="241" y="102"/>
                    <a:pt x="241" y="102"/>
                    <a:pt x="241" y="102"/>
                  </a:cubicBezTo>
                  <a:cubicBezTo>
                    <a:pt x="239" y="86"/>
                    <a:pt x="233" y="70"/>
                    <a:pt x="225" y="57"/>
                  </a:cubicBezTo>
                  <a:cubicBezTo>
                    <a:pt x="208" y="67"/>
                    <a:pt x="208" y="67"/>
                    <a:pt x="208" y="67"/>
                  </a:cubicBezTo>
                  <a:cubicBezTo>
                    <a:pt x="201" y="56"/>
                    <a:pt x="192" y="46"/>
                    <a:pt x="181" y="37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80" y="13"/>
                    <a:pt x="166" y="6"/>
                    <a:pt x="150" y="2"/>
                  </a:cubicBezTo>
                  <a:cubicBezTo>
                    <a:pt x="145" y="21"/>
                    <a:pt x="145" y="21"/>
                    <a:pt x="145" y="21"/>
                  </a:cubicBezTo>
                  <a:cubicBezTo>
                    <a:pt x="137" y="19"/>
                    <a:pt x="129" y="18"/>
                    <a:pt x="121" y="18"/>
                  </a:cubicBezTo>
                  <a:cubicBezTo>
                    <a:pt x="118" y="18"/>
                    <a:pt x="115" y="18"/>
                    <a:pt x="112" y="18"/>
                  </a:cubicBezTo>
                  <a:cubicBezTo>
                    <a:pt x="110" y="18"/>
                    <a:pt x="107" y="19"/>
                    <a:pt x="105" y="19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00006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39ED9DD9-5FA2-44E4-92B6-1403CF5AAD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76954" y="3297583"/>
              <a:ext cx="160908" cy="160908"/>
            </a:xfrm>
            <a:custGeom>
              <a:avLst/>
              <a:gdLst>
                <a:gd name="T0" fmla="*/ 50 w 101"/>
                <a:gd name="T1" fmla="*/ 71 h 101"/>
                <a:gd name="T2" fmla="*/ 44 w 101"/>
                <a:gd name="T3" fmla="*/ 70 h 101"/>
                <a:gd name="T4" fmla="*/ 31 w 101"/>
                <a:gd name="T5" fmla="*/ 44 h 101"/>
                <a:gd name="T6" fmla="*/ 50 w 101"/>
                <a:gd name="T7" fmla="*/ 30 h 101"/>
                <a:gd name="T8" fmla="*/ 57 w 101"/>
                <a:gd name="T9" fmla="*/ 31 h 101"/>
                <a:gd name="T10" fmla="*/ 70 w 101"/>
                <a:gd name="T11" fmla="*/ 57 h 101"/>
                <a:gd name="T12" fmla="*/ 50 w 101"/>
                <a:gd name="T13" fmla="*/ 71 h 101"/>
                <a:gd name="T14" fmla="*/ 47 w 101"/>
                <a:gd name="T15" fmla="*/ 0 h 101"/>
                <a:gd name="T16" fmla="*/ 28 w 101"/>
                <a:gd name="T17" fmla="*/ 6 h 101"/>
                <a:gd name="T18" fmla="*/ 31 w 101"/>
                <a:gd name="T19" fmla="*/ 13 h 101"/>
                <a:gd name="T20" fmla="*/ 18 w 101"/>
                <a:gd name="T21" fmla="*/ 23 h 101"/>
                <a:gd name="T22" fmla="*/ 12 w 101"/>
                <a:gd name="T23" fmla="*/ 18 h 101"/>
                <a:gd name="T24" fmla="*/ 2 w 101"/>
                <a:gd name="T25" fmla="*/ 35 h 101"/>
                <a:gd name="T26" fmla="*/ 10 w 101"/>
                <a:gd name="T27" fmla="*/ 37 h 101"/>
                <a:gd name="T28" fmla="*/ 8 w 101"/>
                <a:gd name="T29" fmla="*/ 54 h 101"/>
                <a:gd name="T30" fmla="*/ 0 w 101"/>
                <a:gd name="T31" fmla="*/ 54 h 101"/>
                <a:gd name="T32" fmla="*/ 5 w 101"/>
                <a:gd name="T33" fmla="*/ 73 h 101"/>
                <a:gd name="T34" fmla="*/ 12 w 101"/>
                <a:gd name="T35" fmla="*/ 70 h 101"/>
                <a:gd name="T36" fmla="*/ 23 w 101"/>
                <a:gd name="T37" fmla="*/ 83 h 101"/>
                <a:gd name="T38" fmla="*/ 17 w 101"/>
                <a:gd name="T39" fmla="*/ 89 h 101"/>
                <a:gd name="T40" fmla="*/ 34 w 101"/>
                <a:gd name="T41" fmla="*/ 99 h 101"/>
                <a:gd name="T42" fmla="*/ 37 w 101"/>
                <a:gd name="T43" fmla="*/ 91 h 101"/>
                <a:gd name="T44" fmla="*/ 50 w 101"/>
                <a:gd name="T45" fmla="*/ 93 h 101"/>
                <a:gd name="T46" fmla="*/ 53 w 101"/>
                <a:gd name="T47" fmla="*/ 93 h 101"/>
                <a:gd name="T48" fmla="*/ 54 w 101"/>
                <a:gd name="T49" fmla="*/ 101 h 101"/>
                <a:gd name="T50" fmla="*/ 73 w 101"/>
                <a:gd name="T51" fmla="*/ 96 h 101"/>
                <a:gd name="T52" fmla="*/ 69 w 101"/>
                <a:gd name="T53" fmla="*/ 89 h 101"/>
                <a:gd name="T54" fmla="*/ 83 w 101"/>
                <a:gd name="T55" fmla="*/ 79 h 101"/>
                <a:gd name="T56" fmla="*/ 89 w 101"/>
                <a:gd name="T57" fmla="*/ 84 h 101"/>
                <a:gd name="T58" fmla="*/ 98 w 101"/>
                <a:gd name="T59" fmla="*/ 67 h 101"/>
                <a:gd name="T60" fmla="*/ 91 w 101"/>
                <a:gd name="T61" fmla="*/ 64 h 101"/>
                <a:gd name="T62" fmla="*/ 93 w 101"/>
                <a:gd name="T63" fmla="*/ 48 h 101"/>
                <a:gd name="T64" fmla="*/ 101 w 101"/>
                <a:gd name="T65" fmla="*/ 47 h 101"/>
                <a:gd name="T66" fmla="*/ 96 w 101"/>
                <a:gd name="T67" fmla="*/ 28 h 101"/>
                <a:gd name="T68" fmla="*/ 88 w 101"/>
                <a:gd name="T69" fmla="*/ 32 h 101"/>
                <a:gd name="T70" fmla="*/ 78 w 101"/>
                <a:gd name="T71" fmla="*/ 19 h 101"/>
                <a:gd name="T72" fmla="*/ 84 w 101"/>
                <a:gd name="T73" fmla="*/ 13 h 101"/>
                <a:gd name="T74" fmla="*/ 66 w 101"/>
                <a:gd name="T75" fmla="*/ 3 h 101"/>
                <a:gd name="T76" fmla="*/ 64 w 101"/>
                <a:gd name="T77" fmla="*/ 10 h 101"/>
                <a:gd name="T78" fmla="*/ 50 w 101"/>
                <a:gd name="T79" fmla="*/ 8 h 101"/>
                <a:gd name="T80" fmla="*/ 47 w 101"/>
                <a:gd name="T81" fmla="*/ 8 h 101"/>
                <a:gd name="T82" fmla="*/ 47 w 101"/>
                <a:gd name="T8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1" h="101">
                  <a:moveTo>
                    <a:pt x="50" y="71"/>
                  </a:moveTo>
                  <a:cubicBezTo>
                    <a:pt x="48" y="71"/>
                    <a:pt x="46" y="71"/>
                    <a:pt x="44" y="70"/>
                  </a:cubicBezTo>
                  <a:cubicBezTo>
                    <a:pt x="33" y="67"/>
                    <a:pt x="27" y="55"/>
                    <a:pt x="31" y="44"/>
                  </a:cubicBezTo>
                  <a:cubicBezTo>
                    <a:pt x="34" y="36"/>
                    <a:pt x="42" y="30"/>
                    <a:pt x="50" y="30"/>
                  </a:cubicBezTo>
                  <a:cubicBezTo>
                    <a:pt x="53" y="30"/>
                    <a:pt x="55" y="31"/>
                    <a:pt x="57" y="31"/>
                  </a:cubicBezTo>
                  <a:cubicBezTo>
                    <a:pt x="68" y="35"/>
                    <a:pt x="74" y="47"/>
                    <a:pt x="70" y="57"/>
                  </a:cubicBezTo>
                  <a:cubicBezTo>
                    <a:pt x="67" y="66"/>
                    <a:pt x="59" y="71"/>
                    <a:pt x="50" y="71"/>
                  </a:cubicBezTo>
                  <a:moveTo>
                    <a:pt x="47" y="0"/>
                  </a:moveTo>
                  <a:cubicBezTo>
                    <a:pt x="40" y="1"/>
                    <a:pt x="34" y="3"/>
                    <a:pt x="28" y="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26" y="15"/>
                    <a:pt x="22" y="19"/>
                    <a:pt x="18" y="23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22"/>
                    <a:pt x="5" y="28"/>
                    <a:pt x="2" y="35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8" y="43"/>
                    <a:pt x="8" y="48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2" y="67"/>
                    <a:pt x="5" y="73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5" y="75"/>
                    <a:pt x="18" y="79"/>
                    <a:pt x="23" y="83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22" y="93"/>
                    <a:pt x="28" y="97"/>
                    <a:pt x="34" y="99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93"/>
                    <a:pt x="46" y="93"/>
                    <a:pt x="50" y="93"/>
                  </a:cubicBezTo>
                  <a:cubicBezTo>
                    <a:pt x="51" y="93"/>
                    <a:pt x="52" y="93"/>
                    <a:pt x="53" y="93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1" y="101"/>
                    <a:pt x="67" y="99"/>
                    <a:pt x="73" y="96"/>
                  </a:cubicBezTo>
                  <a:cubicBezTo>
                    <a:pt x="69" y="89"/>
                    <a:pt x="69" y="89"/>
                    <a:pt x="69" y="89"/>
                  </a:cubicBezTo>
                  <a:cubicBezTo>
                    <a:pt x="74" y="86"/>
                    <a:pt x="79" y="83"/>
                    <a:pt x="83" y="79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3" y="79"/>
                    <a:pt x="96" y="73"/>
                    <a:pt x="98" y="6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3" y="59"/>
                    <a:pt x="93" y="53"/>
                    <a:pt x="93" y="48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0" y="41"/>
                    <a:pt x="99" y="34"/>
                    <a:pt x="96" y="28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6" y="27"/>
                    <a:pt x="83" y="22"/>
                    <a:pt x="78" y="19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9" y="8"/>
                    <a:pt x="73" y="5"/>
                    <a:pt x="66" y="3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59" y="9"/>
                    <a:pt x="55" y="8"/>
                    <a:pt x="50" y="8"/>
                  </a:cubicBezTo>
                  <a:cubicBezTo>
                    <a:pt x="49" y="8"/>
                    <a:pt x="48" y="8"/>
                    <a:pt x="47" y="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9A02C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F7EB1C32-A028-4056-8AC6-ACEF38A33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48764" y="3395878"/>
              <a:ext cx="502922" cy="504941"/>
            </a:xfrm>
            <a:custGeom>
              <a:avLst/>
              <a:gdLst>
                <a:gd name="T0" fmla="*/ 158 w 316"/>
                <a:gd name="T1" fmla="*/ 259 h 317"/>
                <a:gd name="T2" fmla="*/ 57 w 316"/>
                <a:gd name="T3" fmla="*/ 160 h 317"/>
                <a:gd name="T4" fmla="*/ 156 w 316"/>
                <a:gd name="T5" fmla="*/ 58 h 317"/>
                <a:gd name="T6" fmla="*/ 156 w 316"/>
                <a:gd name="T7" fmla="*/ 58 h 317"/>
                <a:gd name="T8" fmla="*/ 158 w 316"/>
                <a:gd name="T9" fmla="*/ 58 h 317"/>
                <a:gd name="T10" fmla="*/ 258 w 316"/>
                <a:gd name="T11" fmla="*/ 157 h 317"/>
                <a:gd name="T12" fmla="*/ 159 w 316"/>
                <a:gd name="T13" fmla="*/ 259 h 317"/>
                <a:gd name="T14" fmla="*/ 159 w 316"/>
                <a:gd name="T15" fmla="*/ 259 h 317"/>
                <a:gd name="T16" fmla="*/ 158 w 316"/>
                <a:gd name="T17" fmla="*/ 259 h 317"/>
                <a:gd name="T18" fmla="*/ 181 w 316"/>
                <a:gd name="T19" fmla="*/ 0 h 317"/>
                <a:gd name="T20" fmla="*/ 156 w 316"/>
                <a:gd name="T21" fmla="*/ 1 h 317"/>
                <a:gd name="T22" fmla="*/ 131 w 316"/>
                <a:gd name="T23" fmla="*/ 1 h 317"/>
                <a:gd name="T24" fmla="*/ 131 w 316"/>
                <a:gd name="T25" fmla="*/ 25 h 317"/>
                <a:gd name="T26" fmla="*/ 79 w 316"/>
                <a:gd name="T27" fmla="*/ 47 h 317"/>
                <a:gd name="T28" fmla="*/ 62 w 316"/>
                <a:gd name="T29" fmla="*/ 31 h 317"/>
                <a:gd name="T30" fmla="*/ 27 w 316"/>
                <a:gd name="T31" fmla="*/ 66 h 317"/>
                <a:gd name="T32" fmla="*/ 44 w 316"/>
                <a:gd name="T33" fmla="*/ 83 h 317"/>
                <a:gd name="T34" fmla="*/ 23 w 316"/>
                <a:gd name="T35" fmla="*/ 135 h 317"/>
                <a:gd name="T36" fmla="*/ 0 w 316"/>
                <a:gd name="T37" fmla="*/ 136 h 317"/>
                <a:gd name="T38" fmla="*/ 0 w 316"/>
                <a:gd name="T39" fmla="*/ 186 h 317"/>
                <a:gd name="T40" fmla="*/ 24 w 316"/>
                <a:gd name="T41" fmla="*/ 185 h 317"/>
                <a:gd name="T42" fmla="*/ 46 w 316"/>
                <a:gd name="T43" fmla="*/ 237 h 317"/>
                <a:gd name="T44" fmla="*/ 30 w 316"/>
                <a:gd name="T45" fmla="*/ 254 h 317"/>
                <a:gd name="T46" fmla="*/ 65 w 316"/>
                <a:gd name="T47" fmla="*/ 289 h 317"/>
                <a:gd name="T48" fmla="*/ 82 w 316"/>
                <a:gd name="T49" fmla="*/ 272 h 317"/>
                <a:gd name="T50" fmla="*/ 135 w 316"/>
                <a:gd name="T51" fmla="*/ 293 h 317"/>
                <a:gd name="T52" fmla="*/ 135 w 316"/>
                <a:gd name="T53" fmla="*/ 317 h 317"/>
                <a:gd name="T54" fmla="*/ 160 w 316"/>
                <a:gd name="T55" fmla="*/ 316 h 317"/>
                <a:gd name="T56" fmla="*/ 185 w 316"/>
                <a:gd name="T57" fmla="*/ 316 h 317"/>
                <a:gd name="T58" fmla="*/ 184 w 316"/>
                <a:gd name="T59" fmla="*/ 292 h 317"/>
                <a:gd name="T60" fmla="*/ 236 w 316"/>
                <a:gd name="T61" fmla="*/ 270 h 317"/>
                <a:gd name="T62" fmla="*/ 253 w 316"/>
                <a:gd name="T63" fmla="*/ 287 h 317"/>
                <a:gd name="T64" fmla="*/ 288 w 316"/>
                <a:gd name="T65" fmla="*/ 251 h 317"/>
                <a:gd name="T66" fmla="*/ 271 w 316"/>
                <a:gd name="T67" fmla="*/ 234 h 317"/>
                <a:gd name="T68" fmla="*/ 292 w 316"/>
                <a:gd name="T69" fmla="*/ 182 h 317"/>
                <a:gd name="T70" fmla="*/ 316 w 316"/>
                <a:gd name="T71" fmla="*/ 181 h 317"/>
                <a:gd name="T72" fmla="*/ 315 w 316"/>
                <a:gd name="T73" fmla="*/ 132 h 317"/>
                <a:gd name="T74" fmla="*/ 292 w 316"/>
                <a:gd name="T75" fmla="*/ 132 h 317"/>
                <a:gd name="T76" fmla="*/ 269 w 316"/>
                <a:gd name="T77" fmla="*/ 80 h 317"/>
                <a:gd name="T78" fmla="*/ 286 w 316"/>
                <a:gd name="T79" fmla="*/ 63 h 317"/>
                <a:gd name="T80" fmla="*/ 250 w 316"/>
                <a:gd name="T81" fmla="*/ 28 h 317"/>
                <a:gd name="T82" fmla="*/ 234 w 316"/>
                <a:gd name="T83" fmla="*/ 45 h 317"/>
                <a:gd name="T84" fmla="*/ 181 w 316"/>
                <a:gd name="T85" fmla="*/ 24 h 317"/>
                <a:gd name="T86" fmla="*/ 181 w 316"/>
                <a:gd name="T87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6" h="317">
                  <a:moveTo>
                    <a:pt x="158" y="259"/>
                  </a:moveTo>
                  <a:cubicBezTo>
                    <a:pt x="103" y="259"/>
                    <a:pt x="58" y="215"/>
                    <a:pt x="57" y="160"/>
                  </a:cubicBezTo>
                  <a:cubicBezTo>
                    <a:pt x="56" y="104"/>
                    <a:pt x="101" y="59"/>
                    <a:pt x="156" y="58"/>
                  </a:cubicBezTo>
                  <a:cubicBezTo>
                    <a:pt x="156" y="58"/>
                    <a:pt x="156" y="58"/>
                    <a:pt x="156" y="58"/>
                  </a:cubicBezTo>
                  <a:cubicBezTo>
                    <a:pt x="157" y="58"/>
                    <a:pt x="157" y="58"/>
                    <a:pt x="158" y="58"/>
                  </a:cubicBezTo>
                  <a:cubicBezTo>
                    <a:pt x="213" y="58"/>
                    <a:pt x="258" y="102"/>
                    <a:pt x="258" y="157"/>
                  </a:cubicBezTo>
                  <a:cubicBezTo>
                    <a:pt x="259" y="213"/>
                    <a:pt x="215" y="259"/>
                    <a:pt x="159" y="259"/>
                  </a:cubicBezTo>
                  <a:cubicBezTo>
                    <a:pt x="159" y="259"/>
                    <a:pt x="159" y="259"/>
                    <a:pt x="159" y="259"/>
                  </a:cubicBezTo>
                  <a:cubicBezTo>
                    <a:pt x="159" y="259"/>
                    <a:pt x="158" y="259"/>
                    <a:pt x="158" y="259"/>
                  </a:cubicBezTo>
                  <a:moveTo>
                    <a:pt x="181" y="0"/>
                  </a:moveTo>
                  <a:cubicBezTo>
                    <a:pt x="156" y="1"/>
                    <a:pt x="156" y="1"/>
                    <a:pt x="156" y="1"/>
                  </a:cubicBezTo>
                  <a:cubicBezTo>
                    <a:pt x="131" y="1"/>
                    <a:pt x="131" y="1"/>
                    <a:pt x="131" y="1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2" y="29"/>
                    <a:pt x="94" y="36"/>
                    <a:pt x="79" y="47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34" y="98"/>
                    <a:pt x="27" y="116"/>
                    <a:pt x="23" y="13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8" y="204"/>
                    <a:pt x="35" y="222"/>
                    <a:pt x="46" y="237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65" y="289"/>
                    <a:pt x="65" y="289"/>
                    <a:pt x="65" y="289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98" y="283"/>
                    <a:pt x="115" y="290"/>
                    <a:pt x="135" y="293"/>
                  </a:cubicBezTo>
                  <a:cubicBezTo>
                    <a:pt x="135" y="317"/>
                    <a:pt x="135" y="317"/>
                    <a:pt x="135" y="317"/>
                  </a:cubicBezTo>
                  <a:cubicBezTo>
                    <a:pt x="160" y="316"/>
                    <a:pt x="160" y="316"/>
                    <a:pt x="160" y="316"/>
                  </a:cubicBezTo>
                  <a:cubicBezTo>
                    <a:pt x="185" y="316"/>
                    <a:pt x="185" y="316"/>
                    <a:pt x="185" y="316"/>
                  </a:cubicBezTo>
                  <a:cubicBezTo>
                    <a:pt x="184" y="292"/>
                    <a:pt x="184" y="292"/>
                    <a:pt x="184" y="292"/>
                  </a:cubicBezTo>
                  <a:cubicBezTo>
                    <a:pt x="203" y="289"/>
                    <a:pt x="221" y="281"/>
                    <a:pt x="236" y="270"/>
                  </a:cubicBezTo>
                  <a:cubicBezTo>
                    <a:pt x="253" y="287"/>
                    <a:pt x="253" y="287"/>
                    <a:pt x="253" y="287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71" y="234"/>
                    <a:pt x="271" y="234"/>
                    <a:pt x="271" y="234"/>
                  </a:cubicBezTo>
                  <a:cubicBezTo>
                    <a:pt x="282" y="219"/>
                    <a:pt x="289" y="201"/>
                    <a:pt x="292" y="182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15" y="132"/>
                    <a:pt x="315" y="132"/>
                    <a:pt x="315" y="132"/>
                  </a:cubicBezTo>
                  <a:cubicBezTo>
                    <a:pt x="292" y="132"/>
                    <a:pt x="292" y="132"/>
                    <a:pt x="292" y="132"/>
                  </a:cubicBezTo>
                  <a:cubicBezTo>
                    <a:pt x="288" y="113"/>
                    <a:pt x="280" y="95"/>
                    <a:pt x="269" y="80"/>
                  </a:cubicBezTo>
                  <a:cubicBezTo>
                    <a:pt x="286" y="63"/>
                    <a:pt x="286" y="63"/>
                    <a:pt x="286" y="63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18" y="35"/>
                    <a:pt x="200" y="27"/>
                    <a:pt x="181" y="24"/>
                  </a:cubicBezTo>
                  <a:cubicBezTo>
                    <a:pt x="181" y="0"/>
                    <a:pt x="181" y="0"/>
                    <a:pt x="181" y="0"/>
                  </a:cubicBezTo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5FACB25A-65C1-4C0B-9E36-03452960E729}"/>
                </a:ext>
              </a:extLst>
            </p:cNvPr>
            <p:cNvSpPr/>
            <p:nvPr/>
          </p:nvSpPr>
          <p:spPr bwMode="auto">
            <a:xfrm>
              <a:off x="1892167" y="3541301"/>
              <a:ext cx="216788" cy="214768"/>
            </a:xfrm>
            <a:custGeom>
              <a:avLst/>
              <a:gdLst>
                <a:gd name="T0" fmla="*/ 68 w 136"/>
                <a:gd name="T1" fmla="*/ 0 h 135"/>
                <a:gd name="T2" fmla="*/ 67 w 136"/>
                <a:gd name="T3" fmla="*/ 0 h 135"/>
                <a:gd name="T4" fmla="*/ 67 w 136"/>
                <a:gd name="T5" fmla="*/ 0 h 135"/>
                <a:gd name="T6" fmla="*/ 0 w 136"/>
                <a:gd name="T7" fmla="*/ 68 h 135"/>
                <a:gd name="T8" fmla="*/ 68 w 136"/>
                <a:gd name="T9" fmla="*/ 135 h 135"/>
                <a:gd name="T10" fmla="*/ 69 w 136"/>
                <a:gd name="T11" fmla="*/ 135 h 135"/>
                <a:gd name="T12" fmla="*/ 69 w 136"/>
                <a:gd name="T13" fmla="*/ 135 h 135"/>
                <a:gd name="T14" fmla="*/ 135 w 136"/>
                <a:gd name="T15" fmla="*/ 67 h 135"/>
                <a:gd name="T16" fmla="*/ 68 w 136"/>
                <a:gd name="T1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35">
                  <a:moveTo>
                    <a:pt x="6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9" y="0"/>
                    <a:pt x="0" y="31"/>
                    <a:pt x="0" y="68"/>
                  </a:cubicBezTo>
                  <a:cubicBezTo>
                    <a:pt x="1" y="106"/>
                    <a:pt x="31" y="135"/>
                    <a:pt x="68" y="135"/>
                  </a:cubicBezTo>
                  <a:cubicBezTo>
                    <a:pt x="68" y="135"/>
                    <a:pt x="68" y="135"/>
                    <a:pt x="69" y="135"/>
                  </a:cubicBezTo>
                  <a:cubicBezTo>
                    <a:pt x="69" y="135"/>
                    <a:pt x="69" y="135"/>
                    <a:pt x="69" y="135"/>
                  </a:cubicBezTo>
                  <a:cubicBezTo>
                    <a:pt x="106" y="135"/>
                    <a:pt x="136" y="104"/>
                    <a:pt x="135" y="67"/>
                  </a:cubicBezTo>
                  <a:cubicBezTo>
                    <a:pt x="135" y="30"/>
                    <a:pt x="105" y="0"/>
                    <a:pt x="68" y="0"/>
                  </a:cubicBezTo>
                </a:path>
              </a:pathLst>
            </a:custGeom>
            <a:solidFill>
              <a:srgbClr val="03E0F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36">
              <a:extLst>
                <a:ext uri="{FF2B5EF4-FFF2-40B4-BE49-F238E27FC236}">
                  <a16:creationId xmlns:a16="http://schemas.microsoft.com/office/drawing/2014/main" id="{910D4B9B-F30A-4CEE-AF71-67ECF729E994}"/>
                </a:ext>
              </a:extLst>
            </p:cNvPr>
            <p:cNvSpPr/>
            <p:nvPr/>
          </p:nvSpPr>
          <p:spPr bwMode="auto">
            <a:xfrm>
              <a:off x="2520131" y="4397681"/>
              <a:ext cx="106374" cy="93582"/>
            </a:xfrm>
            <a:custGeom>
              <a:avLst/>
              <a:gdLst>
                <a:gd name="T0" fmla="*/ 34 w 67"/>
                <a:gd name="T1" fmla="*/ 0 h 59"/>
                <a:gd name="T2" fmla="*/ 5 w 67"/>
                <a:gd name="T3" fmla="*/ 20 h 59"/>
                <a:gd name="T4" fmla="*/ 24 w 67"/>
                <a:gd name="T5" fmla="*/ 58 h 59"/>
                <a:gd name="T6" fmla="*/ 34 w 67"/>
                <a:gd name="T7" fmla="*/ 59 h 59"/>
                <a:gd name="T8" fmla="*/ 62 w 67"/>
                <a:gd name="T9" fmla="*/ 39 h 59"/>
                <a:gd name="T10" fmla="*/ 43 w 67"/>
                <a:gd name="T11" fmla="*/ 1 h 59"/>
                <a:gd name="T12" fmla="*/ 34 w 67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59">
                  <a:moveTo>
                    <a:pt x="34" y="0"/>
                  </a:moveTo>
                  <a:cubicBezTo>
                    <a:pt x="21" y="0"/>
                    <a:pt x="10" y="8"/>
                    <a:pt x="5" y="20"/>
                  </a:cubicBezTo>
                  <a:cubicBezTo>
                    <a:pt x="0" y="36"/>
                    <a:pt x="9" y="53"/>
                    <a:pt x="24" y="58"/>
                  </a:cubicBezTo>
                  <a:cubicBezTo>
                    <a:pt x="27" y="59"/>
                    <a:pt x="30" y="59"/>
                    <a:pt x="34" y="59"/>
                  </a:cubicBezTo>
                  <a:cubicBezTo>
                    <a:pt x="46" y="59"/>
                    <a:pt x="58" y="51"/>
                    <a:pt x="62" y="39"/>
                  </a:cubicBezTo>
                  <a:cubicBezTo>
                    <a:pt x="67" y="23"/>
                    <a:pt x="59" y="7"/>
                    <a:pt x="43" y="1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EA24B361-F2F9-496C-9222-8039D9A93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6530" y="3737218"/>
              <a:ext cx="445695" cy="440982"/>
            </a:xfrm>
            <a:custGeom>
              <a:avLst/>
              <a:gdLst>
                <a:gd name="T0" fmla="*/ 140 w 280"/>
                <a:gd name="T1" fmla="*/ 195 h 277"/>
                <a:gd name="T2" fmla="*/ 84 w 280"/>
                <a:gd name="T3" fmla="*/ 147 h 277"/>
                <a:gd name="T4" fmla="*/ 114 w 280"/>
                <a:gd name="T5" fmla="*/ 88 h 277"/>
                <a:gd name="T6" fmla="*/ 132 w 280"/>
                <a:gd name="T7" fmla="*/ 83 h 277"/>
                <a:gd name="T8" fmla="*/ 140 w 280"/>
                <a:gd name="T9" fmla="*/ 82 h 277"/>
                <a:gd name="T10" fmla="*/ 196 w 280"/>
                <a:gd name="T11" fmla="*/ 130 h 277"/>
                <a:gd name="T12" fmla="*/ 165 w 280"/>
                <a:gd name="T13" fmla="*/ 189 h 277"/>
                <a:gd name="T14" fmla="*/ 148 w 280"/>
                <a:gd name="T15" fmla="*/ 195 h 277"/>
                <a:gd name="T16" fmla="*/ 140 w 280"/>
                <a:gd name="T17" fmla="*/ 195 h 277"/>
                <a:gd name="T18" fmla="*/ 140 w 280"/>
                <a:gd name="T19" fmla="*/ 0 h 277"/>
                <a:gd name="T20" fmla="*/ 119 w 280"/>
                <a:gd name="T21" fmla="*/ 2 h 277"/>
                <a:gd name="T22" fmla="*/ 123 w 280"/>
                <a:gd name="T23" fmla="*/ 24 h 277"/>
                <a:gd name="T24" fmla="*/ 87 w 280"/>
                <a:gd name="T25" fmla="*/ 35 h 277"/>
                <a:gd name="T26" fmla="*/ 80 w 280"/>
                <a:gd name="T27" fmla="*/ 39 h 277"/>
                <a:gd name="T28" fmla="*/ 69 w 280"/>
                <a:gd name="T29" fmla="*/ 20 h 277"/>
                <a:gd name="T30" fmla="*/ 29 w 280"/>
                <a:gd name="T31" fmla="*/ 56 h 277"/>
                <a:gd name="T32" fmla="*/ 46 w 280"/>
                <a:gd name="T33" fmla="*/ 69 h 277"/>
                <a:gd name="T34" fmla="*/ 27 w 280"/>
                <a:gd name="T35" fmla="*/ 111 h 277"/>
                <a:gd name="T36" fmla="*/ 5 w 280"/>
                <a:gd name="T37" fmla="*/ 105 h 277"/>
                <a:gd name="T38" fmla="*/ 3 w 280"/>
                <a:gd name="T39" fmla="*/ 159 h 277"/>
                <a:gd name="T40" fmla="*/ 25 w 280"/>
                <a:gd name="T41" fmla="*/ 156 h 277"/>
                <a:gd name="T42" fmla="*/ 40 w 280"/>
                <a:gd name="T43" fmla="*/ 199 h 277"/>
                <a:gd name="T44" fmla="*/ 21 w 280"/>
                <a:gd name="T45" fmla="*/ 210 h 277"/>
                <a:gd name="T46" fmla="*/ 57 w 280"/>
                <a:gd name="T47" fmla="*/ 250 h 277"/>
                <a:gd name="T48" fmla="*/ 70 w 280"/>
                <a:gd name="T49" fmla="*/ 232 h 277"/>
                <a:gd name="T50" fmla="*/ 112 w 280"/>
                <a:gd name="T51" fmla="*/ 252 h 277"/>
                <a:gd name="T52" fmla="*/ 106 w 280"/>
                <a:gd name="T53" fmla="*/ 273 h 277"/>
                <a:gd name="T54" fmla="*/ 140 w 280"/>
                <a:gd name="T55" fmla="*/ 277 h 277"/>
                <a:gd name="T56" fmla="*/ 160 w 280"/>
                <a:gd name="T57" fmla="*/ 276 h 277"/>
                <a:gd name="T58" fmla="*/ 157 w 280"/>
                <a:gd name="T59" fmla="*/ 254 h 277"/>
                <a:gd name="T60" fmla="*/ 193 w 280"/>
                <a:gd name="T61" fmla="*/ 243 h 277"/>
                <a:gd name="T62" fmla="*/ 200 w 280"/>
                <a:gd name="T63" fmla="*/ 239 h 277"/>
                <a:gd name="T64" fmla="*/ 211 w 280"/>
                <a:gd name="T65" fmla="*/ 258 h 277"/>
                <a:gd name="T66" fmla="*/ 251 w 280"/>
                <a:gd name="T67" fmla="*/ 221 h 277"/>
                <a:gd name="T68" fmla="*/ 234 w 280"/>
                <a:gd name="T69" fmla="*/ 208 h 277"/>
                <a:gd name="T70" fmla="*/ 253 w 280"/>
                <a:gd name="T71" fmla="*/ 167 h 277"/>
                <a:gd name="T72" fmla="*/ 274 w 280"/>
                <a:gd name="T73" fmla="*/ 172 h 277"/>
                <a:gd name="T74" fmla="*/ 277 w 280"/>
                <a:gd name="T75" fmla="*/ 118 h 277"/>
                <a:gd name="T76" fmla="*/ 255 w 280"/>
                <a:gd name="T77" fmla="*/ 122 h 277"/>
                <a:gd name="T78" fmla="*/ 240 w 280"/>
                <a:gd name="T79" fmla="*/ 79 h 277"/>
                <a:gd name="T80" fmla="*/ 259 w 280"/>
                <a:gd name="T81" fmla="*/ 67 h 277"/>
                <a:gd name="T82" fmla="*/ 222 w 280"/>
                <a:gd name="T83" fmla="*/ 27 h 277"/>
                <a:gd name="T84" fmla="*/ 209 w 280"/>
                <a:gd name="T85" fmla="*/ 45 h 277"/>
                <a:gd name="T86" fmla="*/ 168 w 280"/>
                <a:gd name="T87" fmla="*/ 26 h 277"/>
                <a:gd name="T88" fmla="*/ 173 w 280"/>
                <a:gd name="T89" fmla="*/ 4 h 277"/>
                <a:gd name="T90" fmla="*/ 140 w 280"/>
                <a:gd name="T9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0" h="277">
                  <a:moveTo>
                    <a:pt x="140" y="195"/>
                  </a:moveTo>
                  <a:cubicBezTo>
                    <a:pt x="112" y="195"/>
                    <a:pt x="88" y="175"/>
                    <a:pt x="84" y="147"/>
                  </a:cubicBezTo>
                  <a:cubicBezTo>
                    <a:pt x="80" y="122"/>
                    <a:pt x="93" y="99"/>
                    <a:pt x="114" y="88"/>
                  </a:cubicBezTo>
                  <a:cubicBezTo>
                    <a:pt x="120" y="86"/>
                    <a:pt x="125" y="84"/>
                    <a:pt x="132" y="83"/>
                  </a:cubicBezTo>
                  <a:cubicBezTo>
                    <a:pt x="134" y="83"/>
                    <a:pt x="137" y="82"/>
                    <a:pt x="140" y="82"/>
                  </a:cubicBezTo>
                  <a:cubicBezTo>
                    <a:pt x="167" y="82"/>
                    <a:pt x="191" y="102"/>
                    <a:pt x="196" y="130"/>
                  </a:cubicBezTo>
                  <a:cubicBezTo>
                    <a:pt x="199" y="155"/>
                    <a:pt x="186" y="178"/>
                    <a:pt x="165" y="189"/>
                  </a:cubicBezTo>
                  <a:cubicBezTo>
                    <a:pt x="160" y="192"/>
                    <a:pt x="154" y="194"/>
                    <a:pt x="148" y="195"/>
                  </a:cubicBezTo>
                  <a:cubicBezTo>
                    <a:pt x="145" y="195"/>
                    <a:pt x="143" y="195"/>
                    <a:pt x="140" y="195"/>
                  </a:cubicBezTo>
                  <a:moveTo>
                    <a:pt x="140" y="0"/>
                  </a:moveTo>
                  <a:cubicBezTo>
                    <a:pt x="133" y="0"/>
                    <a:pt x="126" y="1"/>
                    <a:pt x="119" y="2"/>
                  </a:cubicBezTo>
                  <a:cubicBezTo>
                    <a:pt x="123" y="24"/>
                    <a:pt x="123" y="24"/>
                    <a:pt x="123" y="24"/>
                  </a:cubicBezTo>
                  <a:cubicBezTo>
                    <a:pt x="110" y="25"/>
                    <a:pt x="98" y="29"/>
                    <a:pt x="87" y="35"/>
                  </a:cubicBezTo>
                  <a:cubicBezTo>
                    <a:pt x="85" y="36"/>
                    <a:pt x="82" y="37"/>
                    <a:pt x="80" y="39"/>
                  </a:cubicBezTo>
                  <a:cubicBezTo>
                    <a:pt x="69" y="20"/>
                    <a:pt x="69" y="20"/>
                    <a:pt x="69" y="20"/>
                  </a:cubicBezTo>
                  <a:cubicBezTo>
                    <a:pt x="53" y="29"/>
                    <a:pt x="39" y="42"/>
                    <a:pt x="29" y="56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37" y="82"/>
                    <a:pt x="31" y="96"/>
                    <a:pt x="27" y="11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1" y="122"/>
                    <a:pt x="0" y="141"/>
                    <a:pt x="3" y="1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7" y="172"/>
                    <a:pt x="32" y="186"/>
                    <a:pt x="40" y="199"/>
                  </a:cubicBezTo>
                  <a:cubicBezTo>
                    <a:pt x="21" y="210"/>
                    <a:pt x="21" y="210"/>
                    <a:pt x="21" y="210"/>
                  </a:cubicBezTo>
                  <a:cubicBezTo>
                    <a:pt x="30" y="226"/>
                    <a:pt x="43" y="239"/>
                    <a:pt x="57" y="250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83" y="241"/>
                    <a:pt x="97" y="248"/>
                    <a:pt x="112" y="252"/>
                  </a:cubicBezTo>
                  <a:cubicBezTo>
                    <a:pt x="106" y="273"/>
                    <a:pt x="106" y="273"/>
                    <a:pt x="106" y="273"/>
                  </a:cubicBezTo>
                  <a:cubicBezTo>
                    <a:pt x="117" y="276"/>
                    <a:pt x="128" y="277"/>
                    <a:pt x="140" y="277"/>
                  </a:cubicBezTo>
                  <a:cubicBezTo>
                    <a:pt x="147" y="277"/>
                    <a:pt x="153" y="277"/>
                    <a:pt x="160" y="276"/>
                  </a:cubicBezTo>
                  <a:cubicBezTo>
                    <a:pt x="157" y="254"/>
                    <a:pt x="157" y="254"/>
                    <a:pt x="157" y="254"/>
                  </a:cubicBezTo>
                  <a:cubicBezTo>
                    <a:pt x="170" y="252"/>
                    <a:pt x="182" y="248"/>
                    <a:pt x="193" y="243"/>
                  </a:cubicBezTo>
                  <a:cubicBezTo>
                    <a:pt x="195" y="241"/>
                    <a:pt x="198" y="240"/>
                    <a:pt x="200" y="239"/>
                  </a:cubicBezTo>
                  <a:cubicBezTo>
                    <a:pt x="211" y="258"/>
                    <a:pt x="211" y="258"/>
                    <a:pt x="211" y="258"/>
                  </a:cubicBezTo>
                  <a:cubicBezTo>
                    <a:pt x="227" y="248"/>
                    <a:pt x="240" y="236"/>
                    <a:pt x="251" y="221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43" y="196"/>
                    <a:pt x="249" y="182"/>
                    <a:pt x="253" y="167"/>
                  </a:cubicBezTo>
                  <a:cubicBezTo>
                    <a:pt x="274" y="172"/>
                    <a:pt x="274" y="172"/>
                    <a:pt x="274" y="172"/>
                  </a:cubicBezTo>
                  <a:cubicBezTo>
                    <a:pt x="279" y="155"/>
                    <a:pt x="280" y="137"/>
                    <a:pt x="277" y="118"/>
                  </a:cubicBezTo>
                  <a:cubicBezTo>
                    <a:pt x="255" y="122"/>
                    <a:pt x="255" y="122"/>
                    <a:pt x="255" y="122"/>
                  </a:cubicBezTo>
                  <a:cubicBezTo>
                    <a:pt x="253" y="106"/>
                    <a:pt x="247" y="92"/>
                    <a:pt x="240" y="79"/>
                  </a:cubicBezTo>
                  <a:cubicBezTo>
                    <a:pt x="259" y="67"/>
                    <a:pt x="259" y="67"/>
                    <a:pt x="259" y="67"/>
                  </a:cubicBezTo>
                  <a:cubicBezTo>
                    <a:pt x="249" y="52"/>
                    <a:pt x="237" y="38"/>
                    <a:pt x="222" y="27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197" y="36"/>
                    <a:pt x="183" y="29"/>
                    <a:pt x="168" y="26"/>
                  </a:cubicBezTo>
                  <a:cubicBezTo>
                    <a:pt x="173" y="4"/>
                    <a:pt x="173" y="4"/>
                    <a:pt x="173" y="4"/>
                  </a:cubicBezTo>
                  <a:cubicBezTo>
                    <a:pt x="163" y="2"/>
                    <a:pt x="151" y="0"/>
                    <a:pt x="140" y="0"/>
                  </a:cubicBezTo>
                </a:path>
              </a:pathLst>
            </a:custGeom>
            <a:solidFill>
              <a:srgbClr val="76C8F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GB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77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21" grpId="0" animBg="1"/>
      <p:bldP spid="22" grpId="0" animBg="1"/>
      <p:bldP spid="23" grpId="0" animBg="1"/>
      <p:bldP spid="24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6610" y="184545"/>
              <a:ext cx="1056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one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34FBDF3-E6ED-45E8-ACA8-201E7075466E}"/>
              </a:ext>
            </a:extLst>
          </p:cNvPr>
          <p:cNvSpPr/>
          <p:nvPr/>
        </p:nvSpPr>
        <p:spPr>
          <a:xfrm>
            <a:off x="9747802" y="4833225"/>
            <a:ext cx="2910743" cy="2874983"/>
          </a:xfrm>
          <a:custGeom>
            <a:avLst/>
            <a:gdLst>
              <a:gd name="connsiteX0" fmla="*/ 34827 w 2910743"/>
              <a:gd name="connsiteY0" fmla="*/ 2859346 h 2874983"/>
              <a:gd name="connsiteX1" fmla="*/ 746027 w 2910743"/>
              <a:gd name="connsiteY1" fmla="*/ 1698204 h 2874983"/>
              <a:gd name="connsiteX2" fmla="*/ 1471741 w 2910743"/>
              <a:gd name="connsiteY2" fmla="*/ 1465975 h 2874983"/>
              <a:gd name="connsiteX3" fmla="*/ 1558827 w 2910743"/>
              <a:gd name="connsiteY3" fmla="*/ 769289 h 2874983"/>
              <a:gd name="connsiteX4" fmla="*/ 2066827 w 2910743"/>
              <a:gd name="connsiteY4" fmla="*/ 682204 h 2874983"/>
              <a:gd name="connsiteX5" fmla="*/ 2153912 w 2910743"/>
              <a:gd name="connsiteY5" fmla="*/ 58089 h 2874983"/>
              <a:gd name="connsiteX6" fmla="*/ 2574827 w 2910743"/>
              <a:gd name="connsiteY6" fmla="*/ 43575 h 2874983"/>
              <a:gd name="connsiteX7" fmla="*/ 2908655 w 2910743"/>
              <a:gd name="connsiteY7" fmla="*/ 203232 h 2874983"/>
              <a:gd name="connsiteX8" fmla="*/ 2719969 w 2910743"/>
              <a:gd name="connsiteY8" fmla="*/ 740261 h 2874983"/>
              <a:gd name="connsiteX9" fmla="*/ 2792541 w 2910743"/>
              <a:gd name="connsiteY9" fmla="*/ 1625632 h 2874983"/>
              <a:gd name="connsiteX10" fmla="*/ 2807055 w 2910743"/>
              <a:gd name="connsiteY10" fmla="*/ 2540032 h 2874983"/>
              <a:gd name="connsiteX11" fmla="*/ 1907169 w 2910743"/>
              <a:gd name="connsiteY11" fmla="*/ 2380375 h 2874983"/>
              <a:gd name="connsiteX12" fmla="*/ 34827 w 2910743"/>
              <a:gd name="connsiteY12" fmla="*/ 2859346 h 287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0743" h="2874983">
                <a:moveTo>
                  <a:pt x="34827" y="2859346"/>
                </a:moveTo>
                <a:cubicBezTo>
                  <a:pt x="-158697" y="2745651"/>
                  <a:pt x="506541" y="1930432"/>
                  <a:pt x="746027" y="1698204"/>
                </a:cubicBezTo>
                <a:cubicBezTo>
                  <a:pt x="985513" y="1465976"/>
                  <a:pt x="1336274" y="1620794"/>
                  <a:pt x="1471741" y="1465975"/>
                </a:cubicBezTo>
                <a:cubicBezTo>
                  <a:pt x="1607208" y="1311156"/>
                  <a:pt x="1459646" y="899918"/>
                  <a:pt x="1558827" y="769289"/>
                </a:cubicBezTo>
                <a:cubicBezTo>
                  <a:pt x="1658008" y="638660"/>
                  <a:pt x="1967646" y="800737"/>
                  <a:pt x="2066827" y="682204"/>
                </a:cubicBezTo>
                <a:cubicBezTo>
                  <a:pt x="2166008" y="563671"/>
                  <a:pt x="2069245" y="164527"/>
                  <a:pt x="2153912" y="58089"/>
                </a:cubicBezTo>
                <a:cubicBezTo>
                  <a:pt x="2238579" y="-48349"/>
                  <a:pt x="2449037" y="19385"/>
                  <a:pt x="2574827" y="43575"/>
                </a:cubicBezTo>
                <a:cubicBezTo>
                  <a:pt x="2700617" y="67765"/>
                  <a:pt x="2884465" y="87118"/>
                  <a:pt x="2908655" y="203232"/>
                </a:cubicBezTo>
                <a:cubicBezTo>
                  <a:pt x="2932845" y="319346"/>
                  <a:pt x="2739321" y="503194"/>
                  <a:pt x="2719969" y="740261"/>
                </a:cubicBezTo>
                <a:cubicBezTo>
                  <a:pt x="2700617" y="977328"/>
                  <a:pt x="2778027" y="1325670"/>
                  <a:pt x="2792541" y="1625632"/>
                </a:cubicBezTo>
                <a:cubicBezTo>
                  <a:pt x="2807055" y="1925594"/>
                  <a:pt x="2954617" y="2414242"/>
                  <a:pt x="2807055" y="2540032"/>
                </a:cubicBezTo>
                <a:cubicBezTo>
                  <a:pt x="2659493" y="2665822"/>
                  <a:pt x="2371626" y="2329575"/>
                  <a:pt x="1907169" y="2380375"/>
                </a:cubicBezTo>
                <a:cubicBezTo>
                  <a:pt x="1442712" y="2431175"/>
                  <a:pt x="228351" y="2973041"/>
                  <a:pt x="34827" y="2859346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AutoShape 6">
            <a:extLst>
              <a:ext uri="{FF2B5EF4-FFF2-40B4-BE49-F238E27FC236}">
                <a16:creationId xmlns:a16="http://schemas.microsoft.com/office/drawing/2014/main" id="{144A5367-DA9A-4B7A-9079-973F845561D5}"/>
              </a:ext>
            </a:extLst>
          </p:cNvPr>
          <p:cNvSpPr/>
          <p:nvPr/>
        </p:nvSpPr>
        <p:spPr bwMode="auto">
          <a:xfrm>
            <a:off x="2258695" y="1905084"/>
            <a:ext cx="694228" cy="6942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6C8F7"/>
          </a:solidFill>
          <a:ln>
            <a:noFill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s-ES" sz="253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</a:p>
        </p:txBody>
      </p:sp>
      <p:sp>
        <p:nvSpPr>
          <p:cNvPr id="17" name="AutoShape 11">
            <a:extLst>
              <a:ext uri="{FF2B5EF4-FFF2-40B4-BE49-F238E27FC236}">
                <a16:creationId xmlns:a16="http://schemas.microsoft.com/office/drawing/2014/main" id="{F61E5451-5A71-475B-8497-1E8A3FA26EA2}"/>
              </a:ext>
            </a:extLst>
          </p:cNvPr>
          <p:cNvSpPr/>
          <p:nvPr/>
        </p:nvSpPr>
        <p:spPr bwMode="auto">
          <a:xfrm>
            <a:off x="2243878" y="4038567"/>
            <a:ext cx="694229" cy="6942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3E0FB"/>
          </a:solidFill>
          <a:ln>
            <a:noFill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s-ES" sz="253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id="{2658F598-0351-41BF-9432-134FC0F3F937}"/>
              </a:ext>
            </a:extLst>
          </p:cNvPr>
          <p:cNvSpPr/>
          <p:nvPr/>
        </p:nvSpPr>
        <p:spPr bwMode="auto">
          <a:xfrm>
            <a:off x="8940644" y="1905084"/>
            <a:ext cx="694228" cy="69422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03E0FB"/>
          </a:solidFill>
          <a:ln>
            <a:noFill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s-ES" sz="253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</a:p>
        </p:txBody>
      </p:sp>
      <p:sp>
        <p:nvSpPr>
          <p:cNvPr id="28" name="AutoShape 22">
            <a:extLst>
              <a:ext uri="{FF2B5EF4-FFF2-40B4-BE49-F238E27FC236}">
                <a16:creationId xmlns:a16="http://schemas.microsoft.com/office/drawing/2014/main" id="{22BBE2D7-1EF1-4E6C-AC2B-8FC5A20509BC}"/>
              </a:ext>
            </a:extLst>
          </p:cNvPr>
          <p:cNvSpPr/>
          <p:nvPr/>
        </p:nvSpPr>
        <p:spPr bwMode="auto">
          <a:xfrm>
            <a:off x="8938528" y="4036450"/>
            <a:ext cx="709044" cy="709044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76C8F7"/>
          </a:solidFill>
          <a:ln>
            <a:noFill/>
          </a:ln>
          <a:effectLst/>
        </p:spPr>
        <p:txBody>
          <a:bodyPr lIns="0" tIns="0" rIns="0" bIns="0"/>
          <a:lstStyle/>
          <a:p>
            <a:pPr algn="ctr">
              <a:lnSpc>
                <a:spcPct val="150000"/>
              </a:lnSpc>
              <a:defRPr/>
            </a:pPr>
            <a:r>
              <a:rPr lang="es-ES" sz="253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04</a:t>
            </a:r>
          </a:p>
        </p:txBody>
      </p:sp>
      <p:sp>
        <p:nvSpPr>
          <p:cNvPr id="41" name="TextBox 15">
            <a:extLst>
              <a:ext uri="{FF2B5EF4-FFF2-40B4-BE49-F238E27FC236}">
                <a16:creationId xmlns:a16="http://schemas.microsoft.com/office/drawing/2014/main" id="{5320BBC1-F42F-4ECF-B894-A7158330243E}"/>
              </a:ext>
            </a:extLst>
          </p:cNvPr>
          <p:cNvSpPr txBox="1"/>
          <p:nvPr/>
        </p:nvSpPr>
        <p:spPr>
          <a:xfrm>
            <a:off x="907157" y="3037399"/>
            <a:ext cx="2665494" cy="480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6">
            <a:extLst>
              <a:ext uri="{FF2B5EF4-FFF2-40B4-BE49-F238E27FC236}">
                <a16:creationId xmlns:a16="http://schemas.microsoft.com/office/drawing/2014/main" id="{A2D59B1D-30A8-420A-8AF4-93AE44D30F3A}"/>
              </a:ext>
            </a:extLst>
          </p:cNvPr>
          <p:cNvSpPr txBox="1"/>
          <p:nvPr/>
        </p:nvSpPr>
        <p:spPr>
          <a:xfrm>
            <a:off x="2511270" y="2733298"/>
            <a:ext cx="1061381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1327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5">
            <a:extLst>
              <a:ext uri="{FF2B5EF4-FFF2-40B4-BE49-F238E27FC236}">
                <a16:creationId xmlns:a16="http://schemas.microsoft.com/office/drawing/2014/main" id="{F2343375-E53B-45C0-A1A2-3EF13635A27E}"/>
              </a:ext>
            </a:extLst>
          </p:cNvPr>
          <p:cNvSpPr txBox="1"/>
          <p:nvPr/>
        </p:nvSpPr>
        <p:spPr>
          <a:xfrm>
            <a:off x="8651705" y="3037399"/>
            <a:ext cx="2633138" cy="726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16">
            <a:extLst>
              <a:ext uri="{FF2B5EF4-FFF2-40B4-BE49-F238E27FC236}">
                <a16:creationId xmlns:a16="http://schemas.microsoft.com/office/drawing/2014/main" id="{6A10A6E3-77AA-417F-AAAB-7D859677E7B0}"/>
              </a:ext>
            </a:extLst>
          </p:cNvPr>
          <p:cNvSpPr txBox="1"/>
          <p:nvPr/>
        </p:nvSpPr>
        <p:spPr>
          <a:xfrm>
            <a:off x="8651705" y="2733298"/>
            <a:ext cx="1061381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27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Box 15">
            <a:extLst>
              <a:ext uri="{FF2B5EF4-FFF2-40B4-BE49-F238E27FC236}">
                <a16:creationId xmlns:a16="http://schemas.microsoft.com/office/drawing/2014/main" id="{65E207DD-D72E-4EF5-BDB2-FDBD8D1DB971}"/>
              </a:ext>
            </a:extLst>
          </p:cNvPr>
          <p:cNvSpPr txBox="1"/>
          <p:nvPr/>
        </p:nvSpPr>
        <p:spPr>
          <a:xfrm>
            <a:off x="907157" y="5277115"/>
            <a:ext cx="2665494" cy="480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Box 16">
            <a:extLst>
              <a:ext uri="{FF2B5EF4-FFF2-40B4-BE49-F238E27FC236}">
                <a16:creationId xmlns:a16="http://schemas.microsoft.com/office/drawing/2014/main" id="{84D400AE-16FD-4F86-A17D-FEF2F2042D1B}"/>
              </a:ext>
            </a:extLst>
          </p:cNvPr>
          <p:cNvSpPr txBox="1"/>
          <p:nvPr/>
        </p:nvSpPr>
        <p:spPr>
          <a:xfrm>
            <a:off x="2511270" y="4973014"/>
            <a:ext cx="1061381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zh-CN" sz="1327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5">
            <a:extLst>
              <a:ext uri="{FF2B5EF4-FFF2-40B4-BE49-F238E27FC236}">
                <a16:creationId xmlns:a16="http://schemas.microsoft.com/office/drawing/2014/main" id="{4B768320-025E-436A-AA85-1281179C088D}"/>
              </a:ext>
            </a:extLst>
          </p:cNvPr>
          <p:cNvSpPr txBox="1"/>
          <p:nvPr/>
        </p:nvSpPr>
        <p:spPr>
          <a:xfrm>
            <a:off x="8651705" y="5277115"/>
            <a:ext cx="2633138" cy="4809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GB" altLang="zh-CN" sz="10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16">
            <a:extLst>
              <a:ext uri="{FF2B5EF4-FFF2-40B4-BE49-F238E27FC236}">
                <a16:creationId xmlns:a16="http://schemas.microsoft.com/office/drawing/2014/main" id="{0A71D94A-52C8-43D7-A5D4-DB2B0E580457}"/>
              </a:ext>
            </a:extLst>
          </p:cNvPr>
          <p:cNvSpPr txBox="1"/>
          <p:nvPr/>
        </p:nvSpPr>
        <p:spPr>
          <a:xfrm>
            <a:off x="8651705" y="4973014"/>
            <a:ext cx="1061381" cy="2042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327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27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9" name="图形 48">
            <a:extLst>
              <a:ext uri="{FF2B5EF4-FFF2-40B4-BE49-F238E27FC236}">
                <a16:creationId xmlns:a16="http://schemas.microsoft.com/office/drawing/2014/main" id="{0784BD67-B205-43B2-BA63-112A3C1A64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1383" y="1618796"/>
            <a:ext cx="3226026" cy="448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2" grpId="0" animBg="1"/>
      <p:bldP spid="17" grpId="0" animBg="1"/>
      <p:bldP spid="22" grpId="0" animBg="1"/>
      <p:bldP spid="28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6610" y="184545"/>
              <a:ext cx="1056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one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45EB2E4-F3AC-49AF-B754-5EA434A2F325}"/>
              </a:ext>
            </a:extLst>
          </p:cNvPr>
          <p:cNvGrpSpPr/>
          <p:nvPr/>
        </p:nvGrpSpPr>
        <p:grpSpPr>
          <a:xfrm>
            <a:off x="1020273" y="3326245"/>
            <a:ext cx="2595716" cy="2389239"/>
            <a:chOff x="1020273" y="3326245"/>
            <a:chExt cx="2595716" cy="238923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3C2E9F-BF7E-4A2F-9B74-8BC980F1AEF1}"/>
                </a:ext>
              </a:extLst>
            </p:cNvPr>
            <p:cNvSpPr/>
            <p:nvPr/>
          </p:nvSpPr>
          <p:spPr>
            <a:xfrm>
              <a:off x="1020273" y="3326245"/>
              <a:ext cx="2595716" cy="2389239"/>
            </a:xfrm>
            <a:prstGeom prst="rect">
              <a:avLst/>
            </a:prstGeom>
            <a:solidFill>
              <a:srgbClr val="76C8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PA-文本框 7">
              <a:extLst>
                <a:ext uri="{FF2B5EF4-FFF2-40B4-BE49-F238E27FC236}">
                  <a16:creationId xmlns:a16="http://schemas.microsoft.com/office/drawing/2014/main" id="{48DC31A4-C44A-428A-B352-09A7920988AD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320732" y="4043809"/>
              <a:ext cx="1886926" cy="92333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defPPr>
                <a:defRPr lang="zh-CN"/>
              </a:defPPr>
              <a:lvl1pPr algn="ctr">
                <a:lnSpc>
                  <a:spcPct val="90000"/>
                </a:lnSpc>
                <a:spcBef>
                  <a:spcPct val="0"/>
                </a:spcBef>
                <a:defRPr sz="6000" b="1">
                  <a:gradFill>
                    <a:gsLst>
                      <a:gs pos="0">
                        <a:srgbClr val="8B00A8"/>
                      </a:gs>
                      <a:gs pos="100000">
                        <a:srgbClr val="000069"/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义启小魏楷" panose="02010601030101010101" pitchFamily="2" charset="-122"/>
                  <a:ea typeface="义启小魏楷" panose="02010601030101010101" pitchFamily="2" charset="-122"/>
                  <a:cs typeface="+mj-cs"/>
                </a:defRPr>
              </a:lvl1pPr>
            </a:lstStyle>
            <a:p>
              <a:r>
                <a:rPr lang="en-US" altLang="zh-CN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5G</a:t>
              </a:r>
              <a:endPara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PA-文本框 9">
            <a:extLst>
              <a:ext uri="{FF2B5EF4-FFF2-40B4-BE49-F238E27FC236}">
                <a16:creationId xmlns:a16="http://schemas.microsoft.com/office/drawing/2014/main" id="{4A15A859-8B45-43EC-9B48-B7F286683C7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004506" y="1939918"/>
            <a:ext cx="7406064" cy="1096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7520B92-8ABD-460B-81AE-FEB107E12FF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t="26086" r="12556" b="27572"/>
          <a:stretch/>
        </p:blipFill>
        <p:spPr>
          <a:xfrm>
            <a:off x="3916447" y="3326246"/>
            <a:ext cx="7406063" cy="240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6610" y="184545"/>
              <a:ext cx="10567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one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PA-文本框 9">
            <a:extLst>
              <a:ext uri="{FF2B5EF4-FFF2-40B4-BE49-F238E27FC236}">
                <a16:creationId xmlns:a16="http://schemas.microsoft.com/office/drawing/2014/main" id="{B7D6610A-EE63-4833-B481-FC725E73C17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416696" y="2636815"/>
            <a:ext cx="3475011" cy="1481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ts val="3000"/>
              </a:lnSpc>
            </a:pP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</a:t>
            </a:r>
            <a:r>
              <a:rPr lang="en-US" altLang="zh-CN" sz="1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title.Click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here to add content that matches the title.</a:t>
            </a: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ts val="2000"/>
              </a:lnSpc>
            </a:pPr>
            <a:endParaRPr lang="en-GB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C575B1E5-E2C4-4D50-907F-8D2602E04EF7}"/>
              </a:ext>
            </a:extLst>
          </p:cNvPr>
          <p:cNvSpPr/>
          <p:nvPr/>
        </p:nvSpPr>
        <p:spPr>
          <a:xfrm>
            <a:off x="-1086597" y="5044927"/>
            <a:ext cx="6580178" cy="2394533"/>
          </a:xfrm>
          <a:custGeom>
            <a:avLst/>
            <a:gdLst>
              <a:gd name="connsiteX0" fmla="*/ 27054 w 6580178"/>
              <a:gd name="connsiteY0" fmla="*/ 1007530 h 2394533"/>
              <a:gd name="connsiteX1" fmla="*/ 897911 w 6580178"/>
              <a:gd name="connsiteY1" fmla="*/ 78616 h 2394533"/>
              <a:gd name="connsiteX2" fmla="*/ 1580083 w 6580178"/>
              <a:gd name="connsiteY2" fmla="*/ 136673 h 2394533"/>
              <a:gd name="connsiteX3" fmla="*/ 1696197 w 6580178"/>
              <a:gd name="connsiteY3" fmla="*/ 833359 h 2394533"/>
              <a:gd name="connsiteX4" fmla="*/ 2262254 w 6580178"/>
              <a:gd name="connsiteY4" fmla="*/ 528559 h 2394533"/>
              <a:gd name="connsiteX5" fmla="*/ 2523511 w 6580178"/>
              <a:gd name="connsiteY5" fmla="*/ 485016 h 2394533"/>
              <a:gd name="connsiteX6" fmla="*/ 2900883 w 6580178"/>
              <a:gd name="connsiteY6" fmla="*/ 586616 h 2394533"/>
              <a:gd name="connsiteX7" fmla="*/ 3089568 w 6580178"/>
              <a:gd name="connsiteY7" fmla="*/ 1239759 h 2394533"/>
              <a:gd name="connsiteX8" fmla="*/ 3699168 w 6580178"/>
              <a:gd name="connsiteY8" fmla="*/ 1167187 h 2394533"/>
              <a:gd name="connsiteX9" fmla="*/ 4279740 w 6580178"/>
              <a:gd name="connsiteY9" fmla="*/ 1109130 h 2394533"/>
              <a:gd name="connsiteX10" fmla="*/ 5629568 w 6580178"/>
              <a:gd name="connsiteY10" fmla="*/ 1399416 h 2394533"/>
              <a:gd name="connsiteX11" fmla="*/ 6572997 w 6580178"/>
              <a:gd name="connsiteY11" fmla="*/ 1994502 h 2394533"/>
              <a:gd name="connsiteX12" fmla="*/ 5136083 w 6580178"/>
              <a:gd name="connsiteY12" fmla="*/ 2386387 h 2394533"/>
              <a:gd name="connsiteX13" fmla="*/ 709226 w 6580178"/>
              <a:gd name="connsiteY13" fmla="*/ 2154159 h 2394533"/>
              <a:gd name="connsiteX14" fmla="*/ 27054 w 6580178"/>
              <a:gd name="connsiteY14" fmla="*/ 1007530 h 239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80178" h="2394533">
                <a:moveTo>
                  <a:pt x="27054" y="1007530"/>
                </a:moveTo>
                <a:cubicBezTo>
                  <a:pt x="58501" y="661606"/>
                  <a:pt x="639073" y="223759"/>
                  <a:pt x="897911" y="78616"/>
                </a:cubicBezTo>
                <a:cubicBezTo>
                  <a:pt x="1156749" y="-66527"/>
                  <a:pt x="1447035" y="10883"/>
                  <a:pt x="1580083" y="136673"/>
                </a:cubicBezTo>
                <a:cubicBezTo>
                  <a:pt x="1713131" y="262463"/>
                  <a:pt x="1582502" y="768045"/>
                  <a:pt x="1696197" y="833359"/>
                </a:cubicBezTo>
                <a:cubicBezTo>
                  <a:pt x="1809892" y="898673"/>
                  <a:pt x="2124368" y="586616"/>
                  <a:pt x="2262254" y="528559"/>
                </a:cubicBezTo>
                <a:cubicBezTo>
                  <a:pt x="2400140" y="470502"/>
                  <a:pt x="2417073" y="475340"/>
                  <a:pt x="2523511" y="485016"/>
                </a:cubicBezTo>
                <a:cubicBezTo>
                  <a:pt x="2629949" y="494692"/>
                  <a:pt x="2806540" y="460826"/>
                  <a:pt x="2900883" y="586616"/>
                </a:cubicBezTo>
                <a:cubicBezTo>
                  <a:pt x="2995226" y="712406"/>
                  <a:pt x="2956521" y="1142997"/>
                  <a:pt x="3089568" y="1239759"/>
                </a:cubicBezTo>
                <a:cubicBezTo>
                  <a:pt x="3222615" y="1336521"/>
                  <a:pt x="3699168" y="1167187"/>
                  <a:pt x="3699168" y="1167187"/>
                </a:cubicBezTo>
                <a:cubicBezTo>
                  <a:pt x="3897530" y="1145415"/>
                  <a:pt x="3958007" y="1070425"/>
                  <a:pt x="4279740" y="1109130"/>
                </a:cubicBezTo>
                <a:cubicBezTo>
                  <a:pt x="4601473" y="1147835"/>
                  <a:pt x="5247359" y="1251854"/>
                  <a:pt x="5629568" y="1399416"/>
                </a:cubicBezTo>
                <a:cubicBezTo>
                  <a:pt x="6011778" y="1546978"/>
                  <a:pt x="6655244" y="1830007"/>
                  <a:pt x="6572997" y="1994502"/>
                </a:cubicBezTo>
                <a:cubicBezTo>
                  <a:pt x="6490750" y="2158997"/>
                  <a:pt x="6113378" y="2359778"/>
                  <a:pt x="5136083" y="2386387"/>
                </a:cubicBezTo>
                <a:cubicBezTo>
                  <a:pt x="4158788" y="2412996"/>
                  <a:pt x="1558312" y="2383969"/>
                  <a:pt x="709226" y="2154159"/>
                </a:cubicBezTo>
                <a:cubicBezTo>
                  <a:pt x="-139860" y="1924350"/>
                  <a:pt x="-4393" y="1353454"/>
                  <a:pt x="27054" y="1007530"/>
                </a:cubicBez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39F3EAA4-7044-4459-A2B6-644F7D960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6210" y="3429000"/>
            <a:ext cx="3097643" cy="254127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B439BE0-FAB2-4C95-97D3-28F1708AEF5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/>
        </p:blipFill>
        <p:spPr>
          <a:xfrm>
            <a:off x="5792583" y="922222"/>
            <a:ext cx="2541270" cy="254127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2D56FEE-072C-465D-B6BA-839CA26922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/>
        </p:blipFill>
        <p:spPr>
          <a:xfrm>
            <a:off x="8701323" y="908252"/>
            <a:ext cx="2569211" cy="256921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9551F1E-6ED7-4582-B93A-AD46BC12887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r="16622"/>
          <a:stretch/>
        </p:blipFill>
        <p:spPr>
          <a:xfrm>
            <a:off x="8756488" y="3867722"/>
            <a:ext cx="2569212" cy="256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4996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EE57AD-401A-40E4-862C-0473C50911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8ED20D8-24AD-46EA-B616-6FE70042CB1A}"/>
              </a:ext>
            </a:extLst>
          </p:cNvPr>
          <p:cNvSpPr/>
          <p:nvPr/>
        </p:nvSpPr>
        <p:spPr>
          <a:xfrm>
            <a:off x="-571500" y="-481950"/>
            <a:ext cx="7117874" cy="5790577"/>
          </a:xfrm>
          <a:custGeom>
            <a:avLst/>
            <a:gdLst>
              <a:gd name="connsiteX0" fmla="*/ 0 w 7065830"/>
              <a:gd name="connsiteY0" fmla="*/ 4572000 h 5739567"/>
              <a:gd name="connsiteX1" fmla="*/ 1638300 w 7065830"/>
              <a:gd name="connsiteY1" fmla="*/ 5734050 h 5739567"/>
              <a:gd name="connsiteX2" fmla="*/ 3105150 w 7065830"/>
              <a:gd name="connsiteY2" fmla="*/ 4953000 h 5739567"/>
              <a:gd name="connsiteX3" fmla="*/ 3448050 w 7065830"/>
              <a:gd name="connsiteY3" fmla="*/ 3657600 h 5739567"/>
              <a:gd name="connsiteX4" fmla="*/ 5048250 w 7065830"/>
              <a:gd name="connsiteY4" fmla="*/ 3467100 h 5739567"/>
              <a:gd name="connsiteX5" fmla="*/ 6800850 w 7065830"/>
              <a:gd name="connsiteY5" fmla="*/ 3886200 h 5739567"/>
              <a:gd name="connsiteX6" fmla="*/ 6877050 w 7065830"/>
              <a:gd name="connsiteY6" fmla="*/ 1600200 h 5739567"/>
              <a:gd name="connsiteX7" fmla="*/ 5048250 w 7065830"/>
              <a:gd name="connsiteY7" fmla="*/ 1028700 h 5739567"/>
              <a:gd name="connsiteX8" fmla="*/ 5048250 w 7065830"/>
              <a:gd name="connsiteY8" fmla="*/ 0 h 57395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50863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0" fmla="*/ 0 w 7065830"/>
              <a:gd name="connsiteY0" fmla="*/ 4653900 h 5821467"/>
              <a:gd name="connsiteX1" fmla="*/ 1638300 w 7065830"/>
              <a:gd name="connsiteY1" fmla="*/ 5815950 h 5821467"/>
              <a:gd name="connsiteX2" fmla="*/ 3105150 w 7065830"/>
              <a:gd name="connsiteY2" fmla="*/ 5034900 h 5821467"/>
              <a:gd name="connsiteX3" fmla="*/ 3448050 w 7065830"/>
              <a:gd name="connsiteY3" fmla="*/ 3739500 h 5821467"/>
              <a:gd name="connsiteX4" fmla="*/ 5048250 w 7065830"/>
              <a:gd name="connsiteY4" fmla="*/ 3549000 h 5821467"/>
              <a:gd name="connsiteX5" fmla="*/ 6800850 w 7065830"/>
              <a:gd name="connsiteY5" fmla="*/ 3968100 h 5821467"/>
              <a:gd name="connsiteX6" fmla="*/ 6877050 w 7065830"/>
              <a:gd name="connsiteY6" fmla="*/ 1682100 h 5821467"/>
              <a:gd name="connsiteX7" fmla="*/ 5048250 w 7065830"/>
              <a:gd name="connsiteY7" fmla="*/ 1110600 h 5821467"/>
              <a:gd name="connsiteX8" fmla="*/ 5048250 w 7065830"/>
              <a:gd name="connsiteY8" fmla="*/ 81900 h 5821467"/>
              <a:gd name="connsiteX9" fmla="*/ 361950 w 7065830"/>
              <a:gd name="connsiteY9" fmla="*/ 62850 h 5821467"/>
              <a:gd name="connsiteX10" fmla="*/ 0 w 7065830"/>
              <a:gd name="connsiteY10" fmla="*/ 4653900 h 5821467"/>
              <a:gd name="connsiteX0" fmla="*/ 0 w 7095122"/>
              <a:gd name="connsiteY0" fmla="*/ 4653900 h 5821467"/>
              <a:gd name="connsiteX1" fmla="*/ 1638300 w 7095122"/>
              <a:gd name="connsiteY1" fmla="*/ 5815950 h 5821467"/>
              <a:gd name="connsiteX2" fmla="*/ 3105150 w 7095122"/>
              <a:gd name="connsiteY2" fmla="*/ 5034900 h 5821467"/>
              <a:gd name="connsiteX3" fmla="*/ 3448050 w 7095122"/>
              <a:gd name="connsiteY3" fmla="*/ 3739500 h 5821467"/>
              <a:gd name="connsiteX4" fmla="*/ 5048250 w 7095122"/>
              <a:gd name="connsiteY4" fmla="*/ 3549000 h 5821467"/>
              <a:gd name="connsiteX5" fmla="*/ 6858000 w 7095122"/>
              <a:gd name="connsiteY5" fmla="*/ 3491850 h 5821467"/>
              <a:gd name="connsiteX6" fmla="*/ 6877050 w 7095122"/>
              <a:gd name="connsiteY6" fmla="*/ 1682100 h 5821467"/>
              <a:gd name="connsiteX7" fmla="*/ 5048250 w 7095122"/>
              <a:gd name="connsiteY7" fmla="*/ 1110600 h 5821467"/>
              <a:gd name="connsiteX8" fmla="*/ 5048250 w 7095122"/>
              <a:gd name="connsiteY8" fmla="*/ 81900 h 5821467"/>
              <a:gd name="connsiteX9" fmla="*/ 361950 w 7095122"/>
              <a:gd name="connsiteY9" fmla="*/ 62850 h 5821467"/>
              <a:gd name="connsiteX10" fmla="*/ 0 w 7095122"/>
              <a:gd name="connsiteY10" fmla="*/ 4653900 h 5821467"/>
              <a:gd name="connsiteX0" fmla="*/ 0 w 7056831"/>
              <a:gd name="connsiteY0" fmla="*/ 4653900 h 5821467"/>
              <a:gd name="connsiteX1" fmla="*/ 1638300 w 7056831"/>
              <a:gd name="connsiteY1" fmla="*/ 5815950 h 5821467"/>
              <a:gd name="connsiteX2" fmla="*/ 3105150 w 7056831"/>
              <a:gd name="connsiteY2" fmla="*/ 5034900 h 5821467"/>
              <a:gd name="connsiteX3" fmla="*/ 3448050 w 7056831"/>
              <a:gd name="connsiteY3" fmla="*/ 3739500 h 5821467"/>
              <a:gd name="connsiteX4" fmla="*/ 5048250 w 7056831"/>
              <a:gd name="connsiteY4" fmla="*/ 3549000 h 5821467"/>
              <a:gd name="connsiteX5" fmla="*/ 6781800 w 7056831"/>
              <a:gd name="connsiteY5" fmla="*/ 3491850 h 5821467"/>
              <a:gd name="connsiteX6" fmla="*/ 6877050 w 7056831"/>
              <a:gd name="connsiteY6" fmla="*/ 1682100 h 5821467"/>
              <a:gd name="connsiteX7" fmla="*/ 5048250 w 7056831"/>
              <a:gd name="connsiteY7" fmla="*/ 1110600 h 5821467"/>
              <a:gd name="connsiteX8" fmla="*/ 5048250 w 7056831"/>
              <a:gd name="connsiteY8" fmla="*/ 81900 h 5821467"/>
              <a:gd name="connsiteX9" fmla="*/ 361950 w 7056831"/>
              <a:gd name="connsiteY9" fmla="*/ 62850 h 5821467"/>
              <a:gd name="connsiteX10" fmla="*/ 0 w 7056831"/>
              <a:gd name="connsiteY10" fmla="*/ 4653900 h 5821467"/>
              <a:gd name="connsiteX0" fmla="*/ 0 w 7127822"/>
              <a:gd name="connsiteY0" fmla="*/ 4653900 h 5821467"/>
              <a:gd name="connsiteX1" fmla="*/ 1638300 w 7127822"/>
              <a:gd name="connsiteY1" fmla="*/ 5815950 h 5821467"/>
              <a:gd name="connsiteX2" fmla="*/ 3105150 w 7127822"/>
              <a:gd name="connsiteY2" fmla="*/ 5034900 h 5821467"/>
              <a:gd name="connsiteX3" fmla="*/ 3448050 w 7127822"/>
              <a:gd name="connsiteY3" fmla="*/ 3739500 h 5821467"/>
              <a:gd name="connsiteX4" fmla="*/ 5048250 w 7127822"/>
              <a:gd name="connsiteY4" fmla="*/ 3549000 h 5821467"/>
              <a:gd name="connsiteX5" fmla="*/ 6915150 w 7127822"/>
              <a:gd name="connsiteY5" fmla="*/ 3339450 h 5821467"/>
              <a:gd name="connsiteX6" fmla="*/ 6877050 w 7127822"/>
              <a:gd name="connsiteY6" fmla="*/ 1682100 h 5821467"/>
              <a:gd name="connsiteX7" fmla="*/ 5048250 w 7127822"/>
              <a:gd name="connsiteY7" fmla="*/ 1110600 h 5821467"/>
              <a:gd name="connsiteX8" fmla="*/ 5048250 w 7127822"/>
              <a:gd name="connsiteY8" fmla="*/ 81900 h 5821467"/>
              <a:gd name="connsiteX9" fmla="*/ 361950 w 7127822"/>
              <a:gd name="connsiteY9" fmla="*/ 62850 h 5821467"/>
              <a:gd name="connsiteX10" fmla="*/ 0 w 7127822"/>
              <a:gd name="connsiteY10" fmla="*/ 4653900 h 5821467"/>
              <a:gd name="connsiteX0" fmla="*/ 0 w 7061477"/>
              <a:gd name="connsiteY0" fmla="*/ 4653900 h 5821467"/>
              <a:gd name="connsiteX1" fmla="*/ 1638300 w 7061477"/>
              <a:gd name="connsiteY1" fmla="*/ 5815950 h 5821467"/>
              <a:gd name="connsiteX2" fmla="*/ 3105150 w 7061477"/>
              <a:gd name="connsiteY2" fmla="*/ 5034900 h 5821467"/>
              <a:gd name="connsiteX3" fmla="*/ 3448050 w 7061477"/>
              <a:gd name="connsiteY3" fmla="*/ 3739500 h 5821467"/>
              <a:gd name="connsiteX4" fmla="*/ 5048250 w 7061477"/>
              <a:gd name="connsiteY4" fmla="*/ 3549000 h 5821467"/>
              <a:gd name="connsiteX5" fmla="*/ 6915150 w 7061477"/>
              <a:gd name="connsiteY5" fmla="*/ 3339450 h 5821467"/>
              <a:gd name="connsiteX6" fmla="*/ 6934200 w 7061477"/>
              <a:gd name="connsiteY6" fmla="*/ 3358500 h 5821467"/>
              <a:gd name="connsiteX7" fmla="*/ 6877050 w 7061477"/>
              <a:gd name="connsiteY7" fmla="*/ 1682100 h 5821467"/>
              <a:gd name="connsiteX8" fmla="*/ 5048250 w 7061477"/>
              <a:gd name="connsiteY8" fmla="*/ 1110600 h 5821467"/>
              <a:gd name="connsiteX9" fmla="*/ 5048250 w 7061477"/>
              <a:gd name="connsiteY9" fmla="*/ 81900 h 5821467"/>
              <a:gd name="connsiteX10" fmla="*/ 361950 w 7061477"/>
              <a:gd name="connsiteY10" fmla="*/ 62850 h 5821467"/>
              <a:gd name="connsiteX11" fmla="*/ 0 w 7061477"/>
              <a:gd name="connsiteY11" fmla="*/ 4653900 h 5821467"/>
              <a:gd name="connsiteX0" fmla="*/ 0 w 7543934"/>
              <a:gd name="connsiteY0" fmla="*/ 4653900 h 5821467"/>
              <a:gd name="connsiteX1" fmla="*/ 1638300 w 7543934"/>
              <a:gd name="connsiteY1" fmla="*/ 5815950 h 5821467"/>
              <a:gd name="connsiteX2" fmla="*/ 3105150 w 7543934"/>
              <a:gd name="connsiteY2" fmla="*/ 5034900 h 5821467"/>
              <a:gd name="connsiteX3" fmla="*/ 3448050 w 7543934"/>
              <a:gd name="connsiteY3" fmla="*/ 3739500 h 5821467"/>
              <a:gd name="connsiteX4" fmla="*/ 5048250 w 7543934"/>
              <a:gd name="connsiteY4" fmla="*/ 3549000 h 5821467"/>
              <a:gd name="connsiteX5" fmla="*/ 6915150 w 7543934"/>
              <a:gd name="connsiteY5" fmla="*/ 3339450 h 5821467"/>
              <a:gd name="connsiteX6" fmla="*/ 7543800 w 7543934"/>
              <a:gd name="connsiteY6" fmla="*/ 2996550 h 5821467"/>
              <a:gd name="connsiteX7" fmla="*/ 6877050 w 7543934"/>
              <a:gd name="connsiteY7" fmla="*/ 1682100 h 5821467"/>
              <a:gd name="connsiteX8" fmla="*/ 5048250 w 7543934"/>
              <a:gd name="connsiteY8" fmla="*/ 1110600 h 5821467"/>
              <a:gd name="connsiteX9" fmla="*/ 5048250 w 7543934"/>
              <a:gd name="connsiteY9" fmla="*/ 81900 h 5821467"/>
              <a:gd name="connsiteX10" fmla="*/ 361950 w 7543934"/>
              <a:gd name="connsiteY10" fmla="*/ 62850 h 5821467"/>
              <a:gd name="connsiteX11" fmla="*/ 0 w 7543934"/>
              <a:gd name="connsiteY11" fmla="*/ 4653900 h 5821467"/>
              <a:gd name="connsiteX0" fmla="*/ 0 w 7543834"/>
              <a:gd name="connsiteY0" fmla="*/ 4653900 h 5821467"/>
              <a:gd name="connsiteX1" fmla="*/ 1638300 w 7543834"/>
              <a:gd name="connsiteY1" fmla="*/ 5815950 h 5821467"/>
              <a:gd name="connsiteX2" fmla="*/ 3105150 w 7543834"/>
              <a:gd name="connsiteY2" fmla="*/ 5034900 h 5821467"/>
              <a:gd name="connsiteX3" fmla="*/ 3448050 w 7543834"/>
              <a:gd name="connsiteY3" fmla="*/ 3739500 h 5821467"/>
              <a:gd name="connsiteX4" fmla="*/ 5048250 w 7543834"/>
              <a:gd name="connsiteY4" fmla="*/ 3549000 h 5821467"/>
              <a:gd name="connsiteX5" fmla="*/ 6267450 w 7543834"/>
              <a:gd name="connsiteY5" fmla="*/ 2977500 h 5821467"/>
              <a:gd name="connsiteX6" fmla="*/ 7543800 w 7543834"/>
              <a:gd name="connsiteY6" fmla="*/ 2996550 h 5821467"/>
              <a:gd name="connsiteX7" fmla="*/ 6877050 w 7543834"/>
              <a:gd name="connsiteY7" fmla="*/ 1682100 h 5821467"/>
              <a:gd name="connsiteX8" fmla="*/ 5048250 w 7543834"/>
              <a:gd name="connsiteY8" fmla="*/ 1110600 h 5821467"/>
              <a:gd name="connsiteX9" fmla="*/ 5048250 w 7543834"/>
              <a:gd name="connsiteY9" fmla="*/ 81900 h 5821467"/>
              <a:gd name="connsiteX10" fmla="*/ 361950 w 7543834"/>
              <a:gd name="connsiteY10" fmla="*/ 62850 h 5821467"/>
              <a:gd name="connsiteX11" fmla="*/ 0 w 7543834"/>
              <a:gd name="connsiteY11" fmla="*/ 4653900 h 5821467"/>
              <a:gd name="connsiteX0" fmla="*/ 0 w 7543838"/>
              <a:gd name="connsiteY0" fmla="*/ 4653900 h 5821467"/>
              <a:gd name="connsiteX1" fmla="*/ 1638300 w 7543838"/>
              <a:gd name="connsiteY1" fmla="*/ 5815950 h 5821467"/>
              <a:gd name="connsiteX2" fmla="*/ 3105150 w 7543838"/>
              <a:gd name="connsiteY2" fmla="*/ 5034900 h 5821467"/>
              <a:gd name="connsiteX3" fmla="*/ 3448050 w 7543838"/>
              <a:gd name="connsiteY3" fmla="*/ 3739500 h 5821467"/>
              <a:gd name="connsiteX4" fmla="*/ 4572000 w 7543838"/>
              <a:gd name="connsiteY4" fmla="*/ 3491850 h 5821467"/>
              <a:gd name="connsiteX5" fmla="*/ 6267450 w 7543838"/>
              <a:gd name="connsiteY5" fmla="*/ 2977500 h 5821467"/>
              <a:gd name="connsiteX6" fmla="*/ 7543800 w 7543838"/>
              <a:gd name="connsiteY6" fmla="*/ 2996550 h 5821467"/>
              <a:gd name="connsiteX7" fmla="*/ 6877050 w 7543838"/>
              <a:gd name="connsiteY7" fmla="*/ 1682100 h 5821467"/>
              <a:gd name="connsiteX8" fmla="*/ 5048250 w 7543838"/>
              <a:gd name="connsiteY8" fmla="*/ 1110600 h 5821467"/>
              <a:gd name="connsiteX9" fmla="*/ 5048250 w 7543838"/>
              <a:gd name="connsiteY9" fmla="*/ 81900 h 5821467"/>
              <a:gd name="connsiteX10" fmla="*/ 361950 w 7543838"/>
              <a:gd name="connsiteY10" fmla="*/ 62850 h 5821467"/>
              <a:gd name="connsiteX11" fmla="*/ 0 w 7543838"/>
              <a:gd name="connsiteY11" fmla="*/ 4653900 h 5821467"/>
              <a:gd name="connsiteX0" fmla="*/ 0 w 7543838"/>
              <a:gd name="connsiteY0" fmla="*/ 4653900 h 5817613"/>
              <a:gd name="connsiteX1" fmla="*/ 1638300 w 7543838"/>
              <a:gd name="connsiteY1" fmla="*/ 5815950 h 5817613"/>
              <a:gd name="connsiteX2" fmla="*/ 2743200 w 7543838"/>
              <a:gd name="connsiteY2" fmla="*/ 4882500 h 5817613"/>
              <a:gd name="connsiteX3" fmla="*/ 3448050 w 7543838"/>
              <a:gd name="connsiteY3" fmla="*/ 3739500 h 5817613"/>
              <a:gd name="connsiteX4" fmla="*/ 4572000 w 7543838"/>
              <a:gd name="connsiteY4" fmla="*/ 3491850 h 5817613"/>
              <a:gd name="connsiteX5" fmla="*/ 6267450 w 7543838"/>
              <a:gd name="connsiteY5" fmla="*/ 2977500 h 5817613"/>
              <a:gd name="connsiteX6" fmla="*/ 7543800 w 7543838"/>
              <a:gd name="connsiteY6" fmla="*/ 2996550 h 5817613"/>
              <a:gd name="connsiteX7" fmla="*/ 6877050 w 7543838"/>
              <a:gd name="connsiteY7" fmla="*/ 1682100 h 5817613"/>
              <a:gd name="connsiteX8" fmla="*/ 5048250 w 7543838"/>
              <a:gd name="connsiteY8" fmla="*/ 1110600 h 5817613"/>
              <a:gd name="connsiteX9" fmla="*/ 5048250 w 7543838"/>
              <a:gd name="connsiteY9" fmla="*/ 81900 h 5817613"/>
              <a:gd name="connsiteX10" fmla="*/ 361950 w 7543838"/>
              <a:gd name="connsiteY10" fmla="*/ 62850 h 5817613"/>
              <a:gd name="connsiteX11" fmla="*/ 0 w 7543838"/>
              <a:gd name="connsiteY11" fmla="*/ 4653900 h 5817613"/>
              <a:gd name="connsiteX0" fmla="*/ 0 w 7543838"/>
              <a:gd name="connsiteY0" fmla="*/ 4653900 h 5817637"/>
              <a:gd name="connsiteX1" fmla="*/ 1638300 w 7543838"/>
              <a:gd name="connsiteY1" fmla="*/ 5815950 h 5817637"/>
              <a:gd name="connsiteX2" fmla="*/ 2743200 w 7543838"/>
              <a:gd name="connsiteY2" fmla="*/ 4882500 h 5817637"/>
              <a:gd name="connsiteX3" fmla="*/ 2952750 w 7543838"/>
              <a:gd name="connsiteY3" fmla="*/ 3682350 h 5817637"/>
              <a:gd name="connsiteX4" fmla="*/ 4572000 w 7543838"/>
              <a:gd name="connsiteY4" fmla="*/ 3491850 h 5817637"/>
              <a:gd name="connsiteX5" fmla="*/ 6267450 w 7543838"/>
              <a:gd name="connsiteY5" fmla="*/ 2977500 h 5817637"/>
              <a:gd name="connsiteX6" fmla="*/ 7543800 w 7543838"/>
              <a:gd name="connsiteY6" fmla="*/ 2996550 h 5817637"/>
              <a:gd name="connsiteX7" fmla="*/ 6877050 w 7543838"/>
              <a:gd name="connsiteY7" fmla="*/ 1682100 h 5817637"/>
              <a:gd name="connsiteX8" fmla="*/ 5048250 w 7543838"/>
              <a:gd name="connsiteY8" fmla="*/ 1110600 h 5817637"/>
              <a:gd name="connsiteX9" fmla="*/ 5048250 w 7543838"/>
              <a:gd name="connsiteY9" fmla="*/ 81900 h 5817637"/>
              <a:gd name="connsiteX10" fmla="*/ 361950 w 7543838"/>
              <a:gd name="connsiteY10" fmla="*/ 62850 h 5817637"/>
              <a:gd name="connsiteX11" fmla="*/ 0 w 7543838"/>
              <a:gd name="connsiteY11" fmla="*/ 4653900 h 5817637"/>
              <a:gd name="connsiteX0" fmla="*/ 0 w 7543836"/>
              <a:gd name="connsiteY0" fmla="*/ 4653900 h 5817637"/>
              <a:gd name="connsiteX1" fmla="*/ 1638300 w 7543836"/>
              <a:gd name="connsiteY1" fmla="*/ 5815950 h 5817637"/>
              <a:gd name="connsiteX2" fmla="*/ 2743200 w 7543836"/>
              <a:gd name="connsiteY2" fmla="*/ 4882500 h 5817637"/>
              <a:gd name="connsiteX3" fmla="*/ 2952750 w 7543836"/>
              <a:gd name="connsiteY3" fmla="*/ 3682350 h 5817637"/>
              <a:gd name="connsiteX4" fmla="*/ 4724400 w 7543836"/>
              <a:gd name="connsiteY4" fmla="*/ 3949050 h 5817637"/>
              <a:gd name="connsiteX5" fmla="*/ 6267450 w 7543836"/>
              <a:gd name="connsiteY5" fmla="*/ 2977500 h 5817637"/>
              <a:gd name="connsiteX6" fmla="*/ 7543800 w 7543836"/>
              <a:gd name="connsiteY6" fmla="*/ 2996550 h 5817637"/>
              <a:gd name="connsiteX7" fmla="*/ 6877050 w 7543836"/>
              <a:gd name="connsiteY7" fmla="*/ 1682100 h 5817637"/>
              <a:gd name="connsiteX8" fmla="*/ 5048250 w 7543836"/>
              <a:gd name="connsiteY8" fmla="*/ 1110600 h 5817637"/>
              <a:gd name="connsiteX9" fmla="*/ 5048250 w 7543836"/>
              <a:gd name="connsiteY9" fmla="*/ 81900 h 5817637"/>
              <a:gd name="connsiteX10" fmla="*/ 361950 w 7543836"/>
              <a:gd name="connsiteY10" fmla="*/ 62850 h 5817637"/>
              <a:gd name="connsiteX11" fmla="*/ 0 w 7543836"/>
              <a:gd name="connsiteY11" fmla="*/ 4653900 h 5817637"/>
              <a:gd name="connsiteX0" fmla="*/ 0 w 7543825"/>
              <a:gd name="connsiteY0" fmla="*/ 4653900 h 5817637"/>
              <a:gd name="connsiteX1" fmla="*/ 1638300 w 7543825"/>
              <a:gd name="connsiteY1" fmla="*/ 5815950 h 5817637"/>
              <a:gd name="connsiteX2" fmla="*/ 2743200 w 7543825"/>
              <a:gd name="connsiteY2" fmla="*/ 4882500 h 5817637"/>
              <a:gd name="connsiteX3" fmla="*/ 2952750 w 7543825"/>
              <a:gd name="connsiteY3" fmla="*/ 3682350 h 5817637"/>
              <a:gd name="connsiteX4" fmla="*/ 4724400 w 7543825"/>
              <a:gd name="connsiteY4" fmla="*/ 3949050 h 5817637"/>
              <a:gd name="connsiteX5" fmla="*/ 5905500 w 7543825"/>
              <a:gd name="connsiteY5" fmla="*/ 2882250 h 5817637"/>
              <a:gd name="connsiteX6" fmla="*/ 7543800 w 7543825"/>
              <a:gd name="connsiteY6" fmla="*/ 2996550 h 5817637"/>
              <a:gd name="connsiteX7" fmla="*/ 6877050 w 7543825"/>
              <a:gd name="connsiteY7" fmla="*/ 1682100 h 5817637"/>
              <a:gd name="connsiteX8" fmla="*/ 5048250 w 7543825"/>
              <a:gd name="connsiteY8" fmla="*/ 1110600 h 5817637"/>
              <a:gd name="connsiteX9" fmla="*/ 5048250 w 7543825"/>
              <a:gd name="connsiteY9" fmla="*/ 81900 h 5817637"/>
              <a:gd name="connsiteX10" fmla="*/ 361950 w 7543825"/>
              <a:gd name="connsiteY10" fmla="*/ 62850 h 5817637"/>
              <a:gd name="connsiteX11" fmla="*/ 0 w 7543825"/>
              <a:gd name="connsiteY11" fmla="*/ 4653900 h 5817637"/>
              <a:gd name="connsiteX0" fmla="*/ 0 w 7149436"/>
              <a:gd name="connsiteY0" fmla="*/ 4653900 h 5817637"/>
              <a:gd name="connsiteX1" fmla="*/ 1638300 w 7149436"/>
              <a:gd name="connsiteY1" fmla="*/ 5815950 h 5817637"/>
              <a:gd name="connsiteX2" fmla="*/ 2743200 w 7149436"/>
              <a:gd name="connsiteY2" fmla="*/ 4882500 h 5817637"/>
              <a:gd name="connsiteX3" fmla="*/ 2952750 w 7149436"/>
              <a:gd name="connsiteY3" fmla="*/ 3682350 h 5817637"/>
              <a:gd name="connsiteX4" fmla="*/ 4724400 w 7149436"/>
              <a:gd name="connsiteY4" fmla="*/ 3949050 h 5817637"/>
              <a:gd name="connsiteX5" fmla="*/ 5905500 w 7149436"/>
              <a:gd name="connsiteY5" fmla="*/ 2882250 h 5817637"/>
              <a:gd name="connsiteX6" fmla="*/ 7143750 w 7149436"/>
              <a:gd name="connsiteY6" fmla="*/ 2367900 h 5817637"/>
              <a:gd name="connsiteX7" fmla="*/ 6877050 w 7149436"/>
              <a:gd name="connsiteY7" fmla="*/ 1682100 h 5817637"/>
              <a:gd name="connsiteX8" fmla="*/ 5048250 w 7149436"/>
              <a:gd name="connsiteY8" fmla="*/ 1110600 h 5817637"/>
              <a:gd name="connsiteX9" fmla="*/ 5048250 w 7149436"/>
              <a:gd name="connsiteY9" fmla="*/ 81900 h 5817637"/>
              <a:gd name="connsiteX10" fmla="*/ 361950 w 7149436"/>
              <a:gd name="connsiteY10" fmla="*/ 62850 h 5817637"/>
              <a:gd name="connsiteX11" fmla="*/ 0 w 7149436"/>
              <a:gd name="connsiteY11" fmla="*/ 4653900 h 5817637"/>
              <a:gd name="connsiteX0" fmla="*/ 0 w 7196808"/>
              <a:gd name="connsiteY0" fmla="*/ 4653900 h 5817637"/>
              <a:gd name="connsiteX1" fmla="*/ 1638300 w 7196808"/>
              <a:gd name="connsiteY1" fmla="*/ 5815950 h 5817637"/>
              <a:gd name="connsiteX2" fmla="*/ 2743200 w 7196808"/>
              <a:gd name="connsiteY2" fmla="*/ 4882500 h 5817637"/>
              <a:gd name="connsiteX3" fmla="*/ 2952750 w 7196808"/>
              <a:gd name="connsiteY3" fmla="*/ 3682350 h 5817637"/>
              <a:gd name="connsiteX4" fmla="*/ 4724400 w 7196808"/>
              <a:gd name="connsiteY4" fmla="*/ 3949050 h 5817637"/>
              <a:gd name="connsiteX5" fmla="*/ 5905500 w 7196808"/>
              <a:gd name="connsiteY5" fmla="*/ 2882250 h 5817637"/>
              <a:gd name="connsiteX6" fmla="*/ 7143750 w 7196808"/>
              <a:gd name="connsiteY6" fmla="*/ 2367900 h 5817637"/>
              <a:gd name="connsiteX7" fmla="*/ 6991350 w 7196808"/>
              <a:gd name="connsiteY7" fmla="*/ 1301100 h 5817637"/>
              <a:gd name="connsiteX8" fmla="*/ 5048250 w 7196808"/>
              <a:gd name="connsiteY8" fmla="*/ 1110600 h 5817637"/>
              <a:gd name="connsiteX9" fmla="*/ 5048250 w 7196808"/>
              <a:gd name="connsiteY9" fmla="*/ 81900 h 5817637"/>
              <a:gd name="connsiteX10" fmla="*/ 361950 w 7196808"/>
              <a:gd name="connsiteY10" fmla="*/ 62850 h 5817637"/>
              <a:gd name="connsiteX11" fmla="*/ 0 w 7196808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905500 w 7172379"/>
              <a:gd name="connsiteY5" fmla="*/ 28822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172379"/>
              <a:gd name="connsiteY0" fmla="*/ 4653900 h 5817637"/>
              <a:gd name="connsiteX1" fmla="*/ 1638300 w 7172379"/>
              <a:gd name="connsiteY1" fmla="*/ 5815950 h 5817637"/>
              <a:gd name="connsiteX2" fmla="*/ 2743200 w 7172379"/>
              <a:gd name="connsiteY2" fmla="*/ 4882500 h 5817637"/>
              <a:gd name="connsiteX3" fmla="*/ 2952750 w 7172379"/>
              <a:gd name="connsiteY3" fmla="*/ 3682350 h 5817637"/>
              <a:gd name="connsiteX4" fmla="*/ 4724400 w 7172379"/>
              <a:gd name="connsiteY4" fmla="*/ 3949050 h 5817637"/>
              <a:gd name="connsiteX5" fmla="*/ 5372100 w 7172379"/>
              <a:gd name="connsiteY5" fmla="*/ 2844150 h 5817637"/>
              <a:gd name="connsiteX6" fmla="*/ 7143750 w 7172379"/>
              <a:gd name="connsiteY6" fmla="*/ 2367900 h 5817637"/>
              <a:gd name="connsiteX7" fmla="*/ 6991350 w 7172379"/>
              <a:gd name="connsiteY7" fmla="*/ 1301100 h 5817637"/>
              <a:gd name="connsiteX8" fmla="*/ 5429250 w 7172379"/>
              <a:gd name="connsiteY8" fmla="*/ 805800 h 5817637"/>
              <a:gd name="connsiteX9" fmla="*/ 5048250 w 7172379"/>
              <a:gd name="connsiteY9" fmla="*/ 81900 h 5817637"/>
              <a:gd name="connsiteX10" fmla="*/ 361950 w 7172379"/>
              <a:gd name="connsiteY10" fmla="*/ 62850 h 5817637"/>
              <a:gd name="connsiteX11" fmla="*/ 0 w 717237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70189"/>
              <a:gd name="connsiteY0" fmla="*/ 4653900 h 5817637"/>
              <a:gd name="connsiteX1" fmla="*/ 1638300 w 7070189"/>
              <a:gd name="connsiteY1" fmla="*/ 5815950 h 5817637"/>
              <a:gd name="connsiteX2" fmla="*/ 2743200 w 7070189"/>
              <a:gd name="connsiteY2" fmla="*/ 4882500 h 5817637"/>
              <a:gd name="connsiteX3" fmla="*/ 2952750 w 7070189"/>
              <a:gd name="connsiteY3" fmla="*/ 3682350 h 5817637"/>
              <a:gd name="connsiteX4" fmla="*/ 4724400 w 7070189"/>
              <a:gd name="connsiteY4" fmla="*/ 3949050 h 5817637"/>
              <a:gd name="connsiteX5" fmla="*/ 5372100 w 7070189"/>
              <a:gd name="connsiteY5" fmla="*/ 2844150 h 5817637"/>
              <a:gd name="connsiteX6" fmla="*/ 6858000 w 7070189"/>
              <a:gd name="connsiteY6" fmla="*/ 2463150 h 5817637"/>
              <a:gd name="connsiteX7" fmla="*/ 6991350 w 7070189"/>
              <a:gd name="connsiteY7" fmla="*/ 1301100 h 5817637"/>
              <a:gd name="connsiteX8" fmla="*/ 5429250 w 7070189"/>
              <a:gd name="connsiteY8" fmla="*/ 805800 h 5817637"/>
              <a:gd name="connsiteX9" fmla="*/ 5048250 w 7070189"/>
              <a:gd name="connsiteY9" fmla="*/ 81900 h 5817637"/>
              <a:gd name="connsiteX10" fmla="*/ 361950 w 7070189"/>
              <a:gd name="connsiteY10" fmla="*/ 62850 h 5817637"/>
              <a:gd name="connsiteX11" fmla="*/ 0 w 7070189"/>
              <a:gd name="connsiteY11" fmla="*/ 4653900 h 5817637"/>
              <a:gd name="connsiteX0" fmla="*/ 0 w 7099347"/>
              <a:gd name="connsiteY0" fmla="*/ 4653900 h 5817637"/>
              <a:gd name="connsiteX1" fmla="*/ 1638300 w 7099347"/>
              <a:gd name="connsiteY1" fmla="*/ 5815950 h 5817637"/>
              <a:gd name="connsiteX2" fmla="*/ 2743200 w 7099347"/>
              <a:gd name="connsiteY2" fmla="*/ 4882500 h 5817637"/>
              <a:gd name="connsiteX3" fmla="*/ 2952750 w 7099347"/>
              <a:gd name="connsiteY3" fmla="*/ 3682350 h 5817637"/>
              <a:gd name="connsiteX4" fmla="*/ 4724400 w 7099347"/>
              <a:gd name="connsiteY4" fmla="*/ 3949050 h 5817637"/>
              <a:gd name="connsiteX5" fmla="*/ 5372100 w 7099347"/>
              <a:gd name="connsiteY5" fmla="*/ 2844150 h 5817637"/>
              <a:gd name="connsiteX6" fmla="*/ 6858000 w 7099347"/>
              <a:gd name="connsiteY6" fmla="*/ 2463150 h 5817637"/>
              <a:gd name="connsiteX7" fmla="*/ 6991350 w 7099347"/>
              <a:gd name="connsiteY7" fmla="*/ 1301100 h 5817637"/>
              <a:gd name="connsiteX8" fmla="*/ 5429250 w 7099347"/>
              <a:gd name="connsiteY8" fmla="*/ 805800 h 5817637"/>
              <a:gd name="connsiteX9" fmla="*/ 5048250 w 7099347"/>
              <a:gd name="connsiteY9" fmla="*/ 81900 h 5817637"/>
              <a:gd name="connsiteX10" fmla="*/ 361950 w 7099347"/>
              <a:gd name="connsiteY10" fmla="*/ 62850 h 5817637"/>
              <a:gd name="connsiteX11" fmla="*/ 0 w 7099347"/>
              <a:gd name="connsiteY11" fmla="*/ 4653900 h 5817637"/>
              <a:gd name="connsiteX0" fmla="*/ 0 w 7077439"/>
              <a:gd name="connsiteY0" fmla="*/ 4653900 h 5817637"/>
              <a:gd name="connsiteX1" fmla="*/ 1638300 w 7077439"/>
              <a:gd name="connsiteY1" fmla="*/ 5815950 h 5817637"/>
              <a:gd name="connsiteX2" fmla="*/ 2743200 w 7077439"/>
              <a:gd name="connsiteY2" fmla="*/ 4882500 h 5817637"/>
              <a:gd name="connsiteX3" fmla="*/ 2952750 w 7077439"/>
              <a:gd name="connsiteY3" fmla="*/ 3682350 h 5817637"/>
              <a:gd name="connsiteX4" fmla="*/ 4724400 w 7077439"/>
              <a:gd name="connsiteY4" fmla="*/ 3949050 h 5817637"/>
              <a:gd name="connsiteX5" fmla="*/ 5372100 w 7077439"/>
              <a:gd name="connsiteY5" fmla="*/ 2844150 h 5817637"/>
              <a:gd name="connsiteX6" fmla="*/ 6781800 w 7077439"/>
              <a:gd name="connsiteY6" fmla="*/ 2425050 h 5817637"/>
              <a:gd name="connsiteX7" fmla="*/ 6991350 w 7077439"/>
              <a:gd name="connsiteY7" fmla="*/ 1301100 h 5817637"/>
              <a:gd name="connsiteX8" fmla="*/ 5429250 w 7077439"/>
              <a:gd name="connsiteY8" fmla="*/ 805800 h 5817637"/>
              <a:gd name="connsiteX9" fmla="*/ 5048250 w 7077439"/>
              <a:gd name="connsiteY9" fmla="*/ 81900 h 5817637"/>
              <a:gd name="connsiteX10" fmla="*/ 361950 w 7077439"/>
              <a:gd name="connsiteY10" fmla="*/ 62850 h 5817637"/>
              <a:gd name="connsiteX11" fmla="*/ 0 w 7077439"/>
              <a:gd name="connsiteY11" fmla="*/ 4653900 h 5817637"/>
              <a:gd name="connsiteX0" fmla="*/ 0 w 7093836"/>
              <a:gd name="connsiteY0" fmla="*/ 4653900 h 5817637"/>
              <a:gd name="connsiteX1" fmla="*/ 1638300 w 7093836"/>
              <a:gd name="connsiteY1" fmla="*/ 5815950 h 5817637"/>
              <a:gd name="connsiteX2" fmla="*/ 2743200 w 7093836"/>
              <a:gd name="connsiteY2" fmla="*/ 4882500 h 5817637"/>
              <a:gd name="connsiteX3" fmla="*/ 2952750 w 7093836"/>
              <a:gd name="connsiteY3" fmla="*/ 3682350 h 5817637"/>
              <a:gd name="connsiteX4" fmla="*/ 4724400 w 7093836"/>
              <a:gd name="connsiteY4" fmla="*/ 3949050 h 5817637"/>
              <a:gd name="connsiteX5" fmla="*/ 5372100 w 7093836"/>
              <a:gd name="connsiteY5" fmla="*/ 2844150 h 5817637"/>
              <a:gd name="connsiteX6" fmla="*/ 6781800 w 7093836"/>
              <a:gd name="connsiteY6" fmla="*/ 2425050 h 5817637"/>
              <a:gd name="connsiteX7" fmla="*/ 6991350 w 7093836"/>
              <a:gd name="connsiteY7" fmla="*/ 1301100 h 5817637"/>
              <a:gd name="connsiteX8" fmla="*/ 5429250 w 7093836"/>
              <a:gd name="connsiteY8" fmla="*/ 805800 h 5817637"/>
              <a:gd name="connsiteX9" fmla="*/ 5048250 w 7093836"/>
              <a:gd name="connsiteY9" fmla="*/ 81900 h 5817637"/>
              <a:gd name="connsiteX10" fmla="*/ 361950 w 7093836"/>
              <a:gd name="connsiteY10" fmla="*/ 62850 h 5817637"/>
              <a:gd name="connsiteX11" fmla="*/ 0 w 7093836"/>
              <a:gd name="connsiteY11" fmla="*/ 4653900 h 5817637"/>
              <a:gd name="connsiteX0" fmla="*/ 0 w 7105127"/>
              <a:gd name="connsiteY0" fmla="*/ 4653900 h 5817637"/>
              <a:gd name="connsiteX1" fmla="*/ 1638300 w 7105127"/>
              <a:gd name="connsiteY1" fmla="*/ 5815950 h 5817637"/>
              <a:gd name="connsiteX2" fmla="*/ 2743200 w 7105127"/>
              <a:gd name="connsiteY2" fmla="*/ 4882500 h 5817637"/>
              <a:gd name="connsiteX3" fmla="*/ 2952750 w 7105127"/>
              <a:gd name="connsiteY3" fmla="*/ 3682350 h 5817637"/>
              <a:gd name="connsiteX4" fmla="*/ 4724400 w 7105127"/>
              <a:gd name="connsiteY4" fmla="*/ 3949050 h 5817637"/>
              <a:gd name="connsiteX5" fmla="*/ 5372100 w 7105127"/>
              <a:gd name="connsiteY5" fmla="*/ 2844150 h 5817637"/>
              <a:gd name="connsiteX6" fmla="*/ 6781800 w 7105127"/>
              <a:gd name="connsiteY6" fmla="*/ 2425050 h 5817637"/>
              <a:gd name="connsiteX7" fmla="*/ 6991350 w 7105127"/>
              <a:gd name="connsiteY7" fmla="*/ 1301100 h 5817637"/>
              <a:gd name="connsiteX8" fmla="*/ 5429250 w 7105127"/>
              <a:gd name="connsiteY8" fmla="*/ 805800 h 5817637"/>
              <a:gd name="connsiteX9" fmla="*/ 5048250 w 7105127"/>
              <a:gd name="connsiteY9" fmla="*/ 81900 h 5817637"/>
              <a:gd name="connsiteX10" fmla="*/ 361950 w 7105127"/>
              <a:gd name="connsiteY10" fmla="*/ 62850 h 5817637"/>
              <a:gd name="connsiteX11" fmla="*/ 0 w 7105127"/>
              <a:gd name="connsiteY11" fmla="*/ 4653900 h 5817637"/>
              <a:gd name="connsiteX0" fmla="*/ 0 w 7114552"/>
              <a:gd name="connsiteY0" fmla="*/ 4653900 h 5817637"/>
              <a:gd name="connsiteX1" fmla="*/ 1638300 w 7114552"/>
              <a:gd name="connsiteY1" fmla="*/ 5815950 h 5817637"/>
              <a:gd name="connsiteX2" fmla="*/ 2743200 w 7114552"/>
              <a:gd name="connsiteY2" fmla="*/ 4882500 h 5817637"/>
              <a:gd name="connsiteX3" fmla="*/ 2952750 w 7114552"/>
              <a:gd name="connsiteY3" fmla="*/ 3682350 h 5817637"/>
              <a:gd name="connsiteX4" fmla="*/ 4724400 w 7114552"/>
              <a:gd name="connsiteY4" fmla="*/ 3949050 h 5817637"/>
              <a:gd name="connsiteX5" fmla="*/ 5372100 w 7114552"/>
              <a:gd name="connsiteY5" fmla="*/ 2844150 h 5817637"/>
              <a:gd name="connsiteX6" fmla="*/ 6781800 w 7114552"/>
              <a:gd name="connsiteY6" fmla="*/ 2425050 h 5817637"/>
              <a:gd name="connsiteX7" fmla="*/ 6991350 w 7114552"/>
              <a:gd name="connsiteY7" fmla="*/ 1301100 h 5817637"/>
              <a:gd name="connsiteX8" fmla="*/ 5429250 w 7114552"/>
              <a:gd name="connsiteY8" fmla="*/ 805800 h 5817637"/>
              <a:gd name="connsiteX9" fmla="*/ 5048250 w 7114552"/>
              <a:gd name="connsiteY9" fmla="*/ 81900 h 5817637"/>
              <a:gd name="connsiteX10" fmla="*/ 361950 w 7114552"/>
              <a:gd name="connsiteY10" fmla="*/ 62850 h 5817637"/>
              <a:gd name="connsiteX11" fmla="*/ 0 w 7114552"/>
              <a:gd name="connsiteY11" fmla="*/ 4653900 h 5817637"/>
              <a:gd name="connsiteX0" fmla="*/ 0 w 7117874"/>
              <a:gd name="connsiteY0" fmla="*/ 4653900 h 5817637"/>
              <a:gd name="connsiteX1" fmla="*/ 1638300 w 7117874"/>
              <a:gd name="connsiteY1" fmla="*/ 5815950 h 5817637"/>
              <a:gd name="connsiteX2" fmla="*/ 2743200 w 7117874"/>
              <a:gd name="connsiteY2" fmla="*/ 4882500 h 5817637"/>
              <a:gd name="connsiteX3" fmla="*/ 2952750 w 7117874"/>
              <a:gd name="connsiteY3" fmla="*/ 3682350 h 5817637"/>
              <a:gd name="connsiteX4" fmla="*/ 4724400 w 7117874"/>
              <a:gd name="connsiteY4" fmla="*/ 3949050 h 5817637"/>
              <a:gd name="connsiteX5" fmla="*/ 5372100 w 7117874"/>
              <a:gd name="connsiteY5" fmla="*/ 2844150 h 5817637"/>
              <a:gd name="connsiteX6" fmla="*/ 6781800 w 7117874"/>
              <a:gd name="connsiteY6" fmla="*/ 2425050 h 5817637"/>
              <a:gd name="connsiteX7" fmla="*/ 6991350 w 7117874"/>
              <a:gd name="connsiteY7" fmla="*/ 1301100 h 5817637"/>
              <a:gd name="connsiteX8" fmla="*/ 5429250 w 7117874"/>
              <a:gd name="connsiteY8" fmla="*/ 805800 h 5817637"/>
              <a:gd name="connsiteX9" fmla="*/ 5048250 w 7117874"/>
              <a:gd name="connsiteY9" fmla="*/ 81900 h 5817637"/>
              <a:gd name="connsiteX10" fmla="*/ 361950 w 7117874"/>
              <a:gd name="connsiteY10" fmla="*/ 62850 h 5817637"/>
              <a:gd name="connsiteX11" fmla="*/ 0 w 7117874"/>
              <a:gd name="connsiteY11" fmla="*/ 4653900 h 5817637"/>
              <a:gd name="connsiteX0" fmla="*/ 0 w 7117874"/>
              <a:gd name="connsiteY0" fmla="*/ 4653900 h 5826287"/>
              <a:gd name="connsiteX1" fmla="*/ 1638300 w 7117874"/>
              <a:gd name="connsiteY1" fmla="*/ 5815950 h 5826287"/>
              <a:gd name="connsiteX2" fmla="*/ 2806700 w 7117874"/>
              <a:gd name="connsiteY2" fmla="*/ 5136500 h 5826287"/>
              <a:gd name="connsiteX3" fmla="*/ 2952750 w 7117874"/>
              <a:gd name="connsiteY3" fmla="*/ 3682350 h 5826287"/>
              <a:gd name="connsiteX4" fmla="*/ 4724400 w 7117874"/>
              <a:gd name="connsiteY4" fmla="*/ 3949050 h 5826287"/>
              <a:gd name="connsiteX5" fmla="*/ 5372100 w 7117874"/>
              <a:gd name="connsiteY5" fmla="*/ 2844150 h 5826287"/>
              <a:gd name="connsiteX6" fmla="*/ 6781800 w 7117874"/>
              <a:gd name="connsiteY6" fmla="*/ 2425050 h 5826287"/>
              <a:gd name="connsiteX7" fmla="*/ 6991350 w 7117874"/>
              <a:gd name="connsiteY7" fmla="*/ 1301100 h 5826287"/>
              <a:gd name="connsiteX8" fmla="*/ 5429250 w 7117874"/>
              <a:gd name="connsiteY8" fmla="*/ 805800 h 5826287"/>
              <a:gd name="connsiteX9" fmla="*/ 5048250 w 7117874"/>
              <a:gd name="connsiteY9" fmla="*/ 81900 h 5826287"/>
              <a:gd name="connsiteX10" fmla="*/ 361950 w 7117874"/>
              <a:gd name="connsiteY10" fmla="*/ 62850 h 5826287"/>
              <a:gd name="connsiteX11" fmla="*/ 0 w 7117874"/>
              <a:gd name="connsiteY11" fmla="*/ 4653900 h 5826287"/>
              <a:gd name="connsiteX0" fmla="*/ 0 w 7117874"/>
              <a:gd name="connsiteY0" fmla="*/ 4653900 h 5829303"/>
              <a:gd name="connsiteX1" fmla="*/ 1638300 w 7117874"/>
              <a:gd name="connsiteY1" fmla="*/ 5815950 h 5829303"/>
              <a:gd name="connsiteX2" fmla="*/ 2806700 w 7117874"/>
              <a:gd name="connsiteY2" fmla="*/ 5136500 h 5829303"/>
              <a:gd name="connsiteX3" fmla="*/ 2952750 w 7117874"/>
              <a:gd name="connsiteY3" fmla="*/ 3682350 h 5829303"/>
              <a:gd name="connsiteX4" fmla="*/ 4724400 w 7117874"/>
              <a:gd name="connsiteY4" fmla="*/ 3949050 h 5829303"/>
              <a:gd name="connsiteX5" fmla="*/ 5372100 w 7117874"/>
              <a:gd name="connsiteY5" fmla="*/ 2844150 h 5829303"/>
              <a:gd name="connsiteX6" fmla="*/ 6781800 w 7117874"/>
              <a:gd name="connsiteY6" fmla="*/ 2425050 h 5829303"/>
              <a:gd name="connsiteX7" fmla="*/ 6991350 w 7117874"/>
              <a:gd name="connsiteY7" fmla="*/ 1301100 h 5829303"/>
              <a:gd name="connsiteX8" fmla="*/ 5429250 w 7117874"/>
              <a:gd name="connsiteY8" fmla="*/ 805800 h 5829303"/>
              <a:gd name="connsiteX9" fmla="*/ 5048250 w 7117874"/>
              <a:gd name="connsiteY9" fmla="*/ 81900 h 5829303"/>
              <a:gd name="connsiteX10" fmla="*/ 361950 w 7117874"/>
              <a:gd name="connsiteY10" fmla="*/ 62850 h 5829303"/>
              <a:gd name="connsiteX11" fmla="*/ 0 w 7117874"/>
              <a:gd name="connsiteY11" fmla="*/ 4653900 h 5829303"/>
              <a:gd name="connsiteX0" fmla="*/ 0 w 7117874"/>
              <a:gd name="connsiteY0" fmla="*/ 4653900 h 5825510"/>
              <a:gd name="connsiteX1" fmla="*/ 1638300 w 7117874"/>
              <a:gd name="connsiteY1" fmla="*/ 5815950 h 5825510"/>
              <a:gd name="connsiteX2" fmla="*/ 2806700 w 7117874"/>
              <a:gd name="connsiteY2" fmla="*/ 5136500 h 5825510"/>
              <a:gd name="connsiteX3" fmla="*/ 3054350 w 7117874"/>
              <a:gd name="connsiteY3" fmla="*/ 3923650 h 5825510"/>
              <a:gd name="connsiteX4" fmla="*/ 4724400 w 7117874"/>
              <a:gd name="connsiteY4" fmla="*/ 3949050 h 5825510"/>
              <a:gd name="connsiteX5" fmla="*/ 5372100 w 7117874"/>
              <a:gd name="connsiteY5" fmla="*/ 2844150 h 5825510"/>
              <a:gd name="connsiteX6" fmla="*/ 6781800 w 7117874"/>
              <a:gd name="connsiteY6" fmla="*/ 2425050 h 5825510"/>
              <a:gd name="connsiteX7" fmla="*/ 6991350 w 7117874"/>
              <a:gd name="connsiteY7" fmla="*/ 1301100 h 5825510"/>
              <a:gd name="connsiteX8" fmla="*/ 5429250 w 7117874"/>
              <a:gd name="connsiteY8" fmla="*/ 805800 h 5825510"/>
              <a:gd name="connsiteX9" fmla="*/ 5048250 w 7117874"/>
              <a:gd name="connsiteY9" fmla="*/ 81900 h 5825510"/>
              <a:gd name="connsiteX10" fmla="*/ 361950 w 7117874"/>
              <a:gd name="connsiteY10" fmla="*/ 62850 h 5825510"/>
              <a:gd name="connsiteX11" fmla="*/ 0 w 7117874"/>
              <a:gd name="connsiteY11" fmla="*/ 4653900 h 5825510"/>
              <a:gd name="connsiteX0" fmla="*/ 0 w 7117874"/>
              <a:gd name="connsiteY0" fmla="*/ 4653900 h 5788038"/>
              <a:gd name="connsiteX1" fmla="*/ 1955800 w 7117874"/>
              <a:gd name="connsiteY1" fmla="*/ 5777850 h 5788038"/>
              <a:gd name="connsiteX2" fmla="*/ 2806700 w 7117874"/>
              <a:gd name="connsiteY2" fmla="*/ 5136500 h 5788038"/>
              <a:gd name="connsiteX3" fmla="*/ 3054350 w 7117874"/>
              <a:gd name="connsiteY3" fmla="*/ 3923650 h 5788038"/>
              <a:gd name="connsiteX4" fmla="*/ 4724400 w 7117874"/>
              <a:gd name="connsiteY4" fmla="*/ 3949050 h 5788038"/>
              <a:gd name="connsiteX5" fmla="*/ 5372100 w 7117874"/>
              <a:gd name="connsiteY5" fmla="*/ 2844150 h 5788038"/>
              <a:gd name="connsiteX6" fmla="*/ 6781800 w 7117874"/>
              <a:gd name="connsiteY6" fmla="*/ 2425050 h 5788038"/>
              <a:gd name="connsiteX7" fmla="*/ 6991350 w 7117874"/>
              <a:gd name="connsiteY7" fmla="*/ 1301100 h 5788038"/>
              <a:gd name="connsiteX8" fmla="*/ 5429250 w 7117874"/>
              <a:gd name="connsiteY8" fmla="*/ 805800 h 5788038"/>
              <a:gd name="connsiteX9" fmla="*/ 5048250 w 7117874"/>
              <a:gd name="connsiteY9" fmla="*/ 81900 h 5788038"/>
              <a:gd name="connsiteX10" fmla="*/ 361950 w 7117874"/>
              <a:gd name="connsiteY10" fmla="*/ 62850 h 5788038"/>
              <a:gd name="connsiteX11" fmla="*/ 0 w 7117874"/>
              <a:gd name="connsiteY11" fmla="*/ 4653900 h 5788038"/>
              <a:gd name="connsiteX0" fmla="*/ 0 w 7117874"/>
              <a:gd name="connsiteY0" fmla="*/ 4653900 h 5790577"/>
              <a:gd name="connsiteX1" fmla="*/ 1955800 w 7117874"/>
              <a:gd name="connsiteY1" fmla="*/ 5777850 h 5790577"/>
              <a:gd name="connsiteX2" fmla="*/ 2806700 w 7117874"/>
              <a:gd name="connsiteY2" fmla="*/ 5136500 h 5790577"/>
              <a:gd name="connsiteX3" fmla="*/ 3054350 w 7117874"/>
              <a:gd name="connsiteY3" fmla="*/ 3923650 h 5790577"/>
              <a:gd name="connsiteX4" fmla="*/ 4724400 w 7117874"/>
              <a:gd name="connsiteY4" fmla="*/ 3949050 h 5790577"/>
              <a:gd name="connsiteX5" fmla="*/ 5372100 w 7117874"/>
              <a:gd name="connsiteY5" fmla="*/ 2844150 h 5790577"/>
              <a:gd name="connsiteX6" fmla="*/ 6781800 w 7117874"/>
              <a:gd name="connsiteY6" fmla="*/ 2425050 h 5790577"/>
              <a:gd name="connsiteX7" fmla="*/ 6991350 w 7117874"/>
              <a:gd name="connsiteY7" fmla="*/ 1301100 h 5790577"/>
              <a:gd name="connsiteX8" fmla="*/ 5429250 w 7117874"/>
              <a:gd name="connsiteY8" fmla="*/ 805800 h 5790577"/>
              <a:gd name="connsiteX9" fmla="*/ 5048250 w 7117874"/>
              <a:gd name="connsiteY9" fmla="*/ 81900 h 5790577"/>
              <a:gd name="connsiteX10" fmla="*/ 361950 w 7117874"/>
              <a:gd name="connsiteY10" fmla="*/ 62850 h 5790577"/>
              <a:gd name="connsiteX11" fmla="*/ 0 w 7117874"/>
              <a:gd name="connsiteY11" fmla="*/ 4653900 h 57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17874" h="5790577">
                <a:moveTo>
                  <a:pt x="0" y="4653900"/>
                </a:moveTo>
                <a:cubicBezTo>
                  <a:pt x="560387" y="5203175"/>
                  <a:pt x="1488017" y="5697417"/>
                  <a:pt x="1955800" y="5777850"/>
                </a:cubicBezTo>
                <a:cubicBezTo>
                  <a:pt x="2423583" y="5858283"/>
                  <a:pt x="2788708" y="5547133"/>
                  <a:pt x="2806700" y="5136500"/>
                </a:cubicBezTo>
                <a:cubicBezTo>
                  <a:pt x="2824692" y="4725867"/>
                  <a:pt x="2734733" y="4121558"/>
                  <a:pt x="3054350" y="3923650"/>
                </a:cubicBezTo>
                <a:cubicBezTo>
                  <a:pt x="3373967" y="3725742"/>
                  <a:pt x="4338108" y="4128967"/>
                  <a:pt x="4724400" y="3949050"/>
                </a:cubicBezTo>
                <a:cubicBezTo>
                  <a:pt x="5110692" y="3769133"/>
                  <a:pt x="5029200" y="3098150"/>
                  <a:pt x="5372100" y="2844150"/>
                </a:cubicBezTo>
                <a:cubicBezTo>
                  <a:pt x="5715000" y="2590150"/>
                  <a:pt x="6426200" y="2586975"/>
                  <a:pt x="6781800" y="2425050"/>
                </a:cubicBezTo>
                <a:cubicBezTo>
                  <a:pt x="7137400" y="2396475"/>
                  <a:pt x="7216775" y="1570975"/>
                  <a:pt x="6991350" y="1301100"/>
                </a:cubicBezTo>
                <a:cubicBezTo>
                  <a:pt x="6765925" y="1031225"/>
                  <a:pt x="5753100" y="1009000"/>
                  <a:pt x="5429250" y="805800"/>
                </a:cubicBezTo>
                <a:cubicBezTo>
                  <a:pt x="5105400" y="602600"/>
                  <a:pt x="4895850" y="462900"/>
                  <a:pt x="5048250" y="81900"/>
                </a:cubicBezTo>
                <a:cubicBezTo>
                  <a:pt x="5054600" y="-92725"/>
                  <a:pt x="354013" y="66819"/>
                  <a:pt x="361950" y="62850"/>
                </a:cubicBezTo>
                <a:lnTo>
                  <a:pt x="0" y="4653900"/>
                </a:lnTo>
                <a:close/>
              </a:path>
            </a:pathLst>
          </a:custGeom>
          <a:gradFill>
            <a:gsLst>
              <a:gs pos="74000">
                <a:srgbClr val="460089"/>
              </a:gs>
              <a:gs pos="21000">
                <a:srgbClr val="000069"/>
              </a:gs>
              <a:gs pos="0">
                <a:srgbClr val="8B00A8"/>
              </a:gs>
              <a:gs pos="100000">
                <a:srgbClr val="8B00A8"/>
              </a:gs>
            </a:gsLst>
            <a:lin ang="5400000" scaled="1"/>
          </a:gradFill>
          <a:ln>
            <a:noFill/>
          </a:ln>
          <a:effectLst>
            <a:innerShdw blurRad="215900" dist="50800" dir="5400000">
              <a:prstClr val="black">
                <a:alpha val="38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A2F1F285-CABA-46B3-92F8-266590C7F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14643" y="1851464"/>
            <a:ext cx="4903029" cy="423184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3628280-004D-4F72-BDD3-51C89AC1D724}"/>
              </a:ext>
            </a:extLst>
          </p:cNvPr>
          <p:cNvSpPr txBox="1"/>
          <p:nvPr/>
        </p:nvSpPr>
        <p:spPr>
          <a:xfrm>
            <a:off x="7627088" y="3679337"/>
            <a:ext cx="367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CE9A13-A6E2-47FA-9112-1458C95078FC}"/>
              </a:ext>
            </a:extLst>
          </p:cNvPr>
          <p:cNvSpPr txBox="1"/>
          <p:nvPr/>
        </p:nvSpPr>
        <p:spPr>
          <a:xfrm>
            <a:off x="7627088" y="4177502"/>
            <a:ext cx="3485412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sz="1600" dirty="0">
                <a:cs typeface="+mn-ea"/>
                <a:sym typeface="+mn-lt"/>
              </a:rPr>
              <a:t>Time would heal almost all wounds. If your wounds have not been healed up, please wait for a short while.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8CA3ED3-5FFE-41A8-AFA6-8879FDF41878}"/>
              </a:ext>
            </a:extLst>
          </p:cNvPr>
          <p:cNvSpPr/>
          <p:nvPr/>
        </p:nvSpPr>
        <p:spPr>
          <a:xfrm>
            <a:off x="7627087" y="2839583"/>
            <a:ext cx="1850741" cy="61941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9A02CB"/>
              </a:gs>
              <a:gs pos="100000">
                <a:srgbClr val="03E0F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two</a:t>
            </a:r>
            <a:endParaRPr lang="zh-CN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D4A47184-85B9-421D-AADC-B5A55AA58F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462922" y="2434593"/>
            <a:ext cx="4191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0997B9A3-1857-4DE4-BE20-2DB530AE1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F230AEFF-78CD-4350-9C27-1DD098DAE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4371383" y="159081"/>
            <a:ext cx="320011" cy="32001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C3D371A3-B7A3-4CE2-B08B-7B8062723ECC}"/>
              </a:ext>
            </a:extLst>
          </p:cNvPr>
          <p:cNvGrpSpPr/>
          <p:nvPr/>
        </p:nvGrpSpPr>
        <p:grpSpPr>
          <a:xfrm>
            <a:off x="311888" y="184545"/>
            <a:ext cx="1104808" cy="646331"/>
            <a:chOff x="311888" y="184545"/>
            <a:chExt cx="1104808" cy="646331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4F125AFD-1014-45AE-9B9A-10E1FE89DB7B}"/>
                </a:ext>
              </a:extLst>
            </p:cNvPr>
            <p:cNvSpPr/>
            <p:nvPr/>
          </p:nvSpPr>
          <p:spPr>
            <a:xfrm>
              <a:off x="311888" y="319087"/>
              <a:ext cx="1104808" cy="478315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9A02CB"/>
                </a:gs>
                <a:gs pos="100000">
                  <a:srgbClr val="03E0F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71E9C16-B1B1-4E21-8409-0038222DF9B5}"/>
                </a:ext>
              </a:extLst>
            </p:cNvPr>
            <p:cNvSpPr/>
            <p:nvPr/>
          </p:nvSpPr>
          <p:spPr>
            <a:xfrm>
              <a:off x="320520" y="184545"/>
              <a:ext cx="10688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two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6BF2279B-788C-457B-805E-0222CE232637}"/>
              </a:ext>
            </a:extLst>
          </p:cNvPr>
          <p:cNvSpPr txBox="1"/>
          <p:nvPr/>
        </p:nvSpPr>
        <p:spPr>
          <a:xfrm>
            <a:off x="1452746" y="296634"/>
            <a:ext cx="307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3" name="TextBox 605">
            <a:extLst>
              <a:ext uri="{FF2B5EF4-FFF2-40B4-BE49-F238E27FC236}">
                <a16:creationId xmlns:a16="http://schemas.microsoft.com/office/drawing/2014/main" id="{F02ED3EA-AF0A-464C-85E5-E95B7EBC5067}"/>
              </a:ext>
            </a:extLst>
          </p:cNvPr>
          <p:cNvSpPr txBox="1"/>
          <p:nvPr/>
        </p:nvSpPr>
        <p:spPr>
          <a:xfrm>
            <a:off x="8952698" y="2307427"/>
            <a:ext cx="260451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en-US" sz="1333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04" name="Rectangle 606">
            <a:extLst>
              <a:ext uri="{FF2B5EF4-FFF2-40B4-BE49-F238E27FC236}">
                <a16:creationId xmlns:a16="http://schemas.microsoft.com/office/drawing/2014/main" id="{909F2F08-2341-4D2E-A7FD-02F9944B41E3}"/>
              </a:ext>
            </a:extLst>
          </p:cNvPr>
          <p:cNvSpPr/>
          <p:nvPr/>
        </p:nvSpPr>
        <p:spPr>
          <a:xfrm>
            <a:off x="8946977" y="2037557"/>
            <a:ext cx="132523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33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  <a:endParaRPr lang="en-US" sz="1333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05" name="TextBox 607">
            <a:extLst>
              <a:ext uri="{FF2B5EF4-FFF2-40B4-BE49-F238E27FC236}">
                <a16:creationId xmlns:a16="http://schemas.microsoft.com/office/drawing/2014/main" id="{E93058AA-7947-40A2-8699-BCB00F72A36F}"/>
              </a:ext>
            </a:extLst>
          </p:cNvPr>
          <p:cNvSpPr txBox="1"/>
          <p:nvPr/>
        </p:nvSpPr>
        <p:spPr>
          <a:xfrm>
            <a:off x="8895529" y="4487826"/>
            <a:ext cx="260451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dirty="0">
              <a:latin typeface="+mn-lt"/>
              <a:cs typeface="+mn-ea"/>
              <a:sym typeface="+mn-lt"/>
            </a:endParaRPr>
          </a:p>
        </p:txBody>
      </p:sp>
      <p:sp>
        <p:nvSpPr>
          <p:cNvPr id="706" name="Rectangle 608">
            <a:extLst>
              <a:ext uri="{FF2B5EF4-FFF2-40B4-BE49-F238E27FC236}">
                <a16:creationId xmlns:a16="http://schemas.microsoft.com/office/drawing/2014/main" id="{0AA59485-DB2C-452D-9E88-A1696BCCCEF4}"/>
              </a:ext>
            </a:extLst>
          </p:cNvPr>
          <p:cNvSpPr/>
          <p:nvPr/>
        </p:nvSpPr>
        <p:spPr>
          <a:xfrm>
            <a:off x="8889809" y="4217955"/>
            <a:ext cx="132523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33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09" name="TextBox 611">
            <a:extLst>
              <a:ext uri="{FF2B5EF4-FFF2-40B4-BE49-F238E27FC236}">
                <a16:creationId xmlns:a16="http://schemas.microsoft.com/office/drawing/2014/main" id="{D8519110-0DC4-470B-8F0D-17B825A4B808}"/>
              </a:ext>
            </a:extLst>
          </p:cNvPr>
          <p:cNvSpPr txBox="1"/>
          <p:nvPr/>
        </p:nvSpPr>
        <p:spPr>
          <a:xfrm>
            <a:off x="797665" y="2209469"/>
            <a:ext cx="260451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5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10" name="Rectangle 612">
            <a:extLst>
              <a:ext uri="{FF2B5EF4-FFF2-40B4-BE49-F238E27FC236}">
                <a16:creationId xmlns:a16="http://schemas.microsoft.com/office/drawing/2014/main" id="{504DE1F2-6F9A-4F11-BF74-4FD96C8788DF}"/>
              </a:ext>
            </a:extLst>
          </p:cNvPr>
          <p:cNvSpPr/>
          <p:nvPr/>
        </p:nvSpPr>
        <p:spPr>
          <a:xfrm>
            <a:off x="2099922" y="1953687"/>
            <a:ext cx="132523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33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711" name="TextBox 613">
            <a:extLst>
              <a:ext uri="{FF2B5EF4-FFF2-40B4-BE49-F238E27FC236}">
                <a16:creationId xmlns:a16="http://schemas.microsoft.com/office/drawing/2014/main" id="{AE3BC2A4-84CB-4B1E-923C-411135B1433C}"/>
              </a:ext>
            </a:extLst>
          </p:cNvPr>
          <p:cNvSpPr txBox="1"/>
          <p:nvPr/>
        </p:nvSpPr>
        <p:spPr>
          <a:xfrm>
            <a:off x="1203245" y="4479764"/>
            <a:ext cx="2604515" cy="689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ts val="2500"/>
              </a:lnSpc>
              <a:defRPr sz="12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en-US" altLang="zh-CN" dirty="0">
                <a:latin typeface="+mn-lt"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12" name="Rectangle 614">
            <a:extLst>
              <a:ext uri="{FF2B5EF4-FFF2-40B4-BE49-F238E27FC236}">
                <a16:creationId xmlns:a16="http://schemas.microsoft.com/office/drawing/2014/main" id="{D11A668F-8693-4F82-B2B7-99559E6190F9}"/>
              </a:ext>
            </a:extLst>
          </p:cNvPr>
          <p:cNvSpPr/>
          <p:nvPr/>
        </p:nvSpPr>
        <p:spPr>
          <a:xfrm>
            <a:off x="2569473" y="4195238"/>
            <a:ext cx="132523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33" b="1" dirty="0">
                <a:solidFill>
                  <a:prstClr val="black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720" name="组合 719">
            <a:extLst>
              <a:ext uri="{FF2B5EF4-FFF2-40B4-BE49-F238E27FC236}">
                <a16:creationId xmlns:a16="http://schemas.microsoft.com/office/drawing/2014/main" id="{30AF878A-A9E2-4C9D-8C7A-29FD87641329}"/>
              </a:ext>
            </a:extLst>
          </p:cNvPr>
          <p:cNvGrpSpPr/>
          <p:nvPr/>
        </p:nvGrpSpPr>
        <p:grpSpPr>
          <a:xfrm>
            <a:off x="3613152" y="1082677"/>
            <a:ext cx="4998511" cy="5775325"/>
            <a:chOff x="3613152" y="1082677"/>
            <a:chExt cx="4998511" cy="5775325"/>
          </a:xfrm>
        </p:grpSpPr>
        <p:grpSp>
          <p:nvGrpSpPr>
            <p:cNvPr id="362" name="Group 574">
              <a:extLst>
                <a:ext uri="{FF2B5EF4-FFF2-40B4-BE49-F238E27FC236}">
                  <a16:creationId xmlns:a16="http://schemas.microsoft.com/office/drawing/2014/main" id="{BA5A7BCF-BAAF-4863-BCA5-D63E2C94999C}"/>
                </a:ext>
              </a:extLst>
            </p:cNvPr>
            <p:cNvGrpSpPr/>
            <p:nvPr/>
          </p:nvGrpSpPr>
          <p:grpSpPr>
            <a:xfrm>
              <a:off x="5639857" y="4070349"/>
              <a:ext cx="628651" cy="628651"/>
              <a:chOff x="5726113" y="3290888"/>
              <a:chExt cx="471488" cy="471488"/>
            </a:xfrm>
          </p:grpSpPr>
          <p:sp>
            <p:nvSpPr>
              <p:cNvPr id="363" name="Oval 6">
                <a:extLst>
                  <a:ext uri="{FF2B5EF4-FFF2-40B4-BE49-F238E27FC236}">
                    <a16:creationId xmlns:a16="http://schemas.microsoft.com/office/drawing/2014/main" id="{A12292B7-99C9-4748-95BF-F9F8CB2DD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6113" y="3290888"/>
                <a:ext cx="471488" cy="471488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" name="Oval 7">
                <a:extLst>
                  <a:ext uri="{FF2B5EF4-FFF2-40B4-BE49-F238E27FC236}">
                    <a16:creationId xmlns:a16="http://schemas.microsoft.com/office/drawing/2014/main" id="{7952CA19-7885-4B33-9DEF-E1B1F8E2F3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49926" y="3316288"/>
                <a:ext cx="422275" cy="420688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" name="Freeform 8">
                <a:extLst>
                  <a:ext uri="{FF2B5EF4-FFF2-40B4-BE49-F238E27FC236}">
                    <a16:creationId xmlns:a16="http://schemas.microsoft.com/office/drawing/2014/main" id="{0AC3CD78-4D50-430D-B3DB-9A6B99B23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01" y="3595688"/>
                <a:ext cx="238125" cy="141288"/>
              </a:xfrm>
              <a:custGeom>
                <a:avLst/>
                <a:gdLst>
                  <a:gd name="T0" fmla="*/ 10 w 57"/>
                  <a:gd name="T1" fmla="*/ 6 h 34"/>
                  <a:gd name="T2" fmla="*/ 0 w 57"/>
                  <a:gd name="T3" fmla="*/ 25 h 34"/>
                  <a:gd name="T4" fmla="*/ 29 w 57"/>
                  <a:gd name="T5" fmla="*/ 34 h 34"/>
                  <a:gd name="T6" fmla="*/ 57 w 57"/>
                  <a:gd name="T7" fmla="*/ 25 h 34"/>
                  <a:gd name="T8" fmla="*/ 47 w 57"/>
                  <a:gd name="T9" fmla="*/ 6 h 34"/>
                  <a:gd name="T10" fmla="*/ 29 w 57"/>
                  <a:gd name="T11" fmla="*/ 0 h 34"/>
                  <a:gd name="T12" fmla="*/ 10 w 57"/>
                  <a:gd name="T13" fmla="*/ 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4">
                    <a:moveTo>
                      <a:pt x="10" y="6"/>
                    </a:moveTo>
                    <a:cubicBezTo>
                      <a:pt x="5" y="10"/>
                      <a:pt x="3" y="16"/>
                      <a:pt x="0" y="25"/>
                    </a:cubicBezTo>
                    <a:cubicBezTo>
                      <a:pt x="8" y="30"/>
                      <a:pt x="18" y="34"/>
                      <a:pt x="29" y="34"/>
                    </a:cubicBezTo>
                    <a:cubicBezTo>
                      <a:pt x="39" y="34"/>
                      <a:pt x="49" y="30"/>
                      <a:pt x="57" y="25"/>
                    </a:cubicBezTo>
                    <a:cubicBezTo>
                      <a:pt x="54" y="16"/>
                      <a:pt x="52" y="9"/>
                      <a:pt x="47" y="6"/>
                    </a:cubicBezTo>
                    <a:cubicBezTo>
                      <a:pt x="39" y="1"/>
                      <a:pt x="34" y="0"/>
                      <a:pt x="29" y="0"/>
                    </a:cubicBezTo>
                    <a:cubicBezTo>
                      <a:pt x="23" y="0"/>
                      <a:pt x="18" y="1"/>
                      <a:pt x="10" y="6"/>
                    </a:cubicBez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6" name="Freeform 9">
                <a:extLst>
                  <a:ext uri="{FF2B5EF4-FFF2-40B4-BE49-F238E27FC236}">
                    <a16:creationId xmlns:a16="http://schemas.microsoft.com/office/drawing/2014/main" id="{BFA46456-9F57-4515-90E9-35307268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726" y="3641725"/>
                <a:ext cx="25400" cy="71438"/>
              </a:xfrm>
              <a:custGeom>
                <a:avLst/>
                <a:gdLst>
                  <a:gd name="T0" fmla="*/ 0 w 6"/>
                  <a:gd name="T1" fmla="*/ 17 h 17"/>
                  <a:gd name="T2" fmla="*/ 0 w 6"/>
                  <a:gd name="T3" fmla="*/ 0 h 17"/>
                  <a:gd name="T4" fmla="*/ 6 w 6"/>
                  <a:gd name="T5" fmla="*/ 14 h 17"/>
                  <a:gd name="T6" fmla="*/ 0 w 6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0" y="17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3"/>
                      <a:pt x="4" y="8"/>
                      <a:pt x="6" y="14"/>
                    </a:cubicBezTo>
                    <a:cubicBezTo>
                      <a:pt x="4" y="15"/>
                      <a:pt x="2" y="16"/>
                      <a:pt x="0" y="17"/>
                    </a:cubicBez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7" name="Freeform 10">
                <a:extLst>
                  <a:ext uri="{FF2B5EF4-FFF2-40B4-BE49-F238E27FC236}">
                    <a16:creationId xmlns:a16="http://schemas.microsoft.com/office/drawing/2014/main" id="{7EF6D2A9-8291-484A-BA37-0D9CFC7B9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451" y="3608388"/>
                <a:ext cx="25400" cy="120650"/>
              </a:xfrm>
              <a:custGeom>
                <a:avLst/>
                <a:gdLst>
                  <a:gd name="T0" fmla="*/ 6 w 6"/>
                  <a:gd name="T1" fmla="*/ 3 h 29"/>
                  <a:gd name="T2" fmla="*/ 6 w 6"/>
                  <a:gd name="T3" fmla="*/ 27 h 29"/>
                  <a:gd name="T4" fmla="*/ 0 w 6"/>
                  <a:gd name="T5" fmla="*/ 29 h 29"/>
                  <a:gd name="T6" fmla="*/ 0 w 6"/>
                  <a:gd name="T7" fmla="*/ 0 h 29"/>
                  <a:gd name="T8" fmla="*/ 6 w 6"/>
                  <a:gd name="T9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6" y="3"/>
                    </a:moveTo>
                    <a:cubicBezTo>
                      <a:pt x="6" y="27"/>
                      <a:pt x="6" y="27"/>
                      <a:pt x="6" y="27"/>
                    </a:cubicBezTo>
                    <a:cubicBezTo>
                      <a:pt x="4" y="28"/>
                      <a:pt x="2" y="28"/>
                      <a:pt x="0" y="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4" y="2"/>
                      <a:pt x="6" y="3"/>
                    </a:cubicBez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8" name="Freeform 11">
                <a:extLst>
                  <a:ext uri="{FF2B5EF4-FFF2-40B4-BE49-F238E27FC236}">
                    <a16:creationId xmlns:a16="http://schemas.microsoft.com/office/drawing/2014/main" id="{9ED25C9C-B848-4922-BF83-664BB753A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6" y="3595688"/>
                <a:ext cx="23813" cy="141288"/>
              </a:xfrm>
              <a:custGeom>
                <a:avLst/>
                <a:gdLst>
                  <a:gd name="T0" fmla="*/ 6 w 6"/>
                  <a:gd name="T1" fmla="*/ 1 h 34"/>
                  <a:gd name="T2" fmla="*/ 6 w 6"/>
                  <a:gd name="T3" fmla="*/ 33 h 34"/>
                  <a:gd name="T4" fmla="*/ 0 w 6"/>
                  <a:gd name="T5" fmla="*/ 34 h 34"/>
                  <a:gd name="T6" fmla="*/ 0 w 6"/>
                  <a:gd name="T7" fmla="*/ 0 h 34"/>
                  <a:gd name="T8" fmla="*/ 6 w 6"/>
                  <a:gd name="T9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">
                    <a:moveTo>
                      <a:pt x="6" y="1"/>
                    </a:move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2" y="33"/>
                      <a:pt x="0" y="3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6" y="1"/>
                    </a:cubicBez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9" name="Freeform 12">
                <a:extLst>
                  <a:ext uri="{FF2B5EF4-FFF2-40B4-BE49-F238E27FC236}">
                    <a16:creationId xmlns:a16="http://schemas.microsoft.com/office/drawing/2014/main" id="{E65D3EF5-88D1-4997-B69E-B3537DE05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38" y="3595688"/>
                <a:ext cx="25400" cy="141288"/>
              </a:xfrm>
              <a:custGeom>
                <a:avLst/>
                <a:gdLst>
                  <a:gd name="T0" fmla="*/ 6 w 6"/>
                  <a:gd name="T1" fmla="*/ 0 h 34"/>
                  <a:gd name="T2" fmla="*/ 6 w 6"/>
                  <a:gd name="T3" fmla="*/ 34 h 34"/>
                  <a:gd name="T4" fmla="*/ 0 w 6"/>
                  <a:gd name="T5" fmla="*/ 33 h 34"/>
                  <a:gd name="T6" fmla="*/ 0 w 6"/>
                  <a:gd name="T7" fmla="*/ 1 h 34"/>
                  <a:gd name="T8" fmla="*/ 6 w 6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4">
                    <a:moveTo>
                      <a:pt x="6" y="0"/>
                    </a:moveTo>
                    <a:cubicBezTo>
                      <a:pt x="6" y="34"/>
                      <a:pt x="6" y="34"/>
                      <a:pt x="6" y="34"/>
                    </a:cubicBezTo>
                    <a:cubicBezTo>
                      <a:pt x="4" y="33"/>
                      <a:pt x="2" y="33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0"/>
                      <a:pt x="6" y="0"/>
                    </a:cubicBez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0" name="Freeform 13">
                <a:extLst>
                  <a:ext uri="{FF2B5EF4-FFF2-40B4-BE49-F238E27FC236}">
                    <a16:creationId xmlns:a16="http://schemas.microsoft.com/office/drawing/2014/main" id="{8BC99D7D-B662-441F-93E4-F1AA58F3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6" y="3608388"/>
                <a:ext cx="25400" cy="120650"/>
              </a:xfrm>
              <a:custGeom>
                <a:avLst/>
                <a:gdLst>
                  <a:gd name="T0" fmla="*/ 6 w 6"/>
                  <a:gd name="T1" fmla="*/ 0 h 29"/>
                  <a:gd name="T2" fmla="*/ 6 w 6"/>
                  <a:gd name="T3" fmla="*/ 29 h 29"/>
                  <a:gd name="T4" fmla="*/ 0 w 6"/>
                  <a:gd name="T5" fmla="*/ 27 h 29"/>
                  <a:gd name="T6" fmla="*/ 0 w 6"/>
                  <a:gd name="T7" fmla="*/ 3 h 29"/>
                  <a:gd name="T8" fmla="*/ 6 w 6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9">
                    <a:moveTo>
                      <a:pt x="6" y="0"/>
                    </a:moveTo>
                    <a:cubicBezTo>
                      <a:pt x="6" y="29"/>
                      <a:pt x="6" y="29"/>
                      <a:pt x="6" y="29"/>
                    </a:cubicBezTo>
                    <a:cubicBezTo>
                      <a:pt x="4" y="28"/>
                      <a:pt x="2" y="28"/>
                      <a:pt x="0" y="2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1" name="Freeform 14">
                <a:extLst>
                  <a:ext uri="{FF2B5EF4-FFF2-40B4-BE49-F238E27FC236}">
                    <a16:creationId xmlns:a16="http://schemas.microsoft.com/office/drawing/2014/main" id="{F98F8834-4E8D-4668-823E-3DDA7A2D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01" y="3641725"/>
                <a:ext cx="25400" cy="71438"/>
              </a:xfrm>
              <a:custGeom>
                <a:avLst/>
                <a:gdLst>
                  <a:gd name="T0" fmla="*/ 6 w 6"/>
                  <a:gd name="T1" fmla="*/ 0 h 17"/>
                  <a:gd name="T2" fmla="*/ 6 w 6"/>
                  <a:gd name="T3" fmla="*/ 17 h 17"/>
                  <a:gd name="T4" fmla="*/ 0 w 6"/>
                  <a:gd name="T5" fmla="*/ 14 h 17"/>
                  <a:gd name="T6" fmla="*/ 6 w 6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7">
                    <a:moveTo>
                      <a:pt x="6" y="0"/>
                    </a:moveTo>
                    <a:cubicBezTo>
                      <a:pt x="6" y="17"/>
                      <a:pt x="6" y="17"/>
                      <a:pt x="6" y="17"/>
                    </a:cubicBezTo>
                    <a:cubicBezTo>
                      <a:pt x="4" y="16"/>
                      <a:pt x="2" y="15"/>
                      <a:pt x="0" y="14"/>
                    </a:cubicBezTo>
                    <a:cubicBezTo>
                      <a:pt x="2" y="8"/>
                      <a:pt x="3" y="3"/>
                      <a:pt x="6" y="0"/>
                    </a:cubicBez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2" name="Freeform 15">
                <a:extLst>
                  <a:ext uri="{FF2B5EF4-FFF2-40B4-BE49-F238E27FC236}">
                    <a16:creationId xmlns:a16="http://schemas.microsoft.com/office/drawing/2014/main" id="{9E04E30E-6204-49E8-A23B-8E90592DE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463" y="3624263"/>
                <a:ext cx="203200" cy="25400"/>
              </a:xfrm>
              <a:custGeom>
                <a:avLst/>
                <a:gdLst>
                  <a:gd name="T0" fmla="*/ 5 w 49"/>
                  <a:gd name="T1" fmla="*/ 0 h 6"/>
                  <a:gd name="T2" fmla="*/ 0 w 49"/>
                  <a:gd name="T3" fmla="*/ 6 h 6"/>
                  <a:gd name="T4" fmla="*/ 49 w 49"/>
                  <a:gd name="T5" fmla="*/ 6 h 6"/>
                  <a:gd name="T6" fmla="*/ 45 w 49"/>
                  <a:gd name="T7" fmla="*/ 0 h 6"/>
                  <a:gd name="T8" fmla="*/ 5 w 4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">
                    <a:moveTo>
                      <a:pt x="5" y="0"/>
                    </a:moveTo>
                    <a:cubicBezTo>
                      <a:pt x="3" y="2"/>
                      <a:pt x="1" y="4"/>
                      <a:pt x="0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8" y="4"/>
                      <a:pt x="46" y="2"/>
                      <a:pt x="45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3" name="Freeform 16">
                <a:extLst>
                  <a:ext uri="{FF2B5EF4-FFF2-40B4-BE49-F238E27FC236}">
                    <a16:creationId xmlns:a16="http://schemas.microsoft.com/office/drawing/2014/main" id="{CA328EC2-344B-439B-92D9-761B72506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01" y="3670300"/>
                <a:ext cx="238125" cy="25400"/>
              </a:xfrm>
              <a:custGeom>
                <a:avLst/>
                <a:gdLst>
                  <a:gd name="T0" fmla="*/ 2 w 57"/>
                  <a:gd name="T1" fmla="*/ 0 h 6"/>
                  <a:gd name="T2" fmla="*/ 0 w 57"/>
                  <a:gd name="T3" fmla="*/ 6 h 6"/>
                  <a:gd name="T4" fmla="*/ 57 w 57"/>
                  <a:gd name="T5" fmla="*/ 6 h 6"/>
                  <a:gd name="T6" fmla="*/ 55 w 57"/>
                  <a:gd name="T7" fmla="*/ 0 h 6"/>
                  <a:gd name="T8" fmla="*/ 2 w 57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">
                    <a:moveTo>
                      <a:pt x="2" y="0"/>
                    </a:moveTo>
                    <a:cubicBezTo>
                      <a:pt x="2" y="2"/>
                      <a:pt x="1" y="4"/>
                      <a:pt x="0" y="6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4"/>
                      <a:pt x="55" y="2"/>
                      <a:pt x="55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4" name="Freeform 17">
                <a:extLst>
                  <a:ext uri="{FF2B5EF4-FFF2-40B4-BE49-F238E27FC236}">
                    <a16:creationId xmlns:a16="http://schemas.microsoft.com/office/drawing/2014/main" id="{5012A68F-4837-48ED-ADCD-74C15047D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7401" y="3713163"/>
                <a:ext cx="187325" cy="23813"/>
              </a:xfrm>
              <a:custGeom>
                <a:avLst/>
                <a:gdLst>
                  <a:gd name="T0" fmla="*/ 0 w 45"/>
                  <a:gd name="T1" fmla="*/ 0 h 6"/>
                  <a:gd name="T2" fmla="*/ 23 w 45"/>
                  <a:gd name="T3" fmla="*/ 6 h 6"/>
                  <a:gd name="T4" fmla="*/ 45 w 45"/>
                  <a:gd name="T5" fmla="*/ 0 h 6"/>
                  <a:gd name="T6" fmla="*/ 0 w 4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6">
                    <a:moveTo>
                      <a:pt x="0" y="0"/>
                    </a:moveTo>
                    <a:cubicBezTo>
                      <a:pt x="7" y="4"/>
                      <a:pt x="14" y="6"/>
                      <a:pt x="23" y="6"/>
                    </a:cubicBezTo>
                    <a:cubicBezTo>
                      <a:pt x="31" y="6"/>
                      <a:pt x="38" y="4"/>
                      <a:pt x="4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" name="Freeform 18">
                <a:extLst>
                  <a:ext uri="{FF2B5EF4-FFF2-40B4-BE49-F238E27FC236}">
                    <a16:creationId xmlns:a16="http://schemas.microsoft.com/office/drawing/2014/main" id="{49CA82C6-E7D6-4C4D-A0B6-FA5EAD27F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726" y="3641725"/>
                <a:ext cx="7938" cy="7938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2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1 w 2"/>
                  <a:gd name="T11" fmla="*/ 2 h 2"/>
                  <a:gd name="T12" fmla="*/ 1 w 2"/>
                  <a:gd name="T13" fmla="*/ 1 h 2"/>
                  <a:gd name="T14" fmla="*/ 1 w 2"/>
                  <a:gd name="T15" fmla="*/ 1 h 2"/>
                  <a:gd name="T16" fmla="*/ 1 w 2"/>
                  <a:gd name="T17" fmla="*/ 1 h 2"/>
                  <a:gd name="T18" fmla="*/ 1 w 2"/>
                  <a:gd name="T19" fmla="*/ 1 h 2"/>
                  <a:gd name="T20" fmla="*/ 1 w 2"/>
                  <a:gd name="T21" fmla="*/ 1 h 2"/>
                  <a:gd name="T22" fmla="*/ 1 w 2"/>
                  <a:gd name="T23" fmla="*/ 1 h 2"/>
                  <a:gd name="T24" fmla="*/ 1 w 2"/>
                  <a:gd name="T25" fmla="*/ 1 h 2"/>
                  <a:gd name="T26" fmla="*/ 1 w 2"/>
                  <a:gd name="T27" fmla="*/ 1 h 2"/>
                  <a:gd name="T28" fmla="*/ 1 w 2"/>
                  <a:gd name="T29" fmla="*/ 1 h 2"/>
                  <a:gd name="T30" fmla="*/ 1 w 2"/>
                  <a:gd name="T31" fmla="*/ 0 h 2"/>
                  <a:gd name="T32" fmla="*/ 1 w 2"/>
                  <a:gd name="T33" fmla="*/ 0 h 2"/>
                  <a:gd name="T34" fmla="*/ 1 w 2"/>
                  <a:gd name="T35" fmla="*/ 0 h 2"/>
                  <a:gd name="T36" fmla="*/ 1 w 2"/>
                  <a:gd name="T37" fmla="*/ 0 h 2"/>
                  <a:gd name="T38" fmla="*/ 1 w 2"/>
                  <a:gd name="T39" fmla="*/ 0 h 2"/>
                  <a:gd name="T40" fmla="*/ 1 w 2"/>
                  <a:gd name="T41" fmla="*/ 0 h 2"/>
                  <a:gd name="T42" fmla="*/ 1 w 2"/>
                  <a:gd name="T43" fmla="*/ 0 h 2"/>
                  <a:gd name="T44" fmla="*/ 1 w 2"/>
                  <a:gd name="T45" fmla="*/ 0 h 2"/>
                  <a:gd name="T46" fmla="*/ 1 w 2"/>
                  <a:gd name="T47" fmla="*/ 0 h 2"/>
                  <a:gd name="T48" fmla="*/ 1 w 2"/>
                  <a:gd name="T49" fmla="*/ 0 h 2"/>
                  <a:gd name="T50" fmla="*/ 0 w 2"/>
                  <a:gd name="T51" fmla="*/ 0 h 2"/>
                  <a:gd name="T52" fmla="*/ 0 w 2"/>
                  <a:gd name="T5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" name="Freeform 19">
                <a:extLst>
                  <a:ext uri="{FF2B5EF4-FFF2-40B4-BE49-F238E27FC236}">
                    <a16:creationId xmlns:a16="http://schemas.microsoft.com/office/drawing/2014/main" id="{CF48D988-023D-4734-AEB7-B988172D3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726" y="3670300"/>
                <a:ext cx="25400" cy="25400"/>
              </a:xfrm>
              <a:custGeom>
                <a:avLst/>
                <a:gdLst>
                  <a:gd name="T0" fmla="*/ 16 w 16"/>
                  <a:gd name="T1" fmla="*/ 16 h 16"/>
                  <a:gd name="T2" fmla="*/ 16 w 16"/>
                  <a:gd name="T3" fmla="*/ 16 h 16"/>
                  <a:gd name="T4" fmla="*/ 16 w 16"/>
                  <a:gd name="T5" fmla="*/ 16 h 16"/>
                  <a:gd name="T6" fmla="*/ 16 w 16"/>
                  <a:gd name="T7" fmla="*/ 14 h 16"/>
                  <a:gd name="T8" fmla="*/ 16 w 16"/>
                  <a:gd name="T9" fmla="*/ 14 h 16"/>
                  <a:gd name="T10" fmla="*/ 16 w 16"/>
                  <a:gd name="T11" fmla="*/ 14 h 16"/>
                  <a:gd name="T12" fmla="*/ 16 w 16"/>
                  <a:gd name="T13" fmla="*/ 14 h 16"/>
                  <a:gd name="T14" fmla="*/ 13 w 16"/>
                  <a:gd name="T15" fmla="*/ 14 h 16"/>
                  <a:gd name="T16" fmla="*/ 13 w 16"/>
                  <a:gd name="T17" fmla="*/ 11 h 16"/>
                  <a:gd name="T18" fmla="*/ 13 w 16"/>
                  <a:gd name="T19" fmla="*/ 11 h 16"/>
                  <a:gd name="T20" fmla="*/ 13 w 16"/>
                  <a:gd name="T21" fmla="*/ 11 h 16"/>
                  <a:gd name="T22" fmla="*/ 13 w 16"/>
                  <a:gd name="T23" fmla="*/ 8 h 16"/>
                  <a:gd name="T24" fmla="*/ 13 w 16"/>
                  <a:gd name="T25" fmla="*/ 8 h 16"/>
                  <a:gd name="T26" fmla="*/ 13 w 16"/>
                  <a:gd name="T27" fmla="*/ 8 h 16"/>
                  <a:gd name="T28" fmla="*/ 13 w 16"/>
                  <a:gd name="T29" fmla="*/ 8 h 16"/>
                  <a:gd name="T30" fmla="*/ 13 w 16"/>
                  <a:gd name="T31" fmla="*/ 8 h 16"/>
                  <a:gd name="T32" fmla="*/ 13 w 16"/>
                  <a:gd name="T33" fmla="*/ 6 h 16"/>
                  <a:gd name="T34" fmla="*/ 13 w 16"/>
                  <a:gd name="T35" fmla="*/ 6 h 16"/>
                  <a:gd name="T36" fmla="*/ 13 w 16"/>
                  <a:gd name="T37" fmla="*/ 6 h 16"/>
                  <a:gd name="T38" fmla="*/ 11 w 16"/>
                  <a:gd name="T39" fmla="*/ 6 h 16"/>
                  <a:gd name="T40" fmla="*/ 11 w 16"/>
                  <a:gd name="T41" fmla="*/ 6 h 16"/>
                  <a:gd name="T42" fmla="*/ 11 w 16"/>
                  <a:gd name="T43" fmla="*/ 6 h 16"/>
                  <a:gd name="T44" fmla="*/ 11 w 16"/>
                  <a:gd name="T45" fmla="*/ 6 h 16"/>
                  <a:gd name="T46" fmla="*/ 11 w 16"/>
                  <a:gd name="T47" fmla="*/ 3 h 16"/>
                  <a:gd name="T48" fmla="*/ 11 w 16"/>
                  <a:gd name="T49" fmla="*/ 3 h 16"/>
                  <a:gd name="T50" fmla="*/ 11 w 16"/>
                  <a:gd name="T51" fmla="*/ 3 h 16"/>
                  <a:gd name="T52" fmla="*/ 11 w 16"/>
                  <a:gd name="T53" fmla="*/ 3 h 16"/>
                  <a:gd name="T54" fmla="*/ 11 w 16"/>
                  <a:gd name="T55" fmla="*/ 3 h 16"/>
                  <a:gd name="T56" fmla="*/ 11 w 16"/>
                  <a:gd name="T57" fmla="*/ 3 h 16"/>
                  <a:gd name="T58" fmla="*/ 11 w 16"/>
                  <a:gd name="T59" fmla="*/ 0 h 16"/>
                  <a:gd name="T60" fmla="*/ 11 w 16"/>
                  <a:gd name="T61" fmla="*/ 0 h 16"/>
                  <a:gd name="T62" fmla="*/ 11 w 16"/>
                  <a:gd name="T63" fmla="*/ 0 h 16"/>
                  <a:gd name="T64" fmla="*/ 11 w 16"/>
                  <a:gd name="T65" fmla="*/ 0 h 16"/>
                  <a:gd name="T66" fmla="*/ 0 w 16"/>
                  <a:gd name="T6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" name="Rectangle 20">
                <a:extLst>
                  <a:ext uri="{FF2B5EF4-FFF2-40B4-BE49-F238E27FC236}">
                    <a16:creationId xmlns:a16="http://schemas.microsoft.com/office/drawing/2014/main" id="{E6112F9F-8362-4C8A-959D-410714DCD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1" y="3624263"/>
                <a:ext cx="25400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" name="Rectangle 21">
                <a:extLst>
                  <a:ext uri="{FF2B5EF4-FFF2-40B4-BE49-F238E27FC236}">
                    <a16:creationId xmlns:a16="http://schemas.microsoft.com/office/drawing/2014/main" id="{44E30FA5-D939-42BE-BEEB-27CCF7FFE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1" y="3670300"/>
                <a:ext cx="25400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9" name="Freeform 22">
                <a:extLst>
                  <a:ext uri="{FF2B5EF4-FFF2-40B4-BE49-F238E27FC236}">
                    <a16:creationId xmlns:a16="http://schemas.microsoft.com/office/drawing/2014/main" id="{0B91A0A2-1319-4DF9-9FD6-82D4963D1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451" y="3713163"/>
                <a:ext cx="25400" cy="15875"/>
              </a:xfrm>
              <a:custGeom>
                <a:avLst/>
                <a:gdLst>
                  <a:gd name="T0" fmla="*/ 0 w 16"/>
                  <a:gd name="T1" fmla="*/ 10 h 10"/>
                  <a:gd name="T2" fmla="*/ 0 w 16"/>
                  <a:gd name="T3" fmla="*/ 10 h 10"/>
                  <a:gd name="T4" fmla="*/ 0 w 16"/>
                  <a:gd name="T5" fmla="*/ 10 h 10"/>
                  <a:gd name="T6" fmla="*/ 0 w 16"/>
                  <a:gd name="T7" fmla="*/ 10 h 10"/>
                  <a:gd name="T8" fmla="*/ 0 w 16"/>
                  <a:gd name="T9" fmla="*/ 10 h 10"/>
                  <a:gd name="T10" fmla="*/ 3 w 16"/>
                  <a:gd name="T11" fmla="*/ 10 h 10"/>
                  <a:gd name="T12" fmla="*/ 3 w 16"/>
                  <a:gd name="T13" fmla="*/ 10 h 10"/>
                  <a:gd name="T14" fmla="*/ 3 w 16"/>
                  <a:gd name="T15" fmla="*/ 10 h 10"/>
                  <a:gd name="T16" fmla="*/ 3 w 16"/>
                  <a:gd name="T17" fmla="*/ 10 h 10"/>
                  <a:gd name="T18" fmla="*/ 3 w 16"/>
                  <a:gd name="T19" fmla="*/ 10 h 10"/>
                  <a:gd name="T20" fmla="*/ 3 w 16"/>
                  <a:gd name="T21" fmla="*/ 10 h 10"/>
                  <a:gd name="T22" fmla="*/ 3 w 16"/>
                  <a:gd name="T23" fmla="*/ 10 h 10"/>
                  <a:gd name="T24" fmla="*/ 5 w 16"/>
                  <a:gd name="T25" fmla="*/ 10 h 10"/>
                  <a:gd name="T26" fmla="*/ 5 w 16"/>
                  <a:gd name="T27" fmla="*/ 10 h 10"/>
                  <a:gd name="T28" fmla="*/ 5 w 16"/>
                  <a:gd name="T29" fmla="*/ 10 h 10"/>
                  <a:gd name="T30" fmla="*/ 5 w 16"/>
                  <a:gd name="T31" fmla="*/ 10 h 10"/>
                  <a:gd name="T32" fmla="*/ 5 w 16"/>
                  <a:gd name="T33" fmla="*/ 8 h 10"/>
                  <a:gd name="T34" fmla="*/ 5 w 16"/>
                  <a:gd name="T35" fmla="*/ 8 h 10"/>
                  <a:gd name="T36" fmla="*/ 5 w 16"/>
                  <a:gd name="T37" fmla="*/ 8 h 10"/>
                  <a:gd name="T38" fmla="*/ 5 w 16"/>
                  <a:gd name="T39" fmla="*/ 8 h 10"/>
                  <a:gd name="T40" fmla="*/ 5 w 16"/>
                  <a:gd name="T41" fmla="*/ 8 h 10"/>
                  <a:gd name="T42" fmla="*/ 5 w 16"/>
                  <a:gd name="T43" fmla="*/ 8 h 10"/>
                  <a:gd name="T44" fmla="*/ 8 w 16"/>
                  <a:gd name="T45" fmla="*/ 8 h 10"/>
                  <a:gd name="T46" fmla="*/ 8 w 16"/>
                  <a:gd name="T47" fmla="*/ 8 h 10"/>
                  <a:gd name="T48" fmla="*/ 8 w 16"/>
                  <a:gd name="T49" fmla="*/ 8 h 10"/>
                  <a:gd name="T50" fmla="*/ 8 w 16"/>
                  <a:gd name="T51" fmla="*/ 8 h 10"/>
                  <a:gd name="T52" fmla="*/ 8 w 16"/>
                  <a:gd name="T53" fmla="*/ 8 h 10"/>
                  <a:gd name="T54" fmla="*/ 8 w 16"/>
                  <a:gd name="T55" fmla="*/ 8 h 10"/>
                  <a:gd name="T56" fmla="*/ 8 w 16"/>
                  <a:gd name="T57" fmla="*/ 8 h 10"/>
                  <a:gd name="T58" fmla="*/ 8 w 16"/>
                  <a:gd name="T59" fmla="*/ 8 h 10"/>
                  <a:gd name="T60" fmla="*/ 8 w 16"/>
                  <a:gd name="T61" fmla="*/ 8 h 10"/>
                  <a:gd name="T62" fmla="*/ 8 w 16"/>
                  <a:gd name="T63" fmla="*/ 8 h 10"/>
                  <a:gd name="T64" fmla="*/ 10 w 16"/>
                  <a:gd name="T65" fmla="*/ 8 h 10"/>
                  <a:gd name="T66" fmla="*/ 10 w 16"/>
                  <a:gd name="T67" fmla="*/ 8 h 10"/>
                  <a:gd name="T68" fmla="*/ 10 w 16"/>
                  <a:gd name="T69" fmla="*/ 8 h 10"/>
                  <a:gd name="T70" fmla="*/ 10 w 16"/>
                  <a:gd name="T71" fmla="*/ 8 h 10"/>
                  <a:gd name="T72" fmla="*/ 10 w 16"/>
                  <a:gd name="T73" fmla="*/ 8 h 10"/>
                  <a:gd name="T74" fmla="*/ 13 w 16"/>
                  <a:gd name="T75" fmla="*/ 8 h 10"/>
                  <a:gd name="T76" fmla="*/ 13 w 16"/>
                  <a:gd name="T77" fmla="*/ 8 h 10"/>
                  <a:gd name="T78" fmla="*/ 13 w 16"/>
                  <a:gd name="T79" fmla="*/ 8 h 10"/>
                  <a:gd name="T80" fmla="*/ 13 w 16"/>
                  <a:gd name="T81" fmla="*/ 8 h 10"/>
                  <a:gd name="T82" fmla="*/ 13 w 16"/>
                  <a:gd name="T83" fmla="*/ 5 h 10"/>
                  <a:gd name="T84" fmla="*/ 13 w 16"/>
                  <a:gd name="T85" fmla="*/ 5 h 10"/>
                  <a:gd name="T86" fmla="*/ 13 w 16"/>
                  <a:gd name="T87" fmla="*/ 5 h 10"/>
                  <a:gd name="T88" fmla="*/ 13 w 16"/>
                  <a:gd name="T89" fmla="*/ 5 h 10"/>
                  <a:gd name="T90" fmla="*/ 13 w 16"/>
                  <a:gd name="T91" fmla="*/ 5 h 10"/>
                  <a:gd name="T92" fmla="*/ 13 w 16"/>
                  <a:gd name="T93" fmla="*/ 5 h 10"/>
                  <a:gd name="T94" fmla="*/ 13 w 16"/>
                  <a:gd name="T95" fmla="*/ 5 h 10"/>
                  <a:gd name="T96" fmla="*/ 16 w 16"/>
                  <a:gd name="T97" fmla="*/ 5 h 10"/>
                  <a:gd name="T98" fmla="*/ 16 w 16"/>
                  <a:gd name="T99" fmla="*/ 5 h 10"/>
                  <a:gd name="T100" fmla="*/ 16 w 16"/>
                  <a:gd name="T101" fmla="*/ 5 h 10"/>
                  <a:gd name="T102" fmla="*/ 16 w 16"/>
                  <a:gd name="T103" fmla="*/ 5 h 10"/>
                  <a:gd name="T104" fmla="*/ 16 w 16"/>
                  <a:gd name="T105" fmla="*/ 5 h 10"/>
                  <a:gd name="T106" fmla="*/ 16 w 16"/>
                  <a:gd name="T107" fmla="*/ 5 h 10"/>
                  <a:gd name="T108" fmla="*/ 16 w 16"/>
                  <a:gd name="T109" fmla="*/ 5 h 10"/>
                  <a:gd name="T110" fmla="*/ 16 w 16"/>
                  <a:gd name="T111" fmla="*/ 5 h 10"/>
                  <a:gd name="T112" fmla="*/ 16 w 16"/>
                  <a:gd name="T113" fmla="*/ 5 h 10"/>
                  <a:gd name="T114" fmla="*/ 16 w 16"/>
                  <a:gd name="T115" fmla="*/ 0 h 10"/>
                  <a:gd name="T116" fmla="*/ 0 w 16"/>
                  <a:gd name="T117" fmla="*/ 0 h 10"/>
                  <a:gd name="T118" fmla="*/ 0 w 16"/>
                  <a:gd name="T119" fmla="*/ 10 h 10"/>
                  <a:gd name="T120" fmla="*/ 0 w 16"/>
                  <a:gd name="T12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8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0" name="Rectangle 23">
                <a:extLst>
                  <a:ext uri="{FF2B5EF4-FFF2-40B4-BE49-F238E27FC236}">
                    <a16:creationId xmlns:a16="http://schemas.microsoft.com/office/drawing/2014/main" id="{727D2851-6CE3-4011-9D46-203C52C12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2176" y="3624263"/>
                <a:ext cx="23813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" name="Rectangle 24">
                <a:extLst>
                  <a:ext uri="{FF2B5EF4-FFF2-40B4-BE49-F238E27FC236}">
                    <a16:creationId xmlns:a16="http://schemas.microsoft.com/office/drawing/2014/main" id="{32947E8E-7595-445D-B6F3-2C59C93E2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2176" y="3670300"/>
                <a:ext cx="23813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" name="Freeform 25">
                <a:extLst>
                  <a:ext uri="{FF2B5EF4-FFF2-40B4-BE49-F238E27FC236}">
                    <a16:creationId xmlns:a16="http://schemas.microsoft.com/office/drawing/2014/main" id="{12F32E7B-0EB4-45A6-9544-BEE7F1864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2176" y="3713163"/>
                <a:ext cx="23813" cy="23813"/>
              </a:xfrm>
              <a:custGeom>
                <a:avLst/>
                <a:gdLst>
                  <a:gd name="T0" fmla="*/ 0 w 6"/>
                  <a:gd name="T1" fmla="*/ 5 h 6"/>
                  <a:gd name="T2" fmla="*/ 0 w 6"/>
                  <a:gd name="T3" fmla="*/ 5 h 6"/>
                  <a:gd name="T4" fmla="*/ 0 w 6"/>
                  <a:gd name="T5" fmla="*/ 5 h 6"/>
                  <a:gd name="T6" fmla="*/ 0 w 6"/>
                  <a:gd name="T7" fmla="*/ 5 h 6"/>
                  <a:gd name="T8" fmla="*/ 1 w 6"/>
                  <a:gd name="T9" fmla="*/ 5 h 6"/>
                  <a:gd name="T10" fmla="*/ 1 w 6"/>
                  <a:gd name="T11" fmla="*/ 5 h 6"/>
                  <a:gd name="T12" fmla="*/ 1 w 6"/>
                  <a:gd name="T13" fmla="*/ 5 h 6"/>
                  <a:gd name="T14" fmla="*/ 1 w 6"/>
                  <a:gd name="T15" fmla="*/ 5 h 6"/>
                  <a:gd name="T16" fmla="*/ 1 w 6"/>
                  <a:gd name="T17" fmla="*/ 5 h 6"/>
                  <a:gd name="T18" fmla="*/ 1 w 6"/>
                  <a:gd name="T19" fmla="*/ 5 h 6"/>
                  <a:gd name="T20" fmla="*/ 2 w 6"/>
                  <a:gd name="T21" fmla="*/ 5 h 6"/>
                  <a:gd name="T22" fmla="*/ 2 w 6"/>
                  <a:gd name="T23" fmla="*/ 5 h 6"/>
                  <a:gd name="T24" fmla="*/ 2 w 6"/>
                  <a:gd name="T25" fmla="*/ 5 h 6"/>
                  <a:gd name="T26" fmla="*/ 2 w 6"/>
                  <a:gd name="T27" fmla="*/ 5 h 6"/>
                  <a:gd name="T28" fmla="*/ 2 w 6"/>
                  <a:gd name="T29" fmla="*/ 5 h 6"/>
                  <a:gd name="T30" fmla="*/ 2 w 6"/>
                  <a:gd name="T31" fmla="*/ 5 h 6"/>
                  <a:gd name="T32" fmla="*/ 2 w 6"/>
                  <a:gd name="T33" fmla="*/ 5 h 6"/>
                  <a:gd name="T34" fmla="*/ 2 w 6"/>
                  <a:gd name="T35" fmla="*/ 5 h 6"/>
                  <a:gd name="T36" fmla="*/ 2 w 6"/>
                  <a:gd name="T37" fmla="*/ 5 h 6"/>
                  <a:gd name="T38" fmla="*/ 3 w 6"/>
                  <a:gd name="T39" fmla="*/ 5 h 6"/>
                  <a:gd name="T40" fmla="*/ 3 w 6"/>
                  <a:gd name="T41" fmla="*/ 5 h 6"/>
                  <a:gd name="T42" fmla="*/ 3 w 6"/>
                  <a:gd name="T43" fmla="*/ 5 h 6"/>
                  <a:gd name="T44" fmla="*/ 3 w 6"/>
                  <a:gd name="T45" fmla="*/ 5 h 6"/>
                  <a:gd name="T46" fmla="*/ 3 w 6"/>
                  <a:gd name="T47" fmla="*/ 5 h 6"/>
                  <a:gd name="T48" fmla="*/ 3 w 6"/>
                  <a:gd name="T49" fmla="*/ 5 h 6"/>
                  <a:gd name="T50" fmla="*/ 3 w 6"/>
                  <a:gd name="T51" fmla="*/ 5 h 6"/>
                  <a:gd name="T52" fmla="*/ 4 w 6"/>
                  <a:gd name="T53" fmla="*/ 5 h 6"/>
                  <a:gd name="T54" fmla="*/ 4 w 6"/>
                  <a:gd name="T55" fmla="*/ 5 h 6"/>
                  <a:gd name="T56" fmla="*/ 4 w 6"/>
                  <a:gd name="T57" fmla="*/ 5 h 6"/>
                  <a:gd name="T58" fmla="*/ 4 w 6"/>
                  <a:gd name="T59" fmla="*/ 5 h 6"/>
                  <a:gd name="T60" fmla="*/ 4 w 6"/>
                  <a:gd name="T61" fmla="*/ 5 h 6"/>
                  <a:gd name="T62" fmla="*/ 4 w 6"/>
                  <a:gd name="T63" fmla="*/ 5 h 6"/>
                  <a:gd name="T64" fmla="*/ 4 w 6"/>
                  <a:gd name="T65" fmla="*/ 5 h 6"/>
                  <a:gd name="T66" fmla="*/ 4 w 6"/>
                  <a:gd name="T67" fmla="*/ 5 h 6"/>
                  <a:gd name="T68" fmla="*/ 5 w 6"/>
                  <a:gd name="T69" fmla="*/ 5 h 6"/>
                  <a:gd name="T70" fmla="*/ 5 w 6"/>
                  <a:gd name="T71" fmla="*/ 5 h 6"/>
                  <a:gd name="T72" fmla="*/ 6 w 6"/>
                  <a:gd name="T73" fmla="*/ 5 h 6"/>
                  <a:gd name="T74" fmla="*/ 6 w 6"/>
                  <a:gd name="T75" fmla="*/ 0 h 6"/>
                  <a:gd name="T76" fmla="*/ 0 w 6"/>
                  <a:gd name="T77" fmla="*/ 0 h 6"/>
                  <a:gd name="T78" fmla="*/ 0 w 6"/>
                  <a:gd name="T79" fmla="*/ 6 h 6"/>
                  <a:gd name="T80" fmla="*/ 0 w 6"/>
                  <a:gd name="T8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" name="Rectangle 26">
                <a:extLst>
                  <a:ext uri="{FF2B5EF4-FFF2-40B4-BE49-F238E27FC236}">
                    <a16:creationId xmlns:a16="http://schemas.microsoft.com/office/drawing/2014/main" id="{A8817593-8C5F-4A2F-8DAD-08E9635B4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138" y="3624263"/>
                <a:ext cx="25400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4" name="Rectangle 27">
                <a:extLst>
                  <a:ext uri="{FF2B5EF4-FFF2-40B4-BE49-F238E27FC236}">
                    <a16:creationId xmlns:a16="http://schemas.microsoft.com/office/drawing/2014/main" id="{AC16EC8A-6958-4774-80FA-FF0BEDE73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138" y="3670300"/>
                <a:ext cx="25400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5" name="Freeform 28">
                <a:extLst>
                  <a:ext uri="{FF2B5EF4-FFF2-40B4-BE49-F238E27FC236}">
                    <a16:creationId xmlns:a16="http://schemas.microsoft.com/office/drawing/2014/main" id="{99696CDE-AA84-409A-BDE5-492FD101A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6138" y="3713163"/>
                <a:ext cx="25400" cy="23813"/>
              </a:xfrm>
              <a:custGeom>
                <a:avLst/>
                <a:gdLst>
                  <a:gd name="T0" fmla="*/ 0 w 6"/>
                  <a:gd name="T1" fmla="*/ 5 h 6"/>
                  <a:gd name="T2" fmla="*/ 0 w 6"/>
                  <a:gd name="T3" fmla="*/ 5 h 6"/>
                  <a:gd name="T4" fmla="*/ 0 w 6"/>
                  <a:gd name="T5" fmla="*/ 5 h 6"/>
                  <a:gd name="T6" fmla="*/ 0 w 6"/>
                  <a:gd name="T7" fmla="*/ 5 h 6"/>
                  <a:gd name="T8" fmla="*/ 0 w 6"/>
                  <a:gd name="T9" fmla="*/ 5 h 6"/>
                  <a:gd name="T10" fmla="*/ 1 w 6"/>
                  <a:gd name="T11" fmla="*/ 5 h 6"/>
                  <a:gd name="T12" fmla="*/ 1 w 6"/>
                  <a:gd name="T13" fmla="*/ 5 h 6"/>
                  <a:gd name="T14" fmla="*/ 1 w 6"/>
                  <a:gd name="T15" fmla="*/ 5 h 6"/>
                  <a:gd name="T16" fmla="*/ 1 w 6"/>
                  <a:gd name="T17" fmla="*/ 5 h 6"/>
                  <a:gd name="T18" fmla="*/ 1 w 6"/>
                  <a:gd name="T19" fmla="*/ 5 h 6"/>
                  <a:gd name="T20" fmla="*/ 1 w 6"/>
                  <a:gd name="T21" fmla="*/ 5 h 6"/>
                  <a:gd name="T22" fmla="*/ 1 w 6"/>
                  <a:gd name="T23" fmla="*/ 5 h 6"/>
                  <a:gd name="T24" fmla="*/ 1 w 6"/>
                  <a:gd name="T25" fmla="*/ 5 h 6"/>
                  <a:gd name="T26" fmla="*/ 1 w 6"/>
                  <a:gd name="T27" fmla="*/ 5 h 6"/>
                  <a:gd name="T28" fmla="*/ 2 w 6"/>
                  <a:gd name="T29" fmla="*/ 5 h 6"/>
                  <a:gd name="T30" fmla="*/ 2 w 6"/>
                  <a:gd name="T31" fmla="*/ 5 h 6"/>
                  <a:gd name="T32" fmla="*/ 2 w 6"/>
                  <a:gd name="T33" fmla="*/ 5 h 6"/>
                  <a:gd name="T34" fmla="*/ 2 w 6"/>
                  <a:gd name="T35" fmla="*/ 5 h 6"/>
                  <a:gd name="T36" fmla="*/ 2 w 6"/>
                  <a:gd name="T37" fmla="*/ 5 h 6"/>
                  <a:gd name="T38" fmla="*/ 2 w 6"/>
                  <a:gd name="T39" fmla="*/ 5 h 6"/>
                  <a:gd name="T40" fmla="*/ 3 w 6"/>
                  <a:gd name="T41" fmla="*/ 5 h 6"/>
                  <a:gd name="T42" fmla="*/ 3 w 6"/>
                  <a:gd name="T43" fmla="*/ 5 h 6"/>
                  <a:gd name="T44" fmla="*/ 3 w 6"/>
                  <a:gd name="T45" fmla="*/ 5 h 6"/>
                  <a:gd name="T46" fmla="*/ 3 w 6"/>
                  <a:gd name="T47" fmla="*/ 5 h 6"/>
                  <a:gd name="T48" fmla="*/ 3 w 6"/>
                  <a:gd name="T49" fmla="*/ 5 h 6"/>
                  <a:gd name="T50" fmla="*/ 3 w 6"/>
                  <a:gd name="T51" fmla="*/ 5 h 6"/>
                  <a:gd name="T52" fmla="*/ 3 w 6"/>
                  <a:gd name="T53" fmla="*/ 5 h 6"/>
                  <a:gd name="T54" fmla="*/ 3 w 6"/>
                  <a:gd name="T55" fmla="*/ 5 h 6"/>
                  <a:gd name="T56" fmla="*/ 3 w 6"/>
                  <a:gd name="T57" fmla="*/ 5 h 6"/>
                  <a:gd name="T58" fmla="*/ 3 w 6"/>
                  <a:gd name="T59" fmla="*/ 5 h 6"/>
                  <a:gd name="T60" fmla="*/ 3 w 6"/>
                  <a:gd name="T61" fmla="*/ 5 h 6"/>
                  <a:gd name="T62" fmla="*/ 4 w 6"/>
                  <a:gd name="T63" fmla="*/ 5 h 6"/>
                  <a:gd name="T64" fmla="*/ 4 w 6"/>
                  <a:gd name="T65" fmla="*/ 5 h 6"/>
                  <a:gd name="T66" fmla="*/ 4 w 6"/>
                  <a:gd name="T67" fmla="*/ 5 h 6"/>
                  <a:gd name="T68" fmla="*/ 6 w 6"/>
                  <a:gd name="T69" fmla="*/ 6 h 6"/>
                  <a:gd name="T70" fmla="*/ 6 w 6"/>
                  <a:gd name="T71" fmla="*/ 0 h 6"/>
                  <a:gd name="T72" fmla="*/ 0 w 6"/>
                  <a:gd name="T73" fmla="*/ 0 h 6"/>
                  <a:gd name="T74" fmla="*/ 0 w 6"/>
                  <a:gd name="T7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5"/>
                      <a:pt x="6" y="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6" name="Rectangle 29">
                <a:extLst>
                  <a:ext uri="{FF2B5EF4-FFF2-40B4-BE49-F238E27FC236}">
                    <a16:creationId xmlns:a16="http://schemas.microsoft.com/office/drawing/2014/main" id="{87D55596-D1C7-4896-89F9-FCBBBF61B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3276" y="3624263"/>
                <a:ext cx="25400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7" name="Rectangle 30">
                <a:extLst>
                  <a:ext uri="{FF2B5EF4-FFF2-40B4-BE49-F238E27FC236}">
                    <a16:creationId xmlns:a16="http://schemas.microsoft.com/office/drawing/2014/main" id="{D11B895F-37D6-4D29-9680-12D8BBE52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3276" y="3670300"/>
                <a:ext cx="25400" cy="25400"/>
              </a:xfrm>
              <a:prstGeom prst="rect">
                <a:avLst/>
              </a:pr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8" name="Freeform 31">
                <a:extLst>
                  <a:ext uri="{FF2B5EF4-FFF2-40B4-BE49-F238E27FC236}">
                    <a16:creationId xmlns:a16="http://schemas.microsoft.com/office/drawing/2014/main" id="{6F48A331-437D-4828-9784-D930C619D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6" y="3713163"/>
                <a:ext cx="25400" cy="15875"/>
              </a:xfrm>
              <a:custGeom>
                <a:avLst/>
                <a:gdLst>
                  <a:gd name="T0" fmla="*/ 0 w 16"/>
                  <a:gd name="T1" fmla="*/ 5 h 10"/>
                  <a:gd name="T2" fmla="*/ 0 w 16"/>
                  <a:gd name="T3" fmla="*/ 5 h 10"/>
                  <a:gd name="T4" fmla="*/ 0 w 16"/>
                  <a:gd name="T5" fmla="*/ 5 h 10"/>
                  <a:gd name="T6" fmla="*/ 3 w 16"/>
                  <a:gd name="T7" fmla="*/ 5 h 10"/>
                  <a:gd name="T8" fmla="*/ 3 w 16"/>
                  <a:gd name="T9" fmla="*/ 5 h 10"/>
                  <a:gd name="T10" fmla="*/ 3 w 16"/>
                  <a:gd name="T11" fmla="*/ 5 h 10"/>
                  <a:gd name="T12" fmla="*/ 3 w 16"/>
                  <a:gd name="T13" fmla="*/ 5 h 10"/>
                  <a:gd name="T14" fmla="*/ 3 w 16"/>
                  <a:gd name="T15" fmla="*/ 8 h 10"/>
                  <a:gd name="T16" fmla="*/ 6 w 16"/>
                  <a:gd name="T17" fmla="*/ 8 h 10"/>
                  <a:gd name="T18" fmla="*/ 6 w 16"/>
                  <a:gd name="T19" fmla="*/ 8 h 10"/>
                  <a:gd name="T20" fmla="*/ 6 w 16"/>
                  <a:gd name="T21" fmla="*/ 8 h 10"/>
                  <a:gd name="T22" fmla="*/ 6 w 16"/>
                  <a:gd name="T23" fmla="*/ 8 h 10"/>
                  <a:gd name="T24" fmla="*/ 6 w 16"/>
                  <a:gd name="T25" fmla="*/ 8 h 10"/>
                  <a:gd name="T26" fmla="*/ 8 w 16"/>
                  <a:gd name="T27" fmla="*/ 8 h 10"/>
                  <a:gd name="T28" fmla="*/ 8 w 16"/>
                  <a:gd name="T29" fmla="*/ 8 h 10"/>
                  <a:gd name="T30" fmla="*/ 8 w 16"/>
                  <a:gd name="T31" fmla="*/ 8 h 10"/>
                  <a:gd name="T32" fmla="*/ 8 w 16"/>
                  <a:gd name="T33" fmla="*/ 8 h 10"/>
                  <a:gd name="T34" fmla="*/ 8 w 16"/>
                  <a:gd name="T35" fmla="*/ 8 h 10"/>
                  <a:gd name="T36" fmla="*/ 11 w 16"/>
                  <a:gd name="T37" fmla="*/ 8 h 10"/>
                  <a:gd name="T38" fmla="*/ 11 w 16"/>
                  <a:gd name="T39" fmla="*/ 8 h 10"/>
                  <a:gd name="T40" fmla="*/ 11 w 16"/>
                  <a:gd name="T41" fmla="*/ 8 h 10"/>
                  <a:gd name="T42" fmla="*/ 11 w 16"/>
                  <a:gd name="T43" fmla="*/ 8 h 10"/>
                  <a:gd name="T44" fmla="*/ 11 w 16"/>
                  <a:gd name="T45" fmla="*/ 8 h 10"/>
                  <a:gd name="T46" fmla="*/ 14 w 16"/>
                  <a:gd name="T47" fmla="*/ 10 h 10"/>
                  <a:gd name="T48" fmla="*/ 14 w 16"/>
                  <a:gd name="T49" fmla="*/ 10 h 10"/>
                  <a:gd name="T50" fmla="*/ 14 w 16"/>
                  <a:gd name="T51" fmla="*/ 10 h 10"/>
                  <a:gd name="T52" fmla="*/ 14 w 16"/>
                  <a:gd name="T53" fmla="*/ 10 h 10"/>
                  <a:gd name="T54" fmla="*/ 14 w 16"/>
                  <a:gd name="T55" fmla="*/ 10 h 10"/>
                  <a:gd name="T56" fmla="*/ 14 w 16"/>
                  <a:gd name="T57" fmla="*/ 10 h 10"/>
                  <a:gd name="T58" fmla="*/ 16 w 16"/>
                  <a:gd name="T59" fmla="*/ 10 h 10"/>
                  <a:gd name="T60" fmla="*/ 16 w 16"/>
                  <a:gd name="T61" fmla="*/ 10 h 10"/>
                  <a:gd name="T62" fmla="*/ 16 w 16"/>
                  <a:gd name="T63" fmla="*/ 0 h 10"/>
                  <a:gd name="T64" fmla="*/ 0 w 16"/>
                  <a:gd name="T6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0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9" name="Freeform 32">
                <a:extLst>
                  <a:ext uri="{FF2B5EF4-FFF2-40B4-BE49-F238E27FC236}">
                    <a16:creationId xmlns:a16="http://schemas.microsoft.com/office/drawing/2014/main" id="{90B36FC1-A79D-49F6-BF35-55D04B50E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9463" y="3641725"/>
                <a:ext cx="7938" cy="7938"/>
              </a:xfrm>
              <a:custGeom>
                <a:avLst/>
                <a:gdLst>
                  <a:gd name="T0" fmla="*/ 5 w 5"/>
                  <a:gd name="T1" fmla="*/ 0 h 5"/>
                  <a:gd name="T2" fmla="*/ 5 w 5"/>
                  <a:gd name="T3" fmla="*/ 0 h 5"/>
                  <a:gd name="T4" fmla="*/ 5 w 5"/>
                  <a:gd name="T5" fmla="*/ 0 h 5"/>
                  <a:gd name="T6" fmla="*/ 2 w 5"/>
                  <a:gd name="T7" fmla="*/ 0 h 5"/>
                  <a:gd name="T8" fmla="*/ 2 w 5"/>
                  <a:gd name="T9" fmla="*/ 0 h 5"/>
                  <a:gd name="T10" fmla="*/ 2 w 5"/>
                  <a:gd name="T11" fmla="*/ 0 h 5"/>
                  <a:gd name="T12" fmla="*/ 2 w 5"/>
                  <a:gd name="T13" fmla="*/ 0 h 5"/>
                  <a:gd name="T14" fmla="*/ 2 w 5"/>
                  <a:gd name="T15" fmla="*/ 0 h 5"/>
                  <a:gd name="T16" fmla="*/ 2 w 5"/>
                  <a:gd name="T17" fmla="*/ 0 h 5"/>
                  <a:gd name="T18" fmla="*/ 2 w 5"/>
                  <a:gd name="T19" fmla="*/ 0 h 5"/>
                  <a:gd name="T20" fmla="*/ 2 w 5"/>
                  <a:gd name="T21" fmla="*/ 0 h 5"/>
                  <a:gd name="T22" fmla="*/ 2 w 5"/>
                  <a:gd name="T23" fmla="*/ 3 h 5"/>
                  <a:gd name="T24" fmla="*/ 2 w 5"/>
                  <a:gd name="T25" fmla="*/ 3 h 5"/>
                  <a:gd name="T26" fmla="*/ 2 w 5"/>
                  <a:gd name="T27" fmla="*/ 3 h 5"/>
                  <a:gd name="T28" fmla="*/ 2 w 5"/>
                  <a:gd name="T29" fmla="*/ 3 h 5"/>
                  <a:gd name="T30" fmla="*/ 2 w 5"/>
                  <a:gd name="T31" fmla="*/ 3 h 5"/>
                  <a:gd name="T32" fmla="*/ 2 w 5"/>
                  <a:gd name="T33" fmla="*/ 3 h 5"/>
                  <a:gd name="T34" fmla="*/ 2 w 5"/>
                  <a:gd name="T35" fmla="*/ 3 h 5"/>
                  <a:gd name="T36" fmla="*/ 2 w 5"/>
                  <a:gd name="T37" fmla="*/ 3 h 5"/>
                  <a:gd name="T38" fmla="*/ 2 w 5"/>
                  <a:gd name="T39" fmla="*/ 3 h 5"/>
                  <a:gd name="T40" fmla="*/ 2 w 5"/>
                  <a:gd name="T41" fmla="*/ 3 h 5"/>
                  <a:gd name="T42" fmla="*/ 2 w 5"/>
                  <a:gd name="T43" fmla="*/ 3 h 5"/>
                  <a:gd name="T44" fmla="*/ 2 w 5"/>
                  <a:gd name="T45" fmla="*/ 3 h 5"/>
                  <a:gd name="T46" fmla="*/ 2 w 5"/>
                  <a:gd name="T47" fmla="*/ 3 h 5"/>
                  <a:gd name="T48" fmla="*/ 2 w 5"/>
                  <a:gd name="T49" fmla="*/ 3 h 5"/>
                  <a:gd name="T50" fmla="*/ 2 w 5"/>
                  <a:gd name="T51" fmla="*/ 5 h 5"/>
                  <a:gd name="T52" fmla="*/ 2 w 5"/>
                  <a:gd name="T53" fmla="*/ 5 h 5"/>
                  <a:gd name="T54" fmla="*/ 2 w 5"/>
                  <a:gd name="T55" fmla="*/ 5 h 5"/>
                  <a:gd name="T56" fmla="*/ 2 w 5"/>
                  <a:gd name="T57" fmla="*/ 5 h 5"/>
                  <a:gd name="T58" fmla="*/ 0 w 5"/>
                  <a:gd name="T59" fmla="*/ 5 h 5"/>
                  <a:gd name="T60" fmla="*/ 0 w 5"/>
                  <a:gd name="T61" fmla="*/ 5 h 5"/>
                  <a:gd name="T62" fmla="*/ 0 w 5"/>
                  <a:gd name="T63" fmla="*/ 5 h 5"/>
                  <a:gd name="T64" fmla="*/ 0 w 5"/>
                  <a:gd name="T65" fmla="*/ 5 h 5"/>
                  <a:gd name="T66" fmla="*/ 0 w 5"/>
                  <a:gd name="T67" fmla="*/ 5 h 5"/>
                  <a:gd name="T68" fmla="*/ 0 w 5"/>
                  <a:gd name="T69" fmla="*/ 5 h 5"/>
                  <a:gd name="T70" fmla="*/ 5 w 5"/>
                  <a:gd name="T71" fmla="*/ 5 h 5"/>
                  <a:gd name="T72" fmla="*/ 5 w 5"/>
                  <a:gd name="T7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" h="5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0" name="Freeform 33">
                <a:extLst>
                  <a:ext uri="{FF2B5EF4-FFF2-40B4-BE49-F238E27FC236}">
                    <a16:creationId xmlns:a16="http://schemas.microsoft.com/office/drawing/2014/main" id="{E6B64F10-978F-4D92-A497-FD9849D70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01" y="3670300"/>
                <a:ext cx="25400" cy="25400"/>
              </a:xfrm>
              <a:custGeom>
                <a:avLst/>
                <a:gdLst>
                  <a:gd name="T0" fmla="*/ 5 w 16"/>
                  <a:gd name="T1" fmla="*/ 0 h 16"/>
                  <a:gd name="T2" fmla="*/ 5 w 16"/>
                  <a:gd name="T3" fmla="*/ 0 h 16"/>
                  <a:gd name="T4" fmla="*/ 5 w 16"/>
                  <a:gd name="T5" fmla="*/ 0 h 16"/>
                  <a:gd name="T6" fmla="*/ 5 w 16"/>
                  <a:gd name="T7" fmla="*/ 0 h 16"/>
                  <a:gd name="T8" fmla="*/ 5 w 16"/>
                  <a:gd name="T9" fmla="*/ 0 h 16"/>
                  <a:gd name="T10" fmla="*/ 5 w 16"/>
                  <a:gd name="T11" fmla="*/ 0 h 16"/>
                  <a:gd name="T12" fmla="*/ 5 w 16"/>
                  <a:gd name="T13" fmla="*/ 3 h 16"/>
                  <a:gd name="T14" fmla="*/ 5 w 16"/>
                  <a:gd name="T15" fmla="*/ 3 h 16"/>
                  <a:gd name="T16" fmla="*/ 5 w 16"/>
                  <a:gd name="T17" fmla="*/ 3 h 16"/>
                  <a:gd name="T18" fmla="*/ 5 w 16"/>
                  <a:gd name="T19" fmla="*/ 3 h 16"/>
                  <a:gd name="T20" fmla="*/ 5 w 16"/>
                  <a:gd name="T21" fmla="*/ 3 h 16"/>
                  <a:gd name="T22" fmla="*/ 5 w 16"/>
                  <a:gd name="T23" fmla="*/ 3 h 16"/>
                  <a:gd name="T24" fmla="*/ 5 w 16"/>
                  <a:gd name="T25" fmla="*/ 3 h 16"/>
                  <a:gd name="T26" fmla="*/ 5 w 16"/>
                  <a:gd name="T27" fmla="*/ 6 h 16"/>
                  <a:gd name="T28" fmla="*/ 5 w 16"/>
                  <a:gd name="T29" fmla="*/ 6 h 16"/>
                  <a:gd name="T30" fmla="*/ 5 w 16"/>
                  <a:gd name="T31" fmla="*/ 6 h 16"/>
                  <a:gd name="T32" fmla="*/ 5 w 16"/>
                  <a:gd name="T33" fmla="*/ 6 h 16"/>
                  <a:gd name="T34" fmla="*/ 5 w 16"/>
                  <a:gd name="T35" fmla="*/ 6 h 16"/>
                  <a:gd name="T36" fmla="*/ 3 w 16"/>
                  <a:gd name="T37" fmla="*/ 6 h 16"/>
                  <a:gd name="T38" fmla="*/ 3 w 16"/>
                  <a:gd name="T39" fmla="*/ 6 h 16"/>
                  <a:gd name="T40" fmla="*/ 3 w 16"/>
                  <a:gd name="T41" fmla="*/ 8 h 16"/>
                  <a:gd name="T42" fmla="*/ 3 w 16"/>
                  <a:gd name="T43" fmla="*/ 8 h 16"/>
                  <a:gd name="T44" fmla="*/ 3 w 16"/>
                  <a:gd name="T45" fmla="*/ 8 h 16"/>
                  <a:gd name="T46" fmla="*/ 3 w 16"/>
                  <a:gd name="T47" fmla="*/ 8 h 16"/>
                  <a:gd name="T48" fmla="*/ 3 w 16"/>
                  <a:gd name="T49" fmla="*/ 8 h 16"/>
                  <a:gd name="T50" fmla="*/ 3 w 16"/>
                  <a:gd name="T51" fmla="*/ 8 h 16"/>
                  <a:gd name="T52" fmla="*/ 3 w 16"/>
                  <a:gd name="T53" fmla="*/ 8 h 16"/>
                  <a:gd name="T54" fmla="*/ 3 w 16"/>
                  <a:gd name="T55" fmla="*/ 11 h 16"/>
                  <a:gd name="T56" fmla="*/ 3 w 16"/>
                  <a:gd name="T57" fmla="*/ 11 h 16"/>
                  <a:gd name="T58" fmla="*/ 3 w 16"/>
                  <a:gd name="T59" fmla="*/ 11 h 16"/>
                  <a:gd name="T60" fmla="*/ 3 w 16"/>
                  <a:gd name="T61" fmla="*/ 11 h 16"/>
                  <a:gd name="T62" fmla="*/ 3 w 16"/>
                  <a:gd name="T63" fmla="*/ 11 h 16"/>
                  <a:gd name="T64" fmla="*/ 3 w 16"/>
                  <a:gd name="T65" fmla="*/ 11 h 16"/>
                  <a:gd name="T66" fmla="*/ 3 w 16"/>
                  <a:gd name="T67" fmla="*/ 14 h 16"/>
                  <a:gd name="T68" fmla="*/ 3 w 16"/>
                  <a:gd name="T69" fmla="*/ 14 h 16"/>
                  <a:gd name="T70" fmla="*/ 3 w 16"/>
                  <a:gd name="T71" fmla="*/ 14 h 16"/>
                  <a:gd name="T72" fmla="*/ 0 w 16"/>
                  <a:gd name="T73" fmla="*/ 14 h 16"/>
                  <a:gd name="T74" fmla="*/ 0 w 16"/>
                  <a:gd name="T75" fmla="*/ 14 h 16"/>
                  <a:gd name="T76" fmla="*/ 0 w 16"/>
                  <a:gd name="T77" fmla="*/ 14 h 16"/>
                  <a:gd name="T78" fmla="*/ 0 w 16"/>
                  <a:gd name="T79" fmla="*/ 14 h 16"/>
                  <a:gd name="T80" fmla="*/ 0 w 16"/>
                  <a:gd name="T81" fmla="*/ 16 h 16"/>
                  <a:gd name="T82" fmla="*/ 0 w 16"/>
                  <a:gd name="T83" fmla="*/ 16 h 16"/>
                  <a:gd name="T84" fmla="*/ 0 w 16"/>
                  <a:gd name="T85" fmla="*/ 16 h 16"/>
                  <a:gd name="T86" fmla="*/ 16 w 16"/>
                  <a:gd name="T8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6" h="16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081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1" name="Freeform 34">
                <a:extLst>
                  <a:ext uri="{FF2B5EF4-FFF2-40B4-BE49-F238E27FC236}">
                    <a16:creationId xmlns:a16="http://schemas.microsoft.com/office/drawing/2014/main" id="{AF26B56B-4186-4018-8EB8-1D49C6210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3516313"/>
                <a:ext cx="63500" cy="117475"/>
              </a:xfrm>
              <a:custGeom>
                <a:avLst/>
                <a:gdLst>
                  <a:gd name="T0" fmla="*/ 0 w 15"/>
                  <a:gd name="T1" fmla="*/ 0 h 28"/>
                  <a:gd name="T2" fmla="*/ 15 w 15"/>
                  <a:gd name="T3" fmla="*/ 0 h 28"/>
                  <a:gd name="T4" fmla="*/ 15 w 15"/>
                  <a:gd name="T5" fmla="*/ 20 h 28"/>
                  <a:gd name="T6" fmla="*/ 0 w 15"/>
                  <a:gd name="T7" fmla="*/ 20 h 28"/>
                  <a:gd name="T8" fmla="*/ 0 w 15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7"/>
                      <a:pt x="0" y="28"/>
                      <a:pt x="0" y="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2" name="Freeform 35">
                <a:extLst>
                  <a:ext uri="{FF2B5EF4-FFF2-40B4-BE49-F238E27FC236}">
                    <a16:creationId xmlns:a16="http://schemas.microsoft.com/office/drawing/2014/main" id="{ACC9ABFD-956F-4283-808E-E6390973E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3557588"/>
                <a:ext cx="63500" cy="42863"/>
              </a:xfrm>
              <a:custGeom>
                <a:avLst/>
                <a:gdLst>
                  <a:gd name="T0" fmla="*/ 40 w 40"/>
                  <a:gd name="T1" fmla="*/ 8 h 27"/>
                  <a:gd name="T2" fmla="*/ 40 w 40"/>
                  <a:gd name="T3" fmla="*/ 0 h 27"/>
                  <a:gd name="T4" fmla="*/ 0 w 40"/>
                  <a:gd name="T5" fmla="*/ 0 h 27"/>
                  <a:gd name="T6" fmla="*/ 0 w 40"/>
                  <a:gd name="T7" fmla="*/ 27 h 27"/>
                  <a:gd name="T8" fmla="*/ 40 w 40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7">
                    <a:moveTo>
                      <a:pt x="40" y="8"/>
                    </a:moveTo>
                    <a:lnTo>
                      <a:pt x="40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40" y="8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3" name="Freeform 36">
                <a:extLst>
                  <a:ext uri="{FF2B5EF4-FFF2-40B4-BE49-F238E27FC236}">
                    <a16:creationId xmlns:a16="http://schemas.microsoft.com/office/drawing/2014/main" id="{81947D26-1B63-40B0-BBCB-AF9450D9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2163" y="3378200"/>
                <a:ext cx="179388" cy="134938"/>
              </a:xfrm>
              <a:custGeom>
                <a:avLst/>
                <a:gdLst>
                  <a:gd name="T0" fmla="*/ 21 w 43"/>
                  <a:gd name="T1" fmla="*/ 12 h 32"/>
                  <a:gd name="T2" fmla="*/ 37 w 43"/>
                  <a:gd name="T3" fmla="*/ 24 h 32"/>
                  <a:gd name="T4" fmla="*/ 41 w 43"/>
                  <a:gd name="T5" fmla="*/ 24 h 32"/>
                  <a:gd name="T6" fmla="*/ 22 w 43"/>
                  <a:gd name="T7" fmla="*/ 0 h 32"/>
                  <a:gd name="T8" fmla="*/ 2 w 43"/>
                  <a:gd name="T9" fmla="*/ 23 h 32"/>
                  <a:gd name="T10" fmla="*/ 6 w 43"/>
                  <a:gd name="T11" fmla="*/ 23 h 32"/>
                  <a:gd name="T12" fmla="*/ 21 w 43"/>
                  <a:gd name="T1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2">
                    <a:moveTo>
                      <a:pt x="21" y="12"/>
                    </a:moveTo>
                    <a:cubicBezTo>
                      <a:pt x="31" y="12"/>
                      <a:pt x="37" y="17"/>
                      <a:pt x="37" y="24"/>
                    </a:cubicBezTo>
                    <a:cubicBezTo>
                      <a:pt x="38" y="30"/>
                      <a:pt x="39" y="29"/>
                      <a:pt x="41" y="24"/>
                    </a:cubicBezTo>
                    <a:cubicBezTo>
                      <a:pt x="43" y="20"/>
                      <a:pt x="38" y="0"/>
                      <a:pt x="22" y="0"/>
                    </a:cubicBezTo>
                    <a:cubicBezTo>
                      <a:pt x="6" y="0"/>
                      <a:pt x="0" y="15"/>
                      <a:pt x="2" y="23"/>
                    </a:cubicBezTo>
                    <a:cubicBezTo>
                      <a:pt x="4" y="32"/>
                      <a:pt x="4" y="30"/>
                      <a:pt x="6" y="23"/>
                    </a:cubicBezTo>
                    <a:cubicBezTo>
                      <a:pt x="7" y="17"/>
                      <a:pt x="10" y="12"/>
                      <a:pt x="21" y="12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4" name="Freeform 37">
                <a:extLst>
                  <a:ext uri="{FF2B5EF4-FFF2-40B4-BE49-F238E27FC236}">
                    <a16:creationId xmlns:a16="http://schemas.microsoft.com/office/drawing/2014/main" id="{D6D1463A-8F23-4C22-BB05-49C1C28BA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6" y="3349625"/>
                <a:ext cx="155575" cy="141288"/>
              </a:xfrm>
              <a:custGeom>
                <a:avLst/>
                <a:gdLst>
                  <a:gd name="T0" fmla="*/ 35 w 37"/>
                  <a:gd name="T1" fmla="*/ 12 h 34"/>
                  <a:gd name="T2" fmla="*/ 37 w 37"/>
                  <a:gd name="T3" fmla="*/ 26 h 34"/>
                  <a:gd name="T4" fmla="*/ 29 w 37"/>
                  <a:gd name="T5" fmla="*/ 34 h 34"/>
                  <a:gd name="T6" fmla="*/ 8 w 37"/>
                  <a:gd name="T7" fmla="*/ 34 h 34"/>
                  <a:gd name="T8" fmla="*/ 0 w 37"/>
                  <a:gd name="T9" fmla="*/ 26 h 34"/>
                  <a:gd name="T10" fmla="*/ 2 w 37"/>
                  <a:gd name="T11" fmla="*/ 12 h 34"/>
                  <a:gd name="T12" fmla="*/ 35 w 37"/>
                  <a:gd name="T13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4">
                    <a:moveTo>
                      <a:pt x="35" y="12"/>
                    </a:move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31"/>
                      <a:pt x="32" y="34"/>
                      <a:pt x="29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34"/>
                      <a:pt x="0" y="31"/>
                      <a:pt x="0" y="26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4" y="0"/>
                      <a:pt x="33" y="0"/>
                      <a:pt x="35" y="12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5" name="Oval 38">
                <a:extLst>
                  <a:ext uri="{FF2B5EF4-FFF2-40B4-BE49-F238E27FC236}">
                    <a16:creationId xmlns:a16="http://schemas.microsoft.com/office/drawing/2014/main" id="{FD4E7D7F-6391-41CE-9CF9-90018B173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4701" y="3421063"/>
                <a:ext cx="217488" cy="79375"/>
              </a:xfrm>
              <a:prstGeom prst="ellipse">
                <a:avLst/>
              </a:prstGeom>
              <a:solidFill>
                <a:srgbClr val="238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6" name="Freeform 39">
                <a:extLst>
                  <a:ext uri="{FF2B5EF4-FFF2-40B4-BE49-F238E27FC236}">
                    <a16:creationId xmlns:a16="http://schemas.microsoft.com/office/drawing/2014/main" id="{CD7EECD1-23BF-4688-8F4D-30284526E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338" y="3411538"/>
                <a:ext cx="171450" cy="158750"/>
              </a:xfrm>
              <a:custGeom>
                <a:avLst/>
                <a:gdLst>
                  <a:gd name="T0" fmla="*/ 38 w 41"/>
                  <a:gd name="T1" fmla="*/ 10 h 38"/>
                  <a:gd name="T2" fmla="*/ 21 w 41"/>
                  <a:gd name="T3" fmla="*/ 38 h 38"/>
                  <a:gd name="T4" fmla="*/ 3 w 41"/>
                  <a:gd name="T5" fmla="*/ 10 h 38"/>
                  <a:gd name="T6" fmla="*/ 38 w 41"/>
                  <a:gd name="T7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8">
                    <a:moveTo>
                      <a:pt x="38" y="10"/>
                    </a:moveTo>
                    <a:cubicBezTo>
                      <a:pt x="41" y="22"/>
                      <a:pt x="32" y="38"/>
                      <a:pt x="21" y="38"/>
                    </a:cubicBezTo>
                    <a:cubicBezTo>
                      <a:pt x="9" y="38"/>
                      <a:pt x="0" y="22"/>
                      <a:pt x="3" y="10"/>
                    </a:cubicBezTo>
                    <a:cubicBezTo>
                      <a:pt x="12" y="6"/>
                      <a:pt x="27" y="0"/>
                      <a:pt x="38" y="1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7" name="Freeform 40">
                <a:extLst>
                  <a:ext uri="{FF2B5EF4-FFF2-40B4-BE49-F238E27FC236}">
                    <a16:creationId xmlns:a16="http://schemas.microsoft.com/office/drawing/2014/main" id="{465F878C-F2B0-4099-809A-A7ECB3D1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3438" y="3362325"/>
                <a:ext cx="95250" cy="53975"/>
              </a:xfrm>
              <a:custGeom>
                <a:avLst/>
                <a:gdLst>
                  <a:gd name="T0" fmla="*/ 0 w 23"/>
                  <a:gd name="T1" fmla="*/ 13 h 13"/>
                  <a:gd name="T2" fmla="*/ 12 w 23"/>
                  <a:gd name="T3" fmla="*/ 1 h 13"/>
                  <a:gd name="T4" fmla="*/ 23 w 23"/>
                  <a:gd name="T5" fmla="*/ 13 h 13"/>
                  <a:gd name="T6" fmla="*/ 13 w 23"/>
                  <a:gd name="T7" fmla="*/ 12 h 13"/>
                  <a:gd name="T8" fmla="*/ 0 w 23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3">
                    <a:moveTo>
                      <a:pt x="0" y="13"/>
                    </a:moveTo>
                    <a:cubicBezTo>
                      <a:pt x="3" y="8"/>
                      <a:pt x="7" y="0"/>
                      <a:pt x="12" y="1"/>
                    </a:cubicBezTo>
                    <a:cubicBezTo>
                      <a:pt x="16" y="0"/>
                      <a:pt x="20" y="7"/>
                      <a:pt x="23" y="13"/>
                    </a:cubicBezTo>
                    <a:cubicBezTo>
                      <a:pt x="20" y="12"/>
                      <a:pt x="17" y="12"/>
                      <a:pt x="13" y="12"/>
                    </a:cubicBezTo>
                    <a:cubicBezTo>
                      <a:pt x="8" y="12"/>
                      <a:pt x="4" y="12"/>
                      <a:pt x="0" y="13"/>
                    </a:cubicBezTo>
                    <a:close/>
                  </a:path>
                </a:pathLst>
              </a:custGeom>
              <a:solidFill>
                <a:srgbClr val="238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8" name="Freeform 41">
                <a:extLst>
                  <a:ext uri="{FF2B5EF4-FFF2-40B4-BE49-F238E27FC236}">
                    <a16:creationId xmlns:a16="http://schemas.microsoft.com/office/drawing/2014/main" id="{5B5BCE88-4380-4C99-A7A2-E0D417B90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338" y="3424238"/>
                <a:ext cx="166688" cy="79375"/>
              </a:xfrm>
              <a:custGeom>
                <a:avLst/>
                <a:gdLst>
                  <a:gd name="T0" fmla="*/ 35 w 40"/>
                  <a:gd name="T1" fmla="*/ 11 h 19"/>
                  <a:gd name="T2" fmla="*/ 30 w 40"/>
                  <a:gd name="T3" fmla="*/ 4 h 19"/>
                  <a:gd name="T4" fmla="*/ 13 w 40"/>
                  <a:gd name="T5" fmla="*/ 7 h 19"/>
                  <a:gd name="T6" fmla="*/ 6 w 40"/>
                  <a:gd name="T7" fmla="*/ 17 h 19"/>
                  <a:gd name="T8" fmla="*/ 5 w 40"/>
                  <a:gd name="T9" fmla="*/ 18 h 19"/>
                  <a:gd name="T10" fmla="*/ 2 w 40"/>
                  <a:gd name="T11" fmla="*/ 12 h 19"/>
                  <a:gd name="T12" fmla="*/ 1 w 40"/>
                  <a:gd name="T13" fmla="*/ 6 h 19"/>
                  <a:gd name="T14" fmla="*/ 20 w 40"/>
                  <a:gd name="T15" fmla="*/ 0 h 19"/>
                  <a:gd name="T16" fmla="*/ 36 w 40"/>
                  <a:gd name="T17" fmla="*/ 4 h 19"/>
                  <a:gd name="T18" fmla="*/ 39 w 40"/>
                  <a:gd name="T19" fmla="*/ 13 h 19"/>
                  <a:gd name="T20" fmla="*/ 35 w 40"/>
                  <a:gd name="T21" fmla="*/ 18 h 19"/>
                  <a:gd name="T22" fmla="*/ 35 w 40"/>
                  <a:gd name="T23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19">
                    <a:moveTo>
                      <a:pt x="35" y="11"/>
                    </a:moveTo>
                    <a:cubicBezTo>
                      <a:pt x="35" y="8"/>
                      <a:pt x="32" y="5"/>
                      <a:pt x="30" y="4"/>
                    </a:cubicBezTo>
                    <a:cubicBezTo>
                      <a:pt x="28" y="3"/>
                      <a:pt x="18" y="4"/>
                      <a:pt x="13" y="7"/>
                    </a:cubicBezTo>
                    <a:cubicBezTo>
                      <a:pt x="8" y="11"/>
                      <a:pt x="6" y="13"/>
                      <a:pt x="6" y="17"/>
                    </a:cubicBezTo>
                    <a:cubicBezTo>
                      <a:pt x="6" y="18"/>
                      <a:pt x="6" y="19"/>
                      <a:pt x="5" y="18"/>
                    </a:cubicBezTo>
                    <a:cubicBezTo>
                      <a:pt x="3" y="18"/>
                      <a:pt x="3" y="13"/>
                      <a:pt x="2" y="12"/>
                    </a:cubicBezTo>
                    <a:cubicBezTo>
                      <a:pt x="0" y="11"/>
                      <a:pt x="0" y="9"/>
                      <a:pt x="1" y="6"/>
                    </a:cubicBezTo>
                    <a:cubicBezTo>
                      <a:pt x="2" y="2"/>
                      <a:pt x="12" y="0"/>
                      <a:pt x="20" y="0"/>
                    </a:cubicBezTo>
                    <a:cubicBezTo>
                      <a:pt x="28" y="0"/>
                      <a:pt x="34" y="2"/>
                      <a:pt x="36" y="4"/>
                    </a:cubicBezTo>
                    <a:cubicBezTo>
                      <a:pt x="39" y="6"/>
                      <a:pt x="40" y="10"/>
                      <a:pt x="39" y="13"/>
                    </a:cubicBezTo>
                    <a:cubicBezTo>
                      <a:pt x="38" y="15"/>
                      <a:pt x="37" y="18"/>
                      <a:pt x="35" y="18"/>
                    </a:cubicBezTo>
                    <a:cubicBezTo>
                      <a:pt x="35" y="17"/>
                      <a:pt x="35" y="13"/>
                      <a:pt x="35" y="11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9" name="Freeform 42">
                <a:extLst>
                  <a:ext uri="{FF2B5EF4-FFF2-40B4-BE49-F238E27FC236}">
                    <a16:creationId xmlns:a16="http://schemas.microsoft.com/office/drawing/2014/main" id="{FCD90DD1-B709-492E-9700-519FB3669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6151" y="3462338"/>
                <a:ext cx="20638" cy="41275"/>
              </a:xfrm>
              <a:custGeom>
                <a:avLst/>
                <a:gdLst>
                  <a:gd name="T0" fmla="*/ 4 w 5"/>
                  <a:gd name="T1" fmla="*/ 0 h 10"/>
                  <a:gd name="T2" fmla="*/ 5 w 5"/>
                  <a:gd name="T3" fmla="*/ 5 h 10"/>
                  <a:gd name="T4" fmla="*/ 2 w 5"/>
                  <a:gd name="T5" fmla="*/ 10 h 10"/>
                  <a:gd name="T6" fmla="*/ 1 w 5"/>
                  <a:gd name="T7" fmla="*/ 5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cubicBezTo>
                      <a:pt x="5" y="1"/>
                      <a:pt x="5" y="3"/>
                      <a:pt x="5" y="5"/>
                    </a:cubicBezTo>
                    <a:cubicBezTo>
                      <a:pt x="4" y="8"/>
                      <a:pt x="3" y="10"/>
                      <a:pt x="2" y="10"/>
                    </a:cubicBezTo>
                    <a:cubicBezTo>
                      <a:pt x="1" y="9"/>
                      <a:pt x="0" y="7"/>
                      <a:pt x="1" y="5"/>
                    </a:cubicBezTo>
                    <a:cubicBezTo>
                      <a:pt x="1" y="2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0" name="Freeform 43">
                <a:extLst>
                  <a:ext uri="{FF2B5EF4-FFF2-40B4-BE49-F238E27FC236}">
                    <a16:creationId xmlns:a16="http://schemas.microsoft.com/office/drawing/2014/main" id="{D3FCE192-B354-4F2E-ABE1-424E88EC0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338" y="3462338"/>
                <a:ext cx="20638" cy="41275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5 h 10"/>
                  <a:gd name="T4" fmla="*/ 3 w 5"/>
                  <a:gd name="T5" fmla="*/ 10 h 10"/>
                  <a:gd name="T6" fmla="*/ 4 w 5"/>
                  <a:gd name="T7" fmla="*/ 5 h 10"/>
                  <a:gd name="T8" fmla="*/ 1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8"/>
                      <a:pt x="2" y="10"/>
                      <a:pt x="3" y="10"/>
                    </a:cubicBezTo>
                    <a:cubicBezTo>
                      <a:pt x="4" y="9"/>
                      <a:pt x="5" y="7"/>
                      <a:pt x="4" y="5"/>
                    </a:cubicBezTo>
                    <a:cubicBezTo>
                      <a:pt x="4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1" name="Freeform 44">
                <a:extLst>
                  <a:ext uri="{FF2B5EF4-FFF2-40B4-BE49-F238E27FC236}">
                    <a16:creationId xmlns:a16="http://schemas.microsoft.com/office/drawing/2014/main" id="{4061A55A-6610-4B9F-AB64-32C7605C4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5338" y="3608388"/>
                <a:ext cx="46038" cy="117475"/>
              </a:xfrm>
              <a:custGeom>
                <a:avLst/>
                <a:gdLst>
                  <a:gd name="T0" fmla="*/ 7 w 11"/>
                  <a:gd name="T1" fmla="*/ 0 h 28"/>
                  <a:gd name="T2" fmla="*/ 0 w 11"/>
                  <a:gd name="T3" fmla="*/ 4 h 28"/>
                  <a:gd name="T4" fmla="*/ 4 w 11"/>
                  <a:gd name="T5" fmla="*/ 23 h 28"/>
                  <a:gd name="T6" fmla="*/ 7 w 11"/>
                  <a:gd name="T7" fmla="*/ 18 h 28"/>
                  <a:gd name="T8" fmla="*/ 10 w 11"/>
                  <a:gd name="T9" fmla="*/ 19 h 28"/>
                  <a:gd name="T10" fmla="*/ 7 w 11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8">
                    <a:moveTo>
                      <a:pt x="7" y="0"/>
                    </a:moveTo>
                    <a:cubicBezTo>
                      <a:pt x="1" y="0"/>
                      <a:pt x="0" y="0"/>
                      <a:pt x="0" y="4"/>
                    </a:cubicBezTo>
                    <a:cubicBezTo>
                      <a:pt x="0" y="8"/>
                      <a:pt x="1" y="18"/>
                      <a:pt x="4" y="23"/>
                    </a:cubicBezTo>
                    <a:cubicBezTo>
                      <a:pt x="8" y="28"/>
                      <a:pt x="6" y="22"/>
                      <a:pt x="7" y="18"/>
                    </a:cubicBezTo>
                    <a:cubicBezTo>
                      <a:pt x="7" y="14"/>
                      <a:pt x="8" y="24"/>
                      <a:pt x="10" y="19"/>
                    </a:cubicBezTo>
                    <a:cubicBezTo>
                      <a:pt x="11" y="14"/>
                      <a:pt x="9" y="11"/>
                      <a:pt x="7" y="0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Freeform 45">
                <a:extLst>
                  <a:ext uri="{FF2B5EF4-FFF2-40B4-BE49-F238E27FC236}">
                    <a16:creationId xmlns:a16="http://schemas.microsoft.com/office/drawing/2014/main" id="{14C7AB60-00C0-44DB-90D3-52A294218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5988" y="3600450"/>
                <a:ext cx="58738" cy="128588"/>
              </a:xfrm>
              <a:custGeom>
                <a:avLst/>
                <a:gdLst>
                  <a:gd name="T0" fmla="*/ 8 w 14"/>
                  <a:gd name="T1" fmla="*/ 3 h 31"/>
                  <a:gd name="T2" fmla="*/ 12 w 14"/>
                  <a:gd name="T3" fmla="*/ 9 h 31"/>
                  <a:gd name="T4" fmla="*/ 8 w 14"/>
                  <a:gd name="T5" fmla="*/ 25 h 31"/>
                  <a:gd name="T6" fmla="*/ 6 w 14"/>
                  <a:gd name="T7" fmla="*/ 28 h 31"/>
                  <a:gd name="T8" fmla="*/ 3 w 14"/>
                  <a:gd name="T9" fmla="*/ 21 h 31"/>
                  <a:gd name="T10" fmla="*/ 0 w 14"/>
                  <a:gd name="T11" fmla="*/ 22 h 31"/>
                  <a:gd name="T12" fmla="*/ 8 w 14"/>
                  <a:gd name="T13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1">
                    <a:moveTo>
                      <a:pt x="8" y="3"/>
                    </a:moveTo>
                    <a:cubicBezTo>
                      <a:pt x="11" y="3"/>
                      <a:pt x="14" y="5"/>
                      <a:pt x="12" y="9"/>
                    </a:cubicBezTo>
                    <a:cubicBezTo>
                      <a:pt x="9" y="13"/>
                      <a:pt x="8" y="22"/>
                      <a:pt x="8" y="25"/>
                    </a:cubicBezTo>
                    <a:cubicBezTo>
                      <a:pt x="8" y="29"/>
                      <a:pt x="6" y="31"/>
                      <a:pt x="6" y="28"/>
                    </a:cubicBezTo>
                    <a:cubicBezTo>
                      <a:pt x="6" y="25"/>
                      <a:pt x="4" y="18"/>
                      <a:pt x="3" y="21"/>
                    </a:cubicBezTo>
                    <a:cubicBezTo>
                      <a:pt x="2" y="24"/>
                      <a:pt x="0" y="28"/>
                      <a:pt x="0" y="22"/>
                    </a:cubicBezTo>
                    <a:cubicBezTo>
                      <a:pt x="1" y="16"/>
                      <a:pt x="2" y="0"/>
                      <a:pt x="8" y="3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Freeform 46">
                <a:extLst>
                  <a:ext uri="{FF2B5EF4-FFF2-40B4-BE49-F238E27FC236}">
                    <a16:creationId xmlns:a16="http://schemas.microsoft.com/office/drawing/2014/main" id="{7E0E8589-784C-4F08-ADDB-6A2D01EAB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92801" y="3579813"/>
                <a:ext cx="146050" cy="90488"/>
              </a:xfrm>
              <a:custGeom>
                <a:avLst/>
                <a:gdLst>
                  <a:gd name="T0" fmla="*/ 33 w 35"/>
                  <a:gd name="T1" fmla="*/ 9 h 22"/>
                  <a:gd name="T2" fmla="*/ 1 w 35"/>
                  <a:gd name="T3" fmla="*/ 9 h 22"/>
                  <a:gd name="T4" fmla="*/ 4 w 35"/>
                  <a:gd name="T5" fmla="*/ 4 h 22"/>
                  <a:gd name="T6" fmla="*/ 9 w 35"/>
                  <a:gd name="T7" fmla="*/ 2 h 22"/>
                  <a:gd name="T8" fmla="*/ 24 w 35"/>
                  <a:gd name="T9" fmla="*/ 1 h 22"/>
                  <a:gd name="T10" fmla="*/ 28 w 35"/>
                  <a:gd name="T11" fmla="*/ 5 h 22"/>
                  <a:gd name="T12" fmla="*/ 33 w 35"/>
                  <a:gd name="T13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2">
                    <a:moveTo>
                      <a:pt x="33" y="9"/>
                    </a:moveTo>
                    <a:cubicBezTo>
                      <a:pt x="28" y="15"/>
                      <a:pt x="12" y="22"/>
                      <a:pt x="1" y="9"/>
                    </a:cubicBezTo>
                    <a:cubicBezTo>
                      <a:pt x="0" y="5"/>
                      <a:pt x="1" y="4"/>
                      <a:pt x="4" y="4"/>
                    </a:cubicBezTo>
                    <a:cubicBezTo>
                      <a:pt x="3" y="1"/>
                      <a:pt x="6" y="0"/>
                      <a:pt x="9" y="2"/>
                    </a:cubicBezTo>
                    <a:cubicBezTo>
                      <a:pt x="13" y="6"/>
                      <a:pt x="22" y="4"/>
                      <a:pt x="24" y="1"/>
                    </a:cubicBezTo>
                    <a:cubicBezTo>
                      <a:pt x="27" y="0"/>
                      <a:pt x="28" y="1"/>
                      <a:pt x="28" y="5"/>
                    </a:cubicBezTo>
                    <a:cubicBezTo>
                      <a:pt x="34" y="2"/>
                      <a:pt x="35" y="6"/>
                      <a:pt x="33" y="9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Freeform 47">
                <a:extLst>
                  <a:ext uri="{FF2B5EF4-FFF2-40B4-BE49-F238E27FC236}">
                    <a16:creationId xmlns:a16="http://schemas.microsoft.com/office/drawing/2014/main" id="{14D32247-08A6-422F-B986-38B4F161A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83276" y="3600450"/>
                <a:ext cx="150813" cy="79375"/>
              </a:xfrm>
              <a:custGeom>
                <a:avLst/>
                <a:gdLst>
                  <a:gd name="T0" fmla="*/ 33 w 36"/>
                  <a:gd name="T1" fmla="*/ 11 h 19"/>
                  <a:gd name="T2" fmla="*/ 33 w 36"/>
                  <a:gd name="T3" fmla="*/ 9 h 19"/>
                  <a:gd name="T4" fmla="*/ 36 w 36"/>
                  <a:gd name="T5" fmla="*/ 5 h 19"/>
                  <a:gd name="T6" fmla="*/ 33 w 36"/>
                  <a:gd name="T7" fmla="*/ 11 h 19"/>
                  <a:gd name="T8" fmla="*/ 33 w 36"/>
                  <a:gd name="T9" fmla="*/ 7 h 19"/>
                  <a:gd name="T10" fmla="*/ 35 w 36"/>
                  <a:gd name="T11" fmla="*/ 4 h 19"/>
                  <a:gd name="T12" fmla="*/ 35 w 36"/>
                  <a:gd name="T13" fmla="*/ 4 h 19"/>
                  <a:gd name="T14" fmla="*/ 33 w 36"/>
                  <a:gd name="T15" fmla="*/ 6 h 19"/>
                  <a:gd name="T16" fmla="*/ 33 w 36"/>
                  <a:gd name="T17" fmla="*/ 7 h 19"/>
                  <a:gd name="T18" fmla="*/ 33 w 36"/>
                  <a:gd name="T19" fmla="*/ 6 h 19"/>
                  <a:gd name="T20" fmla="*/ 33 w 36"/>
                  <a:gd name="T21" fmla="*/ 7 h 19"/>
                  <a:gd name="T22" fmla="*/ 30 w 36"/>
                  <a:gd name="T23" fmla="*/ 8 h 19"/>
                  <a:gd name="T24" fmla="*/ 30 w 36"/>
                  <a:gd name="T25" fmla="*/ 8 h 19"/>
                  <a:gd name="T26" fmla="*/ 33 w 36"/>
                  <a:gd name="T27" fmla="*/ 6 h 19"/>
                  <a:gd name="T28" fmla="*/ 33 w 36"/>
                  <a:gd name="T29" fmla="*/ 9 h 19"/>
                  <a:gd name="T30" fmla="*/ 33 w 36"/>
                  <a:gd name="T31" fmla="*/ 11 h 19"/>
                  <a:gd name="T32" fmla="*/ 30 w 36"/>
                  <a:gd name="T33" fmla="*/ 19 h 19"/>
                  <a:gd name="T34" fmla="*/ 33 w 36"/>
                  <a:gd name="T35" fmla="*/ 9 h 19"/>
                  <a:gd name="T36" fmla="*/ 30 w 36"/>
                  <a:gd name="T37" fmla="*/ 0 h 19"/>
                  <a:gd name="T38" fmla="*/ 30 w 36"/>
                  <a:gd name="T39" fmla="*/ 0 h 19"/>
                  <a:gd name="T40" fmla="*/ 30 w 36"/>
                  <a:gd name="T41" fmla="*/ 0 h 19"/>
                  <a:gd name="T42" fmla="*/ 30 w 36"/>
                  <a:gd name="T43" fmla="*/ 0 h 19"/>
                  <a:gd name="T44" fmla="*/ 30 w 36"/>
                  <a:gd name="T45" fmla="*/ 0 h 19"/>
                  <a:gd name="T46" fmla="*/ 4 w 36"/>
                  <a:gd name="T47" fmla="*/ 17 h 19"/>
                  <a:gd name="T48" fmla="*/ 4 w 36"/>
                  <a:gd name="T49" fmla="*/ 16 h 19"/>
                  <a:gd name="T50" fmla="*/ 4 w 36"/>
                  <a:gd name="T51" fmla="*/ 16 h 19"/>
                  <a:gd name="T52" fmla="*/ 4 w 36"/>
                  <a:gd name="T53" fmla="*/ 17 h 19"/>
                  <a:gd name="T54" fmla="*/ 30 w 36"/>
                  <a:gd name="T55" fmla="*/ 0 h 19"/>
                  <a:gd name="T56" fmla="*/ 30 w 36"/>
                  <a:gd name="T57" fmla="*/ 0 h 19"/>
                  <a:gd name="T58" fmla="*/ 7 w 36"/>
                  <a:gd name="T59" fmla="*/ 0 h 19"/>
                  <a:gd name="T60" fmla="*/ 30 w 36"/>
                  <a:gd name="T61" fmla="*/ 0 h 19"/>
                  <a:gd name="T62" fmla="*/ 30 w 36"/>
                  <a:gd name="T63" fmla="*/ 8 h 19"/>
                  <a:gd name="T64" fmla="*/ 30 w 36"/>
                  <a:gd name="T65" fmla="*/ 8 h 19"/>
                  <a:gd name="T66" fmla="*/ 30 w 36"/>
                  <a:gd name="T67" fmla="*/ 8 h 19"/>
                  <a:gd name="T68" fmla="*/ 30 w 36"/>
                  <a:gd name="T69" fmla="*/ 8 h 19"/>
                  <a:gd name="T70" fmla="*/ 4 w 36"/>
                  <a:gd name="T71" fmla="*/ 6 h 19"/>
                  <a:gd name="T72" fmla="*/ 4 w 36"/>
                  <a:gd name="T73" fmla="*/ 4 h 19"/>
                  <a:gd name="T74" fmla="*/ 6 w 36"/>
                  <a:gd name="T75" fmla="*/ 7 h 19"/>
                  <a:gd name="T76" fmla="*/ 4 w 36"/>
                  <a:gd name="T77" fmla="*/ 6 h 19"/>
                  <a:gd name="T78" fmla="*/ 4 w 36"/>
                  <a:gd name="T79" fmla="*/ 16 h 19"/>
                  <a:gd name="T80" fmla="*/ 2 w 36"/>
                  <a:gd name="T81" fmla="*/ 4 h 19"/>
                  <a:gd name="T82" fmla="*/ 4 w 36"/>
                  <a:gd name="T83" fmla="*/ 16 h 19"/>
                  <a:gd name="T84" fmla="*/ 4 w 36"/>
                  <a:gd name="T85" fmla="*/ 16 h 19"/>
                  <a:gd name="T86" fmla="*/ 4 w 36"/>
                  <a:gd name="T87" fmla="*/ 4 h 19"/>
                  <a:gd name="T88" fmla="*/ 4 w 36"/>
                  <a:gd name="T89" fmla="*/ 6 h 19"/>
                  <a:gd name="T90" fmla="*/ 3 w 36"/>
                  <a:gd name="T91" fmla="*/ 3 h 19"/>
                  <a:gd name="T92" fmla="*/ 4 w 36"/>
                  <a:gd name="T93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" h="19">
                    <a:moveTo>
                      <a:pt x="33" y="11"/>
                    </a:moveTo>
                    <a:cubicBezTo>
                      <a:pt x="33" y="9"/>
                      <a:pt x="33" y="9"/>
                      <a:pt x="33" y="9"/>
                    </a:cubicBezTo>
                    <a:cubicBezTo>
                      <a:pt x="34" y="7"/>
                      <a:pt x="35" y="6"/>
                      <a:pt x="36" y="5"/>
                    </a:cubicBezTo>
                    <a:cubicBezTo>
                      <a:pt x="35" y="6"/>
                      <a:pt x="34" y="8"/>
                      <a:pt x="33" y="11"/>
                    </a:cubicBezTo>
                    <a:close/>
                    <a:moveTo>
                      <a:pt x="33" y="7"/>
                    </a:moveTo>
                    <a:cubicBezTo>
                      <a:pt x="34" y="6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4" y="5"/>
                      <a:pt x="33" y="6"/>
                    </a:cubicBezTo>
                    <a:lnTo>
                      <a:pt x="33" y="7"/>
                    </a:lnTo>
                    <a:close/>
                    <a:moveTo>
                      <a:pt x="33" y="6"/>
                    </a:moveTo>
                    <a:cubicBezTo>
                      <a:pt x="33" y="7"/>
                      <a:pt x="33" y="7"/>
                      <a:pt x="33" y="7"/>
                    </a:cubicBezTo>
                    <a:cubicBezTo>
                      <a:pt x="32" y="8"/>
                      <a:pt x="31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lose/>
                    <a:moveTo>
                      <a:pt x="33" y="9"/>
                    </a:moveTo>
                    <a:cubicBezTo>
                      <a:pt x="33" y="11"/>
                      <a:pt x="33" y="11"/>
                      <a:pt x="33" y="11"/>
                    </a:cubicBezTo>
                    <a:cubicBezTo>
                      <a:pt x="31" y="14"/>
                      <a:pt x="30" y="17"/>
                      <a:pt x="30" y="19"/>
                    </a:cubicBezTo>
                    <a:cubicBezTo>
                      <a:pt x="30" y="16"/>
                      <a:pt x="31" y="12"/>
                      <a:pt x="33" y="9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lose/>
                    <a:moveTo>
                      <a:pt x="4" y="17"/>
                    </a:moveTo>
                    <a:cubicBezTo>
                      <a:pt x="4" y="17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  <a:moveTo>
                      <a:pt x="30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5" y="5"/>
                      <a:pt x="15" y="9"/>
                      <a:pt x="7" y="0"/>
                    </a:cubicBezTo>
                    <a:cubicBezTo>
                      <a:pt x="16" y="7"/>
                      <a:pt x="26" y="3"/>
                      <a:pt x="30" y="0"/>
                    </a:cubicBezTo>
                    <a:close/>
                    <a:moveTo>
                      <a:pt x="30" y="8"/>
                    </a:move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lose/>
                    <a:moveTo>
                      <a:pt x="4" y="6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7"/>
                      <a:pt x="4" y="6"/>
                      <a:pt x="4" y="6"/>
                    </a:cubicBezTo>
                    <a:close/>
                    <a:moveTo>
                      <a:pt x="4" y="16"/>
                    </a:moveTo>
                    <a:cubicBezTo>
                      <a:pt x="2" y="12"/>
                      <a:pt x="1" y="5"/>
                      <a:pt x="2" y="4"/>
                    </a:cubicBezTo>
                    <a:cubicBezTo>
                      <a:pt x="0" y="5"/>
                      <a:pt x="1" y="13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  <a:moveTo>
                      <a:pt x="4" y="4"/>
                    </a:move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3" y="4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E09A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Freeform 48">
                <a:extLst>
                  <a:ext uri="{FF2B5EF4-FFF2-40B4-BE49-F238E27FC236}">
                    <a16:creationId xmlns:a16="http://schemas.microsoft.com/office/drawing/2014/main" id="{E761EDE5-F8AF-4BD6-ADAF-1D9D257BD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8038" y="3470275"/>
                <a:ext cx="146050" cy="120650"/>
              </a:xfrm>
              <a:custGeom>
                <a:avLst/>
                <a:gdLst>
                  <a:gd name="T0" fmla="*/ 3 w 35"/>
                  <a:gd name="T1" fmla="*/ 2 h 29"/>
                  <a:gd name="T2" fmla="*/ 5 w 35"/>
                  <a:gd name="T3" fmla="*/ 15 h 29"/>
                  <a:gd name="T4" fmla="*/ 10 w 35"/>
                  <a:gd name="T5" fmla="*/ 15 h 29"/>
                  <a:gd name="T6" fmla="*/ 25 w 35"/>
                  <a:gd name="T7" fmla="*/ 15 h 29"/>
                  <a:gd name="T8" fmla="*/ 30 w 35"/>
                  <a:gd name="T9" fmla="*/ 15 h 29"/>
                  <a:gd name="T10" fmla="*/ 32 w 35"/>
                  <a:gd name="T11" fmla="*/ 2 h 29"/>
                  <a:gd name="T12" fmla="*/ 34 w 35"/>
                  <a:gd name="T13" fmla="*/ 2 h 29"/>
                  <a:gd name="T14" fmla="*/ 34 w 35"/>
                  <a:gd name="T15" fmla="*/ 6 h 29"/>
                  <a:gd name="T16" fmla="*/ 32 w 35"/>
                  <a:gd name="T17" fmla="*/ 18 h 29"/>
                  <a:gd name="T18" fmla="*/ 3 w 35"/>
                  <a:gd name="T19" fmla="*/ 18 h 29"/>
                  <a:gd name="T20" fmla="*/ 1 w 35"/>
                  <a:gd name="T21" fmla="*/ 6 h 29"/>
                  <a:gd name="T22" fmla="*/ 1 w 35"/>
                  <a:gd name="T23" fmla="*/ 2 h 29"/>
                  <a:gd name="T24" fmla="*/ 3 w 35"/>
                  <a:gd name="T25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29">
                    <a:moveTo>
                      <a:pt x="3" y="2"/>
                    </a:moveTo>
                    <a:cubicBezTo>
                      <a:pt x="2" y="5"/>
                      <a:pt x="3" y="12"/>
                      <a:pt x="5" y="15"/>
                    </a:cubicBezTo>
                    <a:cubicBezTo>
                      <a:pt x="8" y="17"/>
                      <a:pt x="10" y="17"/>
                      <a:pt x="10" y="15"/>
                    </a:cubicBezTo>
                    <a:cubicBezTo>
                      <a:pt x="11" y="10"/>
                      <a:pt x="24" y="10"/>
                      <a:pt x="25" y="15"/>
                    </a:cubicBezTo>
                    <a:cubicBezTo>
                      <a:pt x="25" y="17"/>
                      <a:pt x="27" y="17"/>
                      <a:pt x="30" y="15"/>
                    </a:cubicBezTo>
                    <a:cubicBezTo>
                      <a:pt x="32" y="12"/>
                      <a:pt x="33" y="5"/>
                      <a:pt x="32" y="2"/>
                    </a:cubicBezTo>
                    <a:cubicBezTo>
                      <a:pt x="32" y="0"/>
                      <a:pt x="34" y="0"/>
                      <a:pt x="34" y="2"/>
                    </a:cubicBezTo>
                    <a:cubicBezTo>
                      <a:pt x="33" y="3"/>
                      <a:pt x="34" y="5"/>
                      <a:pt x="34" y="6"/>
                    </a:cubicBezTo>
                    <a:cubicBezTo>
                      <a:pt x="35" y="9"/>
                      <a:pt x="35" y="13"/>
                      <a:pt x="32" y="18"/>
                    </a:cubicBezTo>
                    <a:cubicBezTo>
                      <a:pt x="26" y="29"/>
                      <a:pt x="9" y="29"/>
                      <a:pt x="3" y="18"/>
                    </a:cubicBezTo>
                    <a:cubicBezTo>
                      <a:pt x="0" y="13"/>
                      <a:pt x="0" y="9"/>
                      <a:pt x="1" y="6"/>
                    </a:cubicBezTo>
                    <a:cubicBezTo>
                      <a:pt x="1" y="5"/>
                      <a:pt x="2" y="3"/>
                      <a:pt x="1" y="2"/>
                    </a:cubicBezTo>
                    <a:cubicBezTo>
                      <a:pt x="1" y="0"/>
                      <a:pt x="3" y="0"/>
                      <a:pt x="3" y="2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Freeform 49">
                <a:extLst>
                  <a:ext uri="{FF2B5EF4-FFF2-40B4-BE49-F238E27FC236}">
                    <a16:creationId xmlns:a16="http://schemas.microsoft.com/office/drawing/2014/main" id="{5A2A426A-5385-40B4-B584-354504E13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076" y="3521075"/>
                <a:ext cx="53975" cy="36513"/>
              </a:xfrm>
              <a:custGeom>
                <a:avLst/>
                <a:gdLst>
                  <a:gd name="T0" fmla="*/ 7 w 13"/>
                  <a:gd name="T1" fmla="*/ 0 h 9"/>
                  <a:gd name="T2" fmla="*/ 13 w 13"/>
                  <a:gd name="T3" fmla="*/ 5 h 9"/>
                  <a:gd name="T4" fmla="*/ 10 w 13"/>
                  <a:gd name="T5" fmla="*/ 9 h 9"/>
                  <a:gd name="T6" fmla="*/ 7 w 13"/>
                  <a:gd name="T7" fmla="*/ 6 h 9"/>
                  <a:gd name="T8" fmla="*/ 3 w 13"/>
                  <a:gd name="T9" fmla="*/ 9 h 9"/>
                  <a:gd name="T10" fmla="*/ 0 w 13"/>
                  <a:gd name="T11" fmla="*/ 5 h 9"/>
                  <a:gd name="T12" fmla="*/ 7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7" y="0"/>
                    </a:moveTo>
                    <a:cubicBezTo>
                      <a:pt x="10" y="0"/>
                      <a:pt x="13" y="2"/>
                      <a:pt x="13" y="5"/>
                    </a:cubicBezTo>
                    <a:cubicBezTo>
                      <a:pt x="13" y="6"/>
                      <a:pt x="13" y="9"/>
                      <a:pt x="10" y="9"/>
                    </a:cubicBezTo>
                    <a:cubicBezTo>
                      <a:pt x="8" y="9"/>
                      <a:pt x="8" y="6"/>
                      <a:pt x="7" y="6"/>
                    </a:cubicBezTo>
                    <a:cubicBezTo>
                      <a:pt x="5" y="6"/>
                      <a:pt x="5" y="9"/>
                      <a:pt x="3" y="9"/>
                    </a:cubicBezTo>
                    <a:cubicBezTo>
                      <a:pt x="0" y="9"/>
                      <a:pt x="0" y="6"/>
                      <a:pt x="0" y="5"/>
                    </a:cubicBezTo>
                    <a:cubicBezTo>
                      <a:pt x="0" y="2"/>
                      <a:pt x="3" y="0"/>
                      <a:pt x="7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Freeform 50">
                <a:extLst>
                  <a:ext uri="{FF2B5EF4-FFF2-40B4-BE49-F238E27FC236}">
                    <a16:creationId xmlns:a16="http://schemas.microsoft.com/office/drawing/2014/main" id="{19AE5BE6-AF60-4DE3-8B52-36FD2E0910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5501" y="3467100"/>
                <a:ext cx="112713" cy="36513"/>
              </a:xfrm>
              <a:custGeom>
                <a:avLst/>
                <a:gdLst>
                  <a:gd name="T0" fmla="*/ 20 w 27"/>
                  <a:gd name="T1" fmla="*/ 9 h 9"/>
                  <a:gd name="T2" fmla="*/ 21 w 27"/>
                  <a:gd name="T3" fmla="*/ 9 h 9"/>
                  <a:gd name="T4" fmla="*/ 26 w 27"/>
                  <a:gd name="T5" fmla="*/ 5 h 9"/>
                  <a:gd name="T6" fmla="*/ 27 w 27"/>
                  <a:gd name="T7" fmla="*/ 2 h 9"/>
                  <a:gd name="T8" fmla="*/ 27 w 27"/>
                  <a:gd name="T9" fmla="*/ 1 h 9"/>
                  <a:gd name="T10" fmla="*/ 26 w 27"/>
                  <a:gd name="T11" fmla="*/ 0 h 9"/>
                  <a:gd name="T12" fmla="*/ 20 w 27"/>
                  <a:gd name="T13" fmla="*/ 0 h 9"/>
                  <a:gd name="T14" fmla="*/ 20 w 27"/>
                  <a:gd name="T15" fmla="*/ 1 h 9"/>
                  <a:gd name="T16" fmla="*/ 25 w 27"/>
                  <a:gd name="T17" fmla="*/ 1 h 9"/>
                  <a:gd name="T18" fmla="*/ 25 w 27"/>
                  <a:gd name="T19" fmla="*/ 7 h 9"/>
                  <a:gd name="T20" fmla="*/ 20 w 27"/>
                  <a:gd name="T21" fmla="*/ 9 h 9"/>
                  <a:gd name="T22" fmla="*/ 13 w 27"/>
                  <a:gd name="T23" fmla="*/ 1 h 9"/>
                  <a:gd name="T24" fmla="*/ 7 w 27"/>
                  <a:gd name="T25" fmla="*/ 0 h 9"/>
                  <a:gd name="T26" fmla="*/ 6 w 27"/>
                  <a:gd name="T27" fmla="*/ 0 h 9"/>
                  <a:gd name="T28" fmla="*/ 6 w 27"/>
                  <a:gd name="T29" fmla="*/ 1 h 9"/>
                  <a:gd name="T30" fmla="*/ 11 w 27"/>
                  <a:gd name="T31" fmla="*/ 2 h 9"/>
                  <a:gd name="T32" fmla="*/ 9 w 27"/>
                  <a:gd name="T33" fmla="*/ 8 h 9"/>
                  <a:gd name="T34" fmla="*/ 6 w 27"/>
                  <a:gd name="T35" fmla="*/ 9 h 9"/>
                  <a:gd name="T36" fmla="*/ 6 w 27"/>
                  <a:gd name="T37" fmla="*/ 9 h 9"/>
                  <a:gd name="T38" fmla="*/ 11 w 27"/>
                  <a:gd name="T39" fmla="*/ 6 h 9"/>
                  <a:gd name="T40" fmla="*/ 13 w 27"/>
                  <a:gd name="T41" fmla="*/ 3 h 9"/>
                  <a:gd name="T42" fmla="*/ 16 w 27"/>
                  <a:gd name="T43" fmla="*/ 6 h 9"/>
                  <a:gd name="T44" fmla="*/ 20 w 27"/>
                  <a:gd name="T45" fmla="*/ 9 h 9"/>
                  <a:gd name="T46" fmla="*/ 20 w 27"/>
                  <a:gd name="T47" fmla="*/ 9 h 9"/>
                  <a:gd name="T48" fmla="*/ 18 w 27"/>
                  <a:gd name="T49" fmla="*/ 8 h 9"/>
                  <a:gd name="T50" fmla="*/ 16 w 27"/>
                  <a:gd name="T51" fmla="*/ 2 h 9"/>
                  <a:gd name="T52" fmla="*/ 20 w 27"/>
                  <a:gd name="T53" fmla="*/ 1 h 9"/>
                  <a:gd name="T54" fmla="*/ 20 w 27"/>
                  <a:gd name="T55" fmla="*/ 0 h 9"/>
                  <a:gd name="T56" fmla="*/ 20 w 27"/>
                  <a:gd name="T57" fmla="*/ 0 h 9"/>
                  <a:gd name="T58" fmla="*/ 13 w 27"/>
                  <a:gd name="T59" fmla="*/ 1 h 9"/>
                  <a:gd name="T60" fmla="*/ 6 w 27"/>
                  <a:gd name="T61" fmla="*/ 0 h 9"/>
                  <a:gd name="T62" fmla="*/ 1 w 27"/>
                  <a:gd name="T63" fmla="*/ 0 h 9"/>
                  <a:gd name="T64" fmla="*/ 0 w 27"/>
                  <a:gd name="T65" fmla="*/ 1 h 9"/>
                  <a:gd name="T66" fmla="*/ 0 w 27"/>
                  <a:gd name="T67" fmla="*/ 2 h 9"/>
                  <a:gd name="T68" fmla="*/ 1 w 27"/>
                  <a:gd name="T69" fmla="*/ 5 h 9"/>
                  <a:gd name="T70" fmla="*/ 6 w 27"/>
                  <a:gd name="T71" fmla="*/ 9 h 9"/>
                  <a:gd name="T72" fmla="*/ 6 w 27"/>
                  <a:gd name="T73" fmla="*/ 9 h 9"/>
                  <a:gd name="T74" fmla="*/ 6 w 27"/>
                  <a:gd name="T75" fmla="*/ 9 h 9"/>
                  <a:gd name="T76" fmla="*/ 2 w 27"/>
                  <a:gd name="T77" fmla="*/ 7 h 9"/>
                  <a:gd name="T78" fmla="*/ 2 w 27"/>
                  <a:gd name="T79" fmla="*/ 1 h 9"/>
                  <a:gd name="T80" fmla="*/ 6 w 27"/>
                  <a:gd name="T81" fmla="*/ 1 h 9"/>
                  <a:gd name="T82" fmla="*/ 6 w 27"/>
                  <a:gd name="T8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" h="9">
                    <a:moveTo>
                      <a:pt x="20" y="9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5" y="9"/>
                      <a:pt x="25" y="7"/>
                      <a:pt x="26" y="5"/>
                    </a:cubicBezTo>
                    <a:cubicBezTo>
                      <a:pt x="26" y="3"/>
                      <a:pt x="26" y="3"/>
                      <a:pt x="27" y="2"/>
                    </a:cubicBezTo>
                    <a:cubicBezTo>
                      <a:pt x="27" y="2"/>
                      <a:pt x="27" y="2"/>
                      <a:pt x="27" y="1"/>
                    </a:cubicBezTo>
                    <a:cubicBezTo>
                      <a:pt x="27" y="1"/>
                      <a:pt x="27" y="1"/>
                      <a:pt x="26" y="0"/>
                    </a:cubicBezTo>
                    <a:cubicBezTo>
                      <a:pt x="26" y="0"/>
                      <a:pt x="23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2" y="1"/>
                      <a:pt x="24" y="1"/>
                      <a:pt x="25" y="1"/>
                    </a:cubicBezTo>
                    <a:cubicBezTo>
                      <a:pt x="26" y="2"/>
                      <a:pt x="26" y="5"/>
                      <a:pt x="25" y="7"/>
                    </a:cubicBezTo>
                    <a:cubicBezTo>
                      <a:pt x="24" y="8"/>
                      <a:pt x="22" y="9"/>
                      <a:pt x="20" y="9"/>
                    </a:cubicBezTo>
                    <a:close/>
                    <a:moveTo>
                      <a:pt x="13" y="1"/>
                    </a:moveTo>
                    <a:cubicBezTo>
                      <a:pt x="13" y="1"/>
                      <a:pt x="9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1"/>
                      <a:pt x="10" y="1"/>
                      <a:pt x="11" y="2"/>
                    </a:cubicBezTo>
                    <a:cubicBezTo>
                      <a:pt x="12" y="4"/>
                      <a:pt x="10" y="7"/>
                      <a:pt x="9" y="8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10" y="9"/>
                      <a:pt x="11" y="7"/>
                      <a:pt x="11" y="6"/>
                    </a:cubicBezTo>
                    <a:cubicBezTo>
                      <a:pt x="12" y="5"/>
                      <a:pt x="12" y="3"/>
                      <a:pt x="13" y="3"/>
                    </a:cubicBezTo>
                    <a:cubicBezTo>
                      <a:pt x="15" y="3"/>
                      <a:pt x="15" y="5"/>
                      <a:pt x="16" y="6"/>
                    </a:cubicBezTo>
                    <a:cubicBezTo>
                      <a:pt x="16" y="7"/>
                      <a:pt x="17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19" y="9"/>
                      <a:pt x="18" y="8"/>
                    </a:cubicBezTo>
                    <a:cubicBezTo>
                      <a:pt x="17" y="7"/>
                      <a:pt x="15" y="4"/>
                      <a:pt x="16" y="2"/>
                    </a:cubicBezTo>
                    <a:cubicBezTo>
                      <a:pt x="17" y="1"/>
                      <a:pt x="19" y="1"/>
                      <a:pt x="20" y="1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8" y="0"/>
                      <a:pt x="15" y="1"/>
                      <a:pt x="13" y="1"/>
                    </a:cubicBezTo>
                    <a:close/>
                    <a:moveTo>
                      <a:pt x="6" y="0"/>
                    </a:moveTo>
                    <a:cubicBezTo>
                      <a:pt x="4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5"/>
                    </a:cubicBezTo>
                    <a:cubicBezTo>
                      <a:pt x="2" y="7"/>
                      <a:pt x="2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9"/>
                      <a:pt x="3" y="8"/>
                      <a:pt x="2" y="7"/>
                    </a:cubicBezTo>
                    <a:cubicBezTo>
                      <a:pt x="1" y="5"/>
                      <a:pt x="1" y="2"/>
                      <a:pt x="2" y="1"/>
                    </a:cubicBezTo>
                    <a:cubicBezTo>
                      <a:pt x="3" y="1"/>
                      <a:pt x="5" y="1"/>
                      <a:pt x="6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238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08" name="Group 572">
              <a:extLst>
                <a:ext uri="{FF2B5EF4-FFF2-40B4-BE49-F238E27FC236}">
                  <a16:creationId xmlns:a16="http://schemas.microsoft.com/office/drawing/2014/main" id="{1806FD3E-67B7-478D-BE88-A879F39AE207}"/>
                </a:ext>
              </a:extLst>
            </p:cNvPr>
            <p:cNvGrpSpPr/>
            <p:nvPr/>
          </p:nvGrpSpPr>
          <p:grpSpPr>
            <a:xfrm>
              <a:off x="7743830" y="3102377"/>
              <a:ext cx="867833" cy="872067"/>
              <a:chOff x="5849938" y="1965325"/>
              <a:chExt cx="650875" cy="654050"/>
            </a:xfrm>
          </p:grpSpPr>
          <p:sp>
            <p:nvSpPr>
              <p:cNvPr id="409" name="Oval 51">
                <a:extLst>
                  <a:ext uri="{FF2B5EF4-FFF2-40B4-BE49-F238E27FC236}">
                    <a16:creationId xmlns:a16="http://schemas.microsoft.com/office/drawing/2014/main" id="{D4A675BF-E721-4028-AF29-2D5A48D2C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9938" y="1965325"/>
                <a:ext cx="650875" cy="65405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Oval 52">
                <a:extLst>
                  <a:ext uri="{FF2B5EF4-FFF2-40B4-BE49-F238E27FC236}">
                    <a16:creationId xmlns:a16="http://schemas.microsoft.com/office/drawing/2014/main" id="{3F45F988-B8C9-4C50-A5DC-4D14E34B0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8038" y="2001838"/>
                <a:ext cx="576263" cy="576263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Freeform 53">
                <a:extLst>
                  <a:ext uri="{FF2B5EF4-FFF2-40B4-BE49-F238E27FC236}">
                    <a16:creationId xmlns:a16="http://schemas.microsoft.com/office/drawing/2014/main" id="{739F9002-B8F8-4BA6-BC81-34C024CAF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3451" y="2381250"/>
                <a:ext cx="330200" cy="196850"/>
              </a:xfrm>
              <a:custGeom>
                <a:avLst/>
                <a:gdLst>
                  <a:gd name="T0" fmla="*/ 13 w 79"/>
                  <a:gd name="T1" fmla="*/ 10 h 47"/>
                  <a:gd name="T2" fmla="*/ 0 w 79"/>
                  <a:gd name="T3" fmla="*/ 35 h 47"/>
                  <a:gd name="T4" fmla="*/ 39 w 79"/>
                  <a:gd name="T5" fmla="*/ 47 h 47"/>
                  <a:gd name="T6" fmla="*/ 79 w 79"/>
                  <a:gd name="T7" fmla="*/ 35 h 47"/>
                  <a:gd name="T8" fmla="*/ 65 w 79"/>
                  <a:gd name="T9" fmla="*/ 10 h 47"/>
                  <a:gd name="T10" fmla="*/ 39 w 79"/>
                  <a:gd name="T11" fmla="*/ 1 h 47"/>
                  <a:gd name="T12" fmla="*/ 13 w 79"/>
                  <a:gd name="T1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47">
                    <a:moveTo>
                      <a:pt x="13" y="10"/>
                    </a:moveTo>
                    <a:cubicBezTo>
                      <a:pt x="7" y="14"/>
                      <a:pt x="4" y="24"/>
                      <a:pt x="0" y="35"/>
                    </a:cubicBezTo>
                    <a:cubicBezTo>
                      <a:pt x="11" y="43"/>
                      <a:pt x="25" y="47"/>
                      <a:pt x="39" y="47"/>
                    </a:cubicBezTo>
                    <a:cubicBezTo>
                      <a:pt x="54" y="47"/>
                      <a:pt x="67" y="43"/>
                      <a:pt x="79" y="35"/>
                    </a:cubicBezTo>
                    <a:cubicBezTo>
                      <a:pt x="75" y="24"/>
                      <a:pt x="72" y="14"/>
                      <a:pt x="65" y="10"/>
                    </a:cubicBezTo>
                    <a:cubicBezTo>
                      <a:pt x="53" y="2"/>
                      <a:pt x="46" y="1"/>
                      <a:pt x="39" y="1"/>
                    </a:cubicBezTo>
                    <a:cubicBezTo>
                      <a:pt x="32" y="0"/>
                      <a:pt x="25" y="2"/>
                      <a:pt x="13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Freeform 54">
                <a:extLst>
                  <a:ext uri="{FF2B5EF4-FFF2-40B4-BE49-F238E27FC236}">
                    <a16:creationId xmlns:a16="http://schemas.microsoft.com/office/drawing/2014/main" id="{417AFA13-C690-45EB-850B-FFD99A07C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4101" y="2265363"/>
                <a:ext cx="84138" cy="161925"/>
              </a:xfrm>
              <a:custGeom>
                <a:avLst/>
                <a:gdLst>
                  <a:gd name="T0" fmla="*/ 0 w 20"/>
                  <a:gd name="T1" fmla="*/ 0 h 39"/>
                  <a:gd name="T2" fmla="*/ 20 w 20"/>
                  <a:gd name="T3" fmla="*/ 0 h 39"/>
                  <a:gd name="T4" fmla="*/ 20 w 20"/>
                  <a:gd name="T5" fmla="*/ 29 h 39"/>
                  <a:gd name="T6" fmla="*/ 0 w 20"/>
                  <a:gd name="T7" fmla="*/ 29 h 39"/>
                  <a:gd name="T8" fmla="*/ 0 w 2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9">
                    <a:moveTo>
                      <a:pt x="0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0" y="38"/>
                      <a:pt x="0" y="39"/>
                      <a:pt x="0" y="2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Freeform 55">
                <a:extLst>
                  <a:ext uri="{FF2B5EF4-FFF2-40B4-BE49-F238E27FC236}">
                    <a16:creationId xmlns:a16="http://schemas.microsoft.com/office/drawing/2014/main" id="{A9252118-AE2F-48AE-B88D-A96913005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4101" y="2335213"/>
                <a:ext cx="84138" cy="55563"/>
              </a:xfrm>
              <a:custGeom>
                <a:avLst/>
                <a:gdLst>
                  <a:gd name="T0" fmla="*/ 53 w 53"/>
                  <a:gd name="T1" fmla="*/ 8 h 35"/>
                  <a:gd name="T2" fmla="*/ 53 w 53"/>
                  <a:gd name="T3" fmla="*/ 0 h 35"/>
                  <a:gd name="T4" fmla="*/ 0 w 53"/>
                  <a:gd name="T5" fmla="*/ 0 h 35"/>
                  <a:gd name="T6" fmla="*/ 0 w 53"/>
                  <a:gd name="T7" fmla="*/ 35 h 35"/>
                  <a:gd name="T8" fmla="*/ 53 w 53"/>
                  <a:gd name="T9" fmla="*/ 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5">
                    <a:moveTo>
                      <a:pt x="53" y="8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Freeform 56">
                <a:extLst>
                  <a:ext uri="{FF2B5EF4-FFF2-40B4-BE49-F238E27FC236}">
                    <a16:creationId xmlns:a16="http://schemas.microsoft.com/office/drawing/2014/main" id="{3265C359-FD56-41F6-BAA5-330AE9F61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513" y="2127250"/>
                <a:ext cx="341313" cy="225425"/>
              </a:xfrm>
              <a:custGeom>
                <a:avLst/>
                <a:gdLst>
                  <a:gd name="T0" fmla="*/ 41 w 82"/>
                  <a:gd name="T1" fmla="*/ 0 h 54"/>
                  <a:gd name="T2" fmla="*/ 41 w 82"/>
                  <a:gd name="T3" fmla="*/ 54 h 54"/>
                  <a:gd name="T4" fmla="*/ 41 w 82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54">
                    <a:moveTo>
                      <a:pt x="41" y="0"/>
                    </a:moveTo>
                    <a:cubicBezTo>
                      <a:pt x="82" y="0"/>
                      <a:pt x="66" y="54"/>
                      <a:pt x="41" y="54"/>
                    </a:cubicBezTo>
                    <a:cubicBezTo>
                      <a:pt x="17" y="54"/>
                      <a:pt x="0" y="0"/>
                      <a:pt x="41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Freeform 57">
                <a:extLst>
                  <a:ext uri="{FF2B5EF4-FFF2-40B4-BE49-F238E27FC236}">
                    <a16:creationId xmlns:a16="http://schemas.microsoft.com/office/drawing/2014/main" id="{0D9A0E5A-000D-42C1-BD33-A2AE7C3FB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4726" y="2085975"/>
                <a:ext cx="246063" cy="182563"/>
              </a:xfrm>
              <a:custGeom>
                <a:avLst/>
                <a:gdLst>
                  <a:gd name="T0" fmla="*/ 41 w 59"/>
                  <a:gd name="T1" fmla="*/ 15 h 44"/>
                  <a:gd name="T2" fmla="*/ 52 w 59"/>
                  <a:gd name="T3" fmla="*/ 33 h 44"/>
                  <a:gd name="T4" fmla="*/ 56 w 59"/>
                  <a:gd name="T5" fmla="*/ 34 h 44"/>
                  <a:gd name="T6" fmla="*/ 30 w 59"/>
                  <a:gd name="T7" fmla="*/ 0 h 44"/>
                  <a:gd name="T8" fmla="*/ 3 w 59"/>
                  <a:gd name="T9" fmla="*/ 33 h 44"/>
                  <a:gd name="T10" fmla="*/ 8 w 59"/>
                  <a:gd name="T11" fmla="*/ 33 h 44"/>
                  <a:gd name="T12" fmla="*/ 41 w 59"/>
                  <a:gd name="T13" fmla="*/ 1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44">
                    <a:moveTo>
                      <a:pt x="41" y="15"/>
                    </a:moveTo>
                    <a:cubicBezTo>
                      <a:pt x="47" y="18"/>
                      <a:pt x="50" y="27"/>
                      <a:pt x="52" y="33"/>
                    </a:cubicBezTo>
                    <a:cubicBezTo>
                      <a:pt x="54" y="41"/>
                      <a:pt x="53" y="40"/>
                      <a:pt x="56" y="34"/>
                    </a:cubicBezTo>
                    <a:cubicBezTo>
                      <a:pt x="59" y="27"/>
                      <a:pt x="51" y="0"/>
                      <a:pt x="30" y="0"/>
                    </a:cubicBezTo>
                    <a:cubicBezTo>
                      <a:pt x="8" y="0"/>
                      <a:pt x="0" y="21"/>
                      <a:pt x="3" y="33"/>
                    </a:cubicBezTo>
                    <a:cubicBezTo>
                      <a:pt x="6" y="44"/>
                      <a:pt x="6" y="41"/>
                      <a:pt x="8" y="33"/>
                    </a:cubicBezTo>
                    <a:cubicBezTo>
                      <a:pt x="12" y="10"/>
                      <a:pt x="29" y="20"/>
                      <a:pt x="41" y="15"/>
                    </a:cubicBezTo>
                    <a:close/>
                  </a:path>
                </a:pathLst>
              </a:custGeom>
              <a:solidFill>
                <a:srgbClr val="C48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Freeform 58">
                <a:extLst>
                  <a:ext uri="{FF2B5EF4-FFF2-40B4-BE49-F238E27FC236}">
                    <a16:creationId xmlns:a16="http://schemas.microsoft.com/office/drawing/2014/main" id="{5B7AF7F6-4F0D-47FC-A210-79125D9670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7451" y="2201863"/>
                <a:ext cx="30163" cy="58738"/>
              </a:xfrm>
              <a:custGeom>
                <a:avLst/>
                <a:gdLst>
                  <a:gd name="T0" fmla="*/ 5 w 7"/>
                  <a:gd name="T1" fmla="*/ 1 h 14"/>
                  <a:gd name="T2" fmla="*/ 6 w 7"/>
                  <a:gd name="T3" fmla="*/ 8 h 14"/>
                  <a:gd name="T4" fmla="*/ 2 w 7"/>
                  <a:gd name="T5" fmla="*/ 13 h 14"/>
                  <a:gd name="T6" fmla="*/ 1 w 7"/>
                  <a:gd name="T7" fmla="*/ 6 h 14"/>
                  <a:gd name="T8" fmla="*/ 5 w 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5" y="1"/>
                    </a:moveTo>
                    <a:cubicBezTo>
                      <a:pt x="6" y="1"/>
                      <a:pt x="7" y="4"/>
                      <a:pt x="6" y="8"/>
                    </a:cubicBezTo>
                    <a:cubicBezTo>
                      <a:pt x="5" y="11"/>
                      <a:pt x="3" y="14"/>
                      <a:pt x="2" y="13"/>
                    </a:cubicBezTo>
                    <a:cubicBezTo>
                      <a:pt x="0" y="13"/>
                      <a:pt x="0" y="10"/>
                      <a:pt x="1" y="6"/>
                    </a:cubicBezTo>
                    <a:cubicBezTo>
                      <a:pt x="1" y="3"/>
                      <a:pt x="3" y="0"/>
                      <a:pt x="5" y="1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Freeform 59">
                <a:extLst>
                  <a:ext uri="{FF2B5EF4-FFF2-40B4-BE49-F238E27FC236}">
                    <a16:creationId xmlns:a16="http://schemas.microsoft.com/office/drawing/2014/main" id="{0887FCC2-C598-4058-ACF5-EE9676187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488" y="2201863"/>
                <a:ext cx="28575" cy="58738"/>
              </a:xfrm>
              <a:custGeom>
                <a:avLst/>
                <a:gdLst>
                  <a:gd name="T0" fmla="*/ 2 w 7"/>
                  <a:gd name="T1" fmla="*/ 1 h 14"/>
                  <a:gd name="T2" fmla="*/ 0 w 7"/>
                  <a:gd name="T3" fmla="*/ 8 h 14"/>
                  <a:gd name="T4" fmla="*/ 4 w 7"/>
                  <a:gd name="T5" fmla="*/ 13 h 14"/>
                  <a:gd name="T6" fmla="*/ 6 w 7"/>
                  <a:gd name="T7" fmla="*/ 6 h 14"/>
                  <a:gd name="T8" fmla="*/ 2 w 7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4">
                    <a:moveTo>
                      <a:pt x="2" y="1"/>
                    </a:moveTo>
                    <a:cubicBezTo>
                      <a:pt x="0" y="1"/>
                      <a:pt x="0" y="4"/>
                      <a:pt x="0" y="8"/>
                    </a:cubicBezTo>
                    <a:cubicBezTo>
                      <a:pt x="1" y="11"/>
                      <a:pt x="3" y="14"/>
                      <a:pt x="4" y="13"/>
                    </a:cubicBezTo>
                    <a:cubicBezTo>
                      <a:pt x="6" y="13"/>
                      <a:pt x="7" y="10"/>
                      <a:pt x="6" y="6"/>
                    </a:cubicBezTo>
                    <a:cubicBezTo>
                      <a:pt x="5" y="3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Freeform 60">
                <a:extLst>
                  <a:ext uri="{FF2B5EF4-FFF2-40B4-BE49-F238E27FC236}">
                    <a16:creationId xmlns:a16="http://schemas.microsoft.com/office/drawing/2014/main" id="{50DC56EA-CBCD-4B0D-8D04-1A8716FDC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8863" y="2386013"/>
                <a:ext cx="74613" cy="192088"/>
              </a:xfrm>
              <a:custGeom>
                <a:avLst/>
                <a:gdLst>
                  <a:gd name="T0" fmla="*/ 7 w 18"/>
                  <a:gd name="T1" fmla="*/ 17 h 46"/>
                  <a:gd name="T2" fmla="*/ 5 w 18"/>
                  <a:gd name="T3" fmla="*/ 46 h 46"/>
                  <a:gd name="T4" fmla="*/ 9 w 18"/>
                  <a:gd name="T5" fmla="*/ 46 h 46"/>
                  <a:gd name="T6" fmla="*/ 13 w 18"/>
                  <a:gd name="T7" fmla="*/ 46 h 46"/>
                  <a:gd name="T8" fmla="*/ 11 w 18"/>
                  <a:gd name="T9" fmla="*/ 17 h 46"/>
                  <a:gd name="T10" fmla="*/ 18 w 18"/>
                  <a:gd name="T11" fmla="*/ 0 h 46"/>
                  <a:gd name="T12" fmla="*/ 0 w 18"/>
                  <a:gd name="T13" fmla="*/ 0 h 46"/>
                  <a:gd name="T14" fmla="*/ 7 w 18"/>
                  <a:gd name="T15" fmla="*/ 1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6">
                    <a:moveTo>
                      <a:pt x="7" y="17"/>
                    </a:move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8" y="46"/>
                      <a:pt x="9" y="46"/>
                    </a:cubicBezTo>
                    <a:cubicBezTo>
                      <a:pt x="11" y="46"/>
                      <a:pt x="12" y="46"/>
                      <a:pt x="13" y="46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0"/>
                      <a:pt x="7" y="0"/>
                      <a:pt x="0" y="0"/>
                    </a:cubicBez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Freeform 61">
                <a:extLst>
                  <a:ext uri="{FF2B5EF4-FFF2-40B4-BE49-F238E27FC236}">
                    <a16:creationId xmlns:a16="http://schemas.microsoft.com/office/drawing/2014/main" id="{FDCE8A1F-3DD5-4319-8DB0-ED544E071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763" y="2360613"/>
                <a:ext cx="74613" cy="92075"/>
              </a:xfrm>
              <a:custGeom>
                <a:avLst/>
                <a:gdLst>
                  <a:gd name="T0" fmla="*/ 21 w 47"/>
                  <a:gd name="T1" fmla="*/ 0 h 58"/>
                  <a:gd name="T2" fmla="*/ 5 w 47"/>
                  <a:gd name="T3" fmla="*/ 21 h 58"/>
                  <a:gd name="T4" fmla="*/ 0 w 47"/>
                  <a:gd name="T5" fmla="*/ 58 h 58"/>
                  <a:gd name="T6" fmla="*/ 47 w 47"/>
                  <a:gd name="T7" fmla="*/ 16 h 58"/>
                  <a:gd name="T8" fmla="*/ 21 w 47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8">
                    <a:moveTo>
                      <a:pt x="21" y="0"/>
                    </a:moveTo>
                    <a:lnTo>
                      <a:pt x="5" y="21"/>
                    </a:lnTo>
                    <a:lnTo>
                      <a:pt x="0" y="58"/>
                    </a:lnTo>
                    <a:lnTo>
                      <a:pt x="47" y="1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Freeform 62">
                <a:extLst>
                  <a:ext uri="{FF2B5EF4-FFF2-40B4-BE49-F238E27FC236}">
                    <a16:creationId xmlns:a16="http://schemas.microsoft.com/office/drawing/2014/main" id="{7B712560-85AE-45AC-A1C2-5DAF44881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376" y="2360613"/>
                <a:ext cx="76200" cy="92075"/>
              </a:xfrm>
              <a:custGeom>
                <a:avLst/>
                <a:gdLst>
                  <a:gd name="T0" fmla="*/ 27 w 48"/>
                  <a:gd name="T1" fmla="*/ 0 h 58"/>
                  <a:gd name="T2" fmla="*/ 42 w 48"/>
                  <a:gd name="T3" fmla="*/ 21 h 58"/>
                  <a:gd name="T4" fmla="*/ 48 w 48"/>
                  <a:gd name="T5" fmla="*/ 58 h 58"/>
                  <a:gd name="T6" fmla="*/ 0 w 48"/>
                  <a:gd name="T7" fmla="*/ 16 h 58"/>
                  <a:gd name="T8" fmla="*/ 27 w 48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58">
                    <a:moveTo>
                      <a:pt x="27" y="0"/>
                    </a:moveTo>
                    <a:lnTo>
                      <a:pt x="42" y="21"/>
                    </a:lnTo>
                    <a:lnTo>
                      <a:pt x="48" y="58"/>
                    </a:lnTo>
                    <a:lnTo>
                      <a:pt x="0" y="1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Freeform 63">
                <a:extLst>
                  <a:ext uri="{FF2B5EF4-FFF2-40B4-BE49-F238E27FC236}">
                    <a16:creationId xmlns:a16="http://schemas.microsoft.com/office/drawing/2014/main" id="{5009DD23-4C57-4988-BC5D-1D693418A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5526" y="2360613"/>
                <a:ext cx="69850" cy="79375"/>
              </a:xfrm>
              <a:custGeom>
                <a:avLst/>
                <a:gdLst>
                  <a:gd name="T0" fmla="*/ 18 w 44"/>
                  <a:gd name="T1" fmla="*/ 0 h 50"/>
                  <a:gd name="T2" fmla="*/ 2 w 44"/>
                  <a:gd name="T3" fmla="*/ 21 h 50"/>
                  <a:gd name="T4" fmla="*/ 0 w 44"/>
                  <a:gd name="T5" fmla="*/ 50 h 50"/>
                  <a:gd name="T6" fmla="*/ 44 w 44"/>
                  <a:gd name="T7" fmla="*/ 16 h 50"/>
                  <a:gd name="T8" fmla="*/ 18 w 44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0">
                    <a:moveTo>
                      <a:pt x="18" y="0"/>
                    </a:moveTo>
                    <a:lnTo>
                      <a:pt x="2" y="21"/>
                    </a:lnTo>
                    <a:lnTo>
                      <a:pt x="0" y="50"/>
                    </a:lnTo>
                    <a:lnTo>
                      <a:pt x="44" y="1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" name="Freeform 64">
                <a:extLst>
                  <a:ext uri="{FF2B5EF4-FFF2-40B4-BE49-F238E27FC236}">
                    <a16:creationId xmlns:a16="http://schemas.microsoft.com/office/drawing/2014/main" id="{093D21EA-F34A-4940-AD60-AF7B0062DE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5376" y="2360613"/>
                <a:ext cx="71438" cy="79375"/>
              </a:xfrm>
              <a:custGeom>
                <a:avLst/>
                <a:gdLst>
                  <a:gd name="T0" fmla="*/ 27 w 45"/>
                  <a:gd name="T1" fmla="*/ 0 h 50"/>
                  <a:gd name="T2" fmla="*/ 42 w 45"/>
                  <a:gd name="T3" fmla="*/ 21 h 50"/>
                  <a:gd name="T4" fmla="*/ 45 w 45"/>
                  <a:gd name="T5" fmla="*/ 50 h 50"/>
                  <a:gd name="T6" fmla="*/ 0 w 45"/>
                  <a:gd name="T7" fmla="*/ 16 h 50"/>
                  <a:gd name="T8" fmla="*/ 27 w 4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0">
                    <a:moveTo>
                      <a:pt x="27" y="0"/>
                    </a:moveTo>
                    <a:lnTo>
                      <a:pt x="42" y="21"/>
                    </a:lnTo>
                    <a:lnTo>
                      <a:pt x="45" y="50"/>
                    </a:lnTo>
                    <a:lnTo>
                      <a:pt x="0" y="16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3" name="Group 567">
              <a:extLst>
                <a:ext uri="{FF2B5EF4-FFF2-40B4-BE49-F238E27FC236}">
                  <a16:creationId xmlns:a16="http://schemas.microsoft.com/office/drawing/2014/main" id="{75C45EA8-D631-4F20-B57A-9AD8A293800B}"/>
                </a:ext>
              </a:extLst>
            </p:cNvPr>
            <p:cNvGrpSpPr/>
            <p:nvPr/>
          </p:nvGrpSpPr>
          <p:grpSpPr>
            <a:xfrm>
              <a:off x="4847167" y="1082677"/>
              <a:ext cx="635000" cy="628651"/>
              <a:chOff x="3468688" y="971550"/>
              <a:chExt cx="476250" cy="471488"/>
            </a:xfrm>
          </p:grpSpPr>
          <p:sp>
            <p:nvSpPr>
              <p:cNvPr id="424" name="Oval 65">
                <a:extLst>
                  <a:ext uri="{FF2B5EF4-FFF2-40B4-BE49-F238E27FC236}">
                    <a16:creationId xmlns:a16="http://schemas.microsoft.com/office/drawing/2014/main" id="{25E9B36F-977A-40BC-A6BA-BB5668877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688" y="971550"/>
                <a:ext cx="476250" cy="471488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5" name="Oval 66">
                <a:extLst>
                  <a:ext uri="{FF2B5EF4-FFF2-40B4-BE49-F238E27FC236}">
                    <a16:creationId xmlns:a16="http://schemas.microsoft.com/office/drawing/2014/main" id="{E740846B-55C7-4632-823A-30B89D490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7263" y="996950"/>
                <a:ext cx="417513" cy="417513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6" name="Freeform 67">
                <a:extLst>
                  <a:ext uri="{FF2B5EF4-FFF2-40B4-BE49-F238E27FC236}">
                    <a16:creationId xmlns:a16="http://schemas.microsoft.com/office/drawing/2014/main" id="{BB6CAEF8-1072-4952-882A-B41CDB2EC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1" y="1009650"/>
                <a:ext cx="182563" cy="200025"/>
              </a:xfrm>
              <a:custGeom>
                <a:avLst/>
                <a:gdLst>
                  <a:gd name="T0" fmla="*/ 21 w 44"/>
                  <a:gd name="T1" fmla="*/ 43 h 48"/>
                  <a:gd name="T2" fmla="*/ 2 w 44"/>
                  <a:gd name="T3" fmla="*/ 36 h 48"/>
                  <a:gd name="T4" fmla="*/ 7 w 44"/>
                  <a:gd name="T5" fmla="*/ 10 h 48"/>
                  <a:gd name="T6" fmla="*/ 8 w 44"/>
                  <a:gd name="T7" fmla="*/ 16 h 48"/>
                  <a:gd name="T8" fmla="*/ 15 w 44"/>
                  <a:gd name="T9" fmla="*/ 4 h 48"/>
                  <a:gd name="T10" fmla="*/ 14 w 44"/>
                  <a:gd name="T11" fmla="*/ 13 h 48"/>
                  <a:gd name="T12" fmla="*/ 23 w 44"/>
                  <a:gd name="T13" fmla="*/ 0 h 48"/>
                  <a:gd name="T14" fmla="*/ 29 w 44"/>
                  <a:gd name="T15" fmla="*/ 13 h 48"/>
                  <a:gd name="T16" fmla="*/ 26 w 44"/>
                  <a:gd name="T17" fmla="*/ 4 h 48"/>
                  <a:gd name="T18" fmla="*/ 36 w 44"/>
                  <a:gd name="T19" fmla="*/ 16 h 48"/>
                  <a:gd name="T20" fmla="*/ 35 w 44"/>
                  <a:gd name="T21" fmla="*/ 9 h 48"/>
                  <a:gd name="T22" fmla="*/ 40 w 44"/>
                  <a:gd name="T23" fmla="*/ 36 h 48"/>
                  <a:gd name="T24" fmla="*/ 21 w 44"/>
                  <a:gd name="T2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48">
                    <a:moveTo>
                      <a:pt x="21" y="43"/>
                    </a:moveTo>
                    <a:cubicBezTo>
                      <a:pt x="19" y="48"/>
                      <a:pt x="2" y="37"/>
                      <a:pt x="2" y="36"/>
                    </a:cubicBezTo>
                    <a:cubicBezTo>
                      <a:pt x="0" y="31"/>
                      <a:pt x="1" y="16"/>
                      <a:pt x="7" y="10"/>
                    </a:cubicBezTo>
                    <a:cubicBezTo>
                      <a:pt x="7" y="12"/>
                      <a:pt x="6" y="15"/>
                      <a:pt x="8" y="16"/>
                    </a:cubicBezTo>
                    <a:cubicBezTo>
                      <a:pt x="8" y="12"/>
                      <a:pt x="9" y="6"/>
                      <a:pt x="15" y="4"/>
                    </a:cubicBezTo>
                    <a:cubicBezTo>
                      <a:pt x="13" y="6"/>
                      <a:pt x="12" y="9"/>
                      <a:pt x="14" y="13"/>
                    </a:cubicBezTo>
                    <a:cubicBezTo>
                      <a:pt x="19" y="10"/>
                      <a:pt x="16" y="1"/>
                      <a:pt x="23" y="0"/>
                    </a:cubicBezTo>
                    <a:cubicBezTo>
                      <a:pt x="19" y="8"/>
                      <a:pt x="25" y="13"/>
                      <a:pt x="29" y="13"/>
                    </a:cubicBezTo>
                    <a:cubicBezTo>
                      <a:pt x="31" y="9"/>
                      <a:pt x="28" y="6"/>
                      <a:pt x="26" y="4"/>
                    </a:cubicBezTo>
                    <a:cubicBezTo>
                      <a:pt x="30" y="3"/>
                      <a:pt x="36" y="12"/>
                      <a:pt x="36" y="16"/>
                    </a:cubicBezTo>
                    <a:cubicBezTo>
                      <a:pt x="38" y="14"/>
                      <a:pt x="37" y="12"/>
                      <a:pt x="35" y="9"/>
                    </a:cubicBezTo>
                    <a:cubicBezTo>
                      <a:pt x="44" y="15"/>
                      <a:pt x="41" y="30"/>
                      <a:pt x="40" y="36"/>
                    </a:cubicBezTo>
                    <a:cubicBezTo>
                      <a:pt x="40" y="37"/>
                      <a:pt x="23" y="48"/>
                      <a:pt x="21" y="43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7" name="Freeform 68">
                <a:extLst>
                  <a:ext uri="{FF2B5EF4-FFF2-40B4-BE49-F238E27FC236}">
                    <a16:creationId xmlns:a16="http://schemas.microsoft.com/office/drawing/2014/main" id="{530BB00B-1975-4FE4-AD81-ED206F6D5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6163" y="1271588"/>
                <a:ext cx="241300" cy="142875"/>
              </a:xfrm>
              <a:custGeom>
                <a:avLst/>
                <a:gdLst>
                  <a:gd name="T0" fmla="*/ 10 w 58"/>
                  <a:gd name="T1" fmla="*/ 7 h 34"/>
                  <a:gd name="T2" fmla="*/ 0 w 58"/>
                  <a:gd name="T3" fmla="*/ 25 h 34"/>
                  <a:gd name="T4" fmla="*/ 29 w 58"/>
                  <a:gd name="T5" fmla="*/ 34 h 34"/>
                  <a:gd name="T6" fmla="*/ 58 w 58"/>
                  <a:gd name="T7" fmla="*/ 25 h 34"/>
                  <a:gd name="T8" fmla="*/ 48 w 58"/>
                  <a:gd name="T9" fmla="*/ 7 h 34"/>
                  <a:gd name="T10" fmla="*/ 29 w 58"/>
                  <a:gd name="T11" fmla="*/ 0 h 34"/>
                  <a:gd name="T12" fmla="*/ 10 w 58"/>
                  <a:gd name="T1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34">
                    <a:moveTo>
                      <a:pt x="10" y="7"/>
                    </a:moveTo>
                    <a:cubicBezTo>
                      <a:pt x="5" y="10"/>
                      <a:pt x="3" y="17"/>
                      <a:pt x="0" y="25"/>
                    </a:cubicBezTo>
                    <a:cubicBezTo>
                      <a:pt x="9" y="31"/>
                      <a:pt x="18" y="34"/>
                      <a:pt x="29" y="34"/>
                    </a:cubicBezTo>
                    <a:cubicBezTo>
                      <a:pt x="40" y="34"/>
                      <a:pt x="49" y="31"/>
                      <a:pt x="58" y="25"/>
                    </a:cubicBezTo>
                    <a:cubicBezTo>
                      <a:pt x="55" y="17"/>
                      <a:pt x="53" y="10"/>
                      <a:pt x="48" y="7"/>
                    </a:cubicBezTo>
                    <a:cubicBezTo>
                      <a:pt x="39" y="2"/>
                      <a:pt x="34" y="1"/>
                      <a:pt x="29" y="0"/>
                    </a:cubicBezTo>
                    <a:cubicBezTo>
                      <a:pt x="24" y="0"/>
                      <a:pt x="19" y="2"/>
                      <a:pt x="10" y="7"/>
                    </a:cubicBezTo>
                    <a:close/>
                  </a:path>
                </a:pathLst>
              </a:custGeom>
              <a:solidFill>
                <a:srgbClr val="CA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8" name="Freeform 69">
                <a:extLst>
                  <a:ext uri="{FF2B5EF4-FFF2-40B4-BE49-F238E27FC236}">
                    <a16:creationId xmlns:a16="http://schemas.microsoft.com/office/drawing/2014/main" id="{C11F29CA-DB27-4293-913B-0D47647DC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51" y="1196975"/>
                <a:ext cx="58738" cy="196850"/>
              </a:xfrm>
              <a:custGeom>
                <a:avLst/>
                <a:gdLst>
                  <a:gd name="T0" fmla="*/ 0 w 14"/>
                  <a:gd name="T1" fmla="*/ 0 h 47"/>
                  <a:gd name="T2" fmla="*/ 14 w 14"/>
                  <a:gd name="T3" fmla="*/ 0 h 47"/>
                  <a:gd name="T4" fmla="*/ 14 w 14"/>
                  <a:gd name="T5" fmla="*/ 20 h 47"/>
                  <a:gd name="T6" fmla="*/ 7 w 14"/>
                  <a:gd name="T7" fmla="*/ 47 h 47"/>
                  <a:gd name="T8" fmla="*/ 0 w 14"/>
                  <a:gd name="T9" fmla="*/ 20 h 47"/>
                  <a:gd name="T10" fmla="*/ 0 w 14"/>
                  <a:gd name="T1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7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4"/>
                      <a:pt x="9" y="36"/>
                      <a:pt x="7" y="47"/>
                    </a:cubicBezTo>
                    <a:cubicBezTo>
                      <a:pt x="6" y="40"/>
                      <a:pt x="0" y="24"/>
                      <a:pt x="0" y="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9" name="Freeform 70">
                <a:extLst>
                  <a:ext uri="{FF2B5EF4-FFF2-40B4-BE49-F238E27FC236}">
                    <a16:creationId xmlns:a16="http://schemas.microsoft.com/office/drawing/2014/main" id="{6C4C25CD-EE40-410D-9520-EEEEF5464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351" y="1330325"/>
                <a:ext cx="33338" cy="63500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15 h 15"/>
                  <a:gd name="T4" fmla="*/ 0 w 8"/>
                  <a:gd name="T5" fmla="*/ 0 h 15"/>
                  <a:gd name="T6" fmla="*/ 4 w 8"/>
                  <a:gd name="T7" fmla="*/ 1 h 15"/>
                  <a:gd name="T8" fmla="*/ 8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cubicBezTo>
                      <a:pt x="6" y="5"/>
                      <a:pt x="5" y="10"/>
                      <a:pt x="4" y="15"/>
                    </a:cubicBezTo>
                    <a:cubicBezTo>
                      <a:pt x="3" y="12"/>
                      <a:pt x="2" y="6"/>
                      <a:pt x="0" y="0"/>
                    </a:cubicBezTo>
                    <a:cubicBezTo>
                      <a:pt x="1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8" y="0"/>
                    </a:cubicBez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0" name="Freeform 71">
                <a:extLst>
                  <a:ext uri="{FF2B5EF4-FFF2-40B4-BE49-F238E27FC236}">
                    <a16:creationId xmlns:a16="http://schemas.microsoft.com/office/drawing/2014/main" id="{59426583-853E-4F02-8A8E-FCE22C473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651" y="1238250"/>
                <a:ext cx="58738" cy="42863"/>
              </a:xfrm>
              <a:custGeom>
                <a:avLst/>
                <a:gdLst>
                  <a:gd name="T0" fmla="*/ 37 w 37"/>
                  <a:gd name="T1" fmla="*/ 8 h 27"/>
                  <a:gd name="T2" fmla="*/ 37 w 37"/>
                  <a:gd name="T3" fmla="*/ 0 h 27"/>
                  <a:gd name="T4" fmla="*/ 0 w 37"/>
                  <a:gd name="T5" fmla="*/ 0 h 27"/>
                  <a:gd name="T6" fmla="*/ 0 w 37"/>
                  <a:gd name="T7" fmla="*/ 27 h 27"/>
                  <a:gd name="T8" fmla="*/ 37 w 37"/>
                  <a:gd name="T9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7">
                    <a:moveTo>
                      <a:pt x="37" y="8"/>
                    </a:moveTo>
                    <a:lnTo>
                      <a:pt x="37" y="0"/>
                    </a:lnTo>
                    <a:lnTo>
                      <a:pt x="0" y="0"/>
                    </a:lnTo>
                    <a:lnTo>
                      <a:pt x="0" y="27"/>
                    </a:lnTo>
                    <a:lnTo>
                      <a:pt x="37" y="8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1" name="Freeform 72">
                <a:extLst>
                  <a:ext uri="{FF2B5EF4-FFF2-40B4-BE49-F238E27FC236}">
                    <a16:creationId xmlns:a16="http://schemas.microsoft.com/office/drawing/2014/main" id="{0390A676-0D29-4AD2-A3FB-BB4B4E519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401" y="1089025"/>
                <a:ext cx="250825" cy="161925"/>
              </a:xfrm>
              <a:custGeom>
                <a:avLst/>
                <a:gdLst>
                  <a:gd name="T0" fmla="*/ 30 w 60"/>
                  <a:gd name="T1" fmla="*/ 0 h 39"/>
                  <a:gd name="T2" fmla="*/ 30 w 60"/>
                  <a:gd name="T3" fmla="*/ 39 h 39"/>
                  <a:gd name="T4" fmla="*/ 30 w 60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39">
                    <a:moveTo>
                      <a:pt x="30" y="0"/>
                    </a:moveTo>
                    <a:cubicBezTo>
                      <a:pt x="60" y="0"/>
                      <a:pt x="48" y="39"/>
                      <a:pt x="30" y="39"/>
                    </a:cubicBezTo>
                    <a:cubicBezTo>
                      <a:pt x="12" y="39"/>
                      <a:pt x="0" y="0"/>
                      <a:pt x="30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2" name="Freeform 73">
                <a:extLst>
                  <a:ext uri="{FF2B5EF4-FFF2-40B4-BE49-F238E27FC236}">
                    <a16:creationId xmlns:a16="http://schemas.microsoft.com/office/drawing/2014/main" id="{37338861-E047-47EB-8445-95500456B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1" y="1055688"/>
                <a:ext cx="174625" cy="136525"/>
              </a:xfrm>
              <a:custGeom>
                <a:avLst/>
                <a:gdLst>
                  <a:gd name="T0" fmla="*/ 21 w 42"/>
                  <a:gd name="T1" fmla="*/ 12 h 33"/>
                  <a:gd name="T2" fmla="*/ 37 w 42"/>
                  <a:gd name="T3" fmla="*/ 24 h 33"/>
                  <a:gd name="T4" fmla="*/ 40 w 42"/>
                  <a:gd name="T5" fmla="*/ 25 h 33"/>
                  <a:gd name="T6" fmla="*/ 21 w 42"/>
                  <a:gd name="T7" fmla="*/ 0 h 33"/>
                  <a:gd name="T8" fmla="*/ 2 w 42"/>
                  <a:gd name="T9" fmla="*/ 24 h 33"/>
                  <a:gd name="T10" fmla="*/ 5 w 42"/>
                  <a:gd name="T11" fmla="*/ 24 h 33"/>
                  <a:gd name="T12" fmla="*/ 21 w 42"/>
                  <a:gd name="T1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3">
                    <a:moveTo>
                      <a:pt x="21" y="12"/>
                    </a:moveTo>
                    <a:cubicBezTo>
                      <a:pt x="31" y="12"/>
                      <a:pt x="36" y="18"/>
                      <a:pt x="37" y="24"/>
                    </a:cubicBezTo>
                    <a:cubicBezTo>
                      <a:pt x="39" y="30"/>
                      <a:pt x="38" y="30"/>
                      <a:pt x="40" y="25"/>
                    </a:cubicBezTo>
                    <a:cubicBezTo>
                      <a:pt x="42" y="20"/>
                      <a:pt x="37" y="0"/>
                      <a:pt x="21" y="0"/>
                    </a:cubicBezTo>
                    <a:cubicBezTo>
                      <a:pt x="6" y="0"/>
                      <a:pt x="0" y="16"/>
                      <a:pt x="2" y="24"/>
                    </a:cubicBezTo>
                    <a:cubicBezTo>
                      <a:pt x="4" y="33"/>
                      <a:pt x="4" y="31"/>
                      <a:pt x="5" y="24"/>
                    </a:cubicBezTo>
                    <a:cubicBezTo>
                      <a:pt x="7" y="18"/>
                      <a:pt x="10" y="13"/>
                      <a:pt x="21" y="12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3" name="Freeform 74">
                <a:extLst>
                  <a:ext uri="{FF2B5EF4-FFF2-40B4-BE49-F238E27FC236}">
                    <a16:creationId xmlns:a16="http://schemas.microsoft.com/office/drawing/2014/main" id="{C77FD6A4-401C-4064-AD1D-B406E3DBC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676" y="1055688"/>
                <a:ext cx="166688" cy="136525"/>
              </a:xfrm>
              <a:custGeom>
                <a:avLst/>
                <a:gdLst>
                  <a:gd name="T0" fmla="*/ 20 w 40"/>
                  <a:gd name="T1" fmla="*/ 12 h 33"/>
                  <a:gd name="T2" fmla="*/ 6 w 40"/>
                  <a:gd name="T3" fmla="*/ 30 h 33"/>
                  <a:gd name="T4" fmla="*/ 4 w 40"/>
                  <a:gd name="T5" fmla="*/ 30 h 33"/>
                  <a:gd name="T6" fmla="*/ 0 w 40"/>
                  <a:gd name="T7" fmla="*/ 24 h 33"/>
                  <a:gd name="T8" fmla="*/ 9 w 40"/>
                  <a:gd name="T9" fmla="*/ 7 h 33"/>
                  <a:gd name="T10" fmla="*/ 10 w 40"/>
                  <a:gd name="T11" fmla="*/ 12 h 33"/>
                  <a:gd name="T12" fmla="*/ 15 w 40"/>
                  <a:gd name="T13" fmla="*/ 3 h 33"/>
                  <a:gd name="T14" fmla="*/ 14 w 40"/>
                  <a:gd name="T15" fmla="*/ 10 h 33"/>
                  <a:gd name="T16" fmla="*/ 22 w 40"/>
                  <a:gd name="T17" fmla="*/ 0 h 33"/>
                  <a:gd name="T18" fmla="*/ 27 w 40"/>
                  <a:gd name="T19" fmla="*/ 10 h 33"/>
                  <a:gd name="T20" fmla="*/ 24 w 40"/>
                  <a:gd name="T21" fmla="*/ 3 h 33"/>
                  <a:gd name="T22" fmla="*/ 32 w 40"/>
                  <a:gd name="T23" fmla="*/ 12 h 33"/>
                  <a:gd name="T24" fmla="*/ 32 w 40"/>
                  <a:gd name="T25" fmla="*/ 7 h 33"/>
                  <a:gd name="T26" fmla="*/ 40 w 40"/>
                  <a:gd name="T27" fmla="*/ 23 h 33"/>
                  <a:gd name="T28" fmla="*/ 36 w 40"/>
                  <a:gd name="T29" fmla="*/ 30 h 33"/>
                  <a:gd name="T30" fmla="*/ 34 w 40"/>
                  <a:gd name="T31" fmla="*/ 30 h 33"/>
                  <a:gd name="T32" fmla="*/ 20 w 40"/>
                  <a:gd name="T33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3">
                    <a:moveTo>
                      <a:pt x="20" y="12"/>
                    </a:moveTo>
                    <a:cubicBezTo>
                      <a:pt x="8" y="12"/>
                      <a:pt x="4" y="21"/>
                      <a:pt x="6" y="30"/>
                    </a:cubicBezTo>
                    <a:cubicBezTo>
                      <a:pt x="6" y="33"/>
                      <a:pt x="4" y="32"/>
                      <a:pt x="4" y="30"/>
                    </a:cubicBezTo>
                    <a:cubicBezTo>
                      <a:pt x="4" y="28"/>
                      <a:pt x="3" y="24"/>
                      <a:pt x="0" y="24"/>
                    </a:cubicBezTo>
                    <a:cubicBezTo>
                      <a:pt x="0" y="19"/>
                      <a:pt x="5" y="11"/>
                      <a:pt x="9" y="7"/>
                    </a:cubicBezTo>
                    <a:cubicBezTo>
                      <a:pt x="8" y="9"/>
                      <a:pt x="8" y="11"/>
                      <a:pt x="10" y="12"/>
                    </a:cubicBezTo>
                    <a:cubicBezTo>
                      <a:pt x="10" y="9"/>
                      <a:pt x="10" y="5"/>
                      <a:pt x="15" y="3"/>
                    </a:cubicBezTo>
                    <a:cubicBezTo>
                      <a:pt x="14" y="5"/>
                      <a:pt x="13" y="7"/>
                      <a:pt x="14" y="10"/>
                    </a:cubicBezTo>
                    <a:cubicBezTo>
                      <a:pt x="18" y="7"/>
                      <a:pt x="16" y="1"/>
                      <a:pt x="22" y="0"/>
                    </a:cubicBezTo>
                    <a:cubicBezTo>
                      <a:pt x="19" y="6"/>
                      <a:pt x="24" y="10"/>
                      <a:pt x="27" y="10"/>
                    </a:cubicBezTo>
                    <a:cubicBezTo>
                      <a:pt x="29" y="7"/>
                      <a:pt x="26" y="5"/>
                      <a:pt x="24" y="3"/>
                    </a:cubicBezTo>
                    <a:cubicBezTo>
                      <a:pt x="28" y="3"/>
                      <a:pt x="32" y="9"/>
                      <a:pt x="32" y="12"/>
                    </a:cubicBezTo>
                    <a:cubicBezTo>
                      <a:pt x="34" y="10"/>
                      <a:pt x="33" y="9"/>
                      <a:pt x="32" y="7"/>
                    </a:cubicBezTo>
                    <a:cubicBezTo>
                      <a:pt x="37" y="10"/>
                      <a:pt x="40" y="18"/>
                      <a:pt x="40" y="23"/>
                    </a:cubicBezTo>
                    <a:cubicBezTo>
                      <a:pt x="39" y="22"/>
                      <a:pt x="37" y="22"/>
                      <a:pt x="36" y="30"/>
                    </a:cubicBezTo>
                    <a:cubicBezTo>
                      <a:pt x="35" y="33"/>
                      <a:pt x="34" y="32"/>
                      <a:pt x="34" y="30"/>
                    </a:cubicBezTo>
                    <a:cubicBezTo>
                      <a:pt x="37" y="18"/>
                      <a:pt x="30" y="12"/>
                      <a:pt x="20" y="12"/>
                    </a:cubicBezTo>
                    <a:close/>
                  </a:path>
                </a:pathLst>
              </a:custGeom>
              <a:solidFill>
                <a:srgbClr val="C48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4" name="Freeform 75">
                <a:extLst>
                  <a:ext uri="{FF2B5EF4-FFF2-40B4-BE49-F238E27FC236}">
                    <a16:creationId xmlns:a16="http://schemas.microsoft.com/office/drawing/2014/main" id="{8282339F-3FBE-45D2-81AC-C9376C81A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3488" y="1143000"/>
                <a:ext cx="20638" cy="41275"/>
              </a:xfrm>
              <a:custGeom>
                <a:avLst/>
                <a:gdLst>
                  <a:gd name="T0" fmla="*/ 3 w 5"/>
                  <a:gd name="T1" fmla="*/ 0 h 10"/>
                  <a:gd name="T2" fmla="*/ 4 w 5"/>
                  <a:gd name="T3" fmla="*/ 5 h 10"/>
                  <a:gd name="T4" fmla="*/ 1 w 5"/>
                  <a:gd name="T5" fmla="*/ 9 h 10"/>
                  <a:gd name="T6" fmla="*/ 0 w 5"/>
                  <a:gd name="T7" fmla="*/ 4 h 10"/>
                  <a:gd name="T8" fmla="*/ 3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3" y="0"/>
                    </a:moveTo>
                    <a:cubicBezTo>
                      <a:pt x="4" y="1"/>
                      <a:pt x="5" y="3"/>
                      <a:pt x="4" y="5"/>
                    </a:cubicBezTo>
                    <a:cubicBezTo>
                      <a:pt x="4" y="8"/>
                      <a:pt x="2" y="10"/>
                      <a:pt x="1" y="9"/>
                    </a:cubicBezTo>
                    <a:cubicBezTo>
                      <a:pt x="0" y="9"/>
                      <a:pt x="0" y="7"/>
                      <a:pt x="0" y="4"/>
                    </a:cubicBezTo>
                    <a:cubicBezTo>
                      <a:pt x="1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5" name="Freeform 76">
                <a:extLst>
                  <a:ext uri="{FF2B5EF4-FFF2-40B4-BE49-F238E27FC236}">
                    <a16:creationId xmlns:a16="http://schemas.microsoft.com/office/drawing/2014/main" id="{5393DB2D-25CA-499A-85D9-DA855F24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501" y="1143000"/>
                <a:ext cx="20638" cy="41275"/>
              </a:xfrm>
              <a:custGeom>
                <a:avLst/>
                <a:gdLst>
                  <a:gd name="T0" fmla="*/ 2 w 5"/>
                  <a:gd name="T1" fmla="*/ 0 h 10"/>
                  <a:gd name="T2" fmla="*/ 1 w 5"/>
                  <a:gd name="T3" fmla="*/ 5 h 10"/>
                  <a:gd name="T4" fmla="*/ 4 w 5"/>
                  <a:gd name="T5" fmla="*/ 9 h 10"/>
                  <a:gd name="T6" fmla="*/ 5 w 5"/>
                  <a:gd name="T7" fmla="*/ 4 h 10"/>
                  <a:gd name="T8" fmla="*/ 2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2" y="0"/>
                    </a:moveTo>
                    <a:cubicBezTo>
                      <a:pt x="1" y="1"/>
                      <a:pt x="0" y="3"/>
                      <a:pt x="1" y="5"/>
                    </a:cubicBezTo>
                    <a:cubicBezTo>
                      <a:pt x="1" y="8"/>
                      <a:pt x="3" y="10"/>
                      <a:pt x="4" y="9"/>
                    </a:cubicBezTo>
                    <a:cubicBezTo>
                      <a:pt x="5" y="9"/>
                      <a:pt x="5" y="7"/>
                      <a:pt x="5" y="4"/>
                    </a:cubicBezTo>
                    <a:cubicBezTo>
                      <a:pt x="4" y="2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6" name="Freeform 77">
                <a:extLst>
                  <a:ext uri="{FF2B5EF4-FFF2-40B4-BE49-F238E27FC236}">
                    <a16:creationId xmlns:a16="http://schemas.microsoft.com/office/drawing/2014/main" id="{D521CA83-C7B0-427A-A41C-3BFC8DD098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8076" y="1146175"/>
                <a:ext cx="117475" cy="42863"/>
              </a:xfrm>
              <a:custGeom>
                <a:avLst/>
                <a:gdLst>
                  <a:gd name="T0" fmla="*/ 14 w 28"/>
                  <a:gd name="T1" fmla="*/ 4 h 10"/>
                  <a:gd name="T2" fmla="*/ 15 w 28"/>
                  <a:gd name="T3" fmla="*/ 4 h 10"/>
                  <a:gd name="T4" fmla="*/ 16 w 28"/>
                  <a:gd name="T5" fmla="*/ 6 h 10"/>
                  <a:gd name="T6" fmla="*/ 22 w 28"/>
                  <a:gd name="T7" fmla="*/ 10 h 10"/>
                  <a:gd name="T8" fmla="*/ 27 w 28"/>
                  <a:gd name="T9" fmla="*/ 6 h 10"/>
                  <a:gd name="T10" fmla="*/ 25 w 28"/>
                  <a:gd name="T11" fmla="*/ 0 h 10"/>
                  <a:gd name="T12" fmla="*/ 22 w 28"/>
                  <a:gd name="T13" fmla="*/ 0 h 10"/>
                  <a:gd name="T14" fmla="*/ 22 w 28"/>
                  <a:gd name="T15" fmla="*/ 0 h 10"/>
                  <a:gd name="T16" fmla="*/ 14 w 28"/>
                  <a:gd name="T17" fmla="*/ 0 h 10"/>
                  <a:gd name="T18" fmla="*/ 14 w 28"/>
                  <a:gd name="T19" fmla="*/ 0 h 10"/>
                  <a:gd name="T20" fmla="*/ 14 w 28"/>
                  <a:gd name="T21" fmla="*/ 0 h 10"/>
                  <a:gd name="T22" fmla="*/ 14 w 28"/>
                  <a:gd name="T23" fmla="*/ 0 h 10"/>
                  <a:gd name="T24" fmla="*/ 18 w 28"/>
                  <a:gd name="T25" fmla="*/ 0 h 10"/>
                  <a:gd name="T26" fmla="*/ 17 w 28"/>
                  <a:gd name="T27" fmla="*/ 1 h 10"/>
                  <a:gd name="T28" fmla="*/ 15 w 28"/>
                  <a:gd name="T29" fmla="*/ 3 h 10"/>
                  <a:gd name="T30" fmla="*/ 14 w 28"/>
                  <a:gd name="T31" fmla="*/ 3 h 10"/>
                  <a:gd name="T32" fmla="*/ 14 w 28"/>
                  <a:gd name="T33" fmla="*/ 4 h 10"/>
                  <a:gd name="T34" fmla="*/ 3 w 28"/>
                  <a:gd name="T35" fmla="*/ 0 h 10"/>
                  <a:gd name="T36" fmla="*/ 1 w 28"/>
                  <a:gd name="T37" fmla="*/ 6 h 10"/>
                  <a:gd name="T38" fmla="*/ 6 w 28"/>
                  <a:gd name="T39" fmla="*/ 10 h 10"/>
                  <a:gd name="T40" fmla="*/ 12 w 28"/>
                  <a:gd name="T41" fmla="*/ 6 h 10"/>
                  <a:gd name="T42" fmla="*/ 13 w 28"/>
                  <a:gd name="T43" fmla="*/ 4 h 10"/>
                  <a:gd name="T44" fmla="*/ 14 w 28"/>
                  <a:gd name="T45" fmla="*/ 4 h 10"/>
                  <a:gd name="T46" fmla="*/ 14 w 28"/>
                  <a:gd name="T47" fmla="*/ 3 h 10"/>
                  <a:gd name="T48" fmla="*/ 13 w 28"/>
                  <a:gd name="T49" fmla="*/ 3 h 10"/>
                  <a:gd name="T50" fmla="*/ 11 w 28"/>
                  <a:gd name="T51" fmla="*/ 1 h 10"/>
                  <a:gd name="T52" fmla="*/ 10 w 28"/>
                  <a:gd name="T53" fmla="*/ 0 h 10"/>
                  <a:gd name="T54" fmla="*/ 14 w 28"/>
                  <a:gd name="T55" fmla="*/ 0 h 10"/>
                  <a:gd name="T56" fmla="*/ 14 w 28"/>
                  <a:gd name="T57" fmla="*/ 0 h 10"/>
                  <a:gd name="T58" fmla="*/ 14 w 28"/>
                  <a:gd name="T59" fmla="*/ 0 h 10"/>
                  <a:gd name="T60" fmla="*/ 14 w 28"/>
                  <a:gd name="T61" fmla="*/ 0 h 10"/>
                  <a:gd name="T62" fmla="*/ 6 w 28"/>
                  <a:gd name="T63" fmla="*/ 0 h 10"/>
                  <a:gd name="T64" fmla="*/ 6 w 28"/>
                  <a:gd name="T65" fmla="*/ 0 h 10"/>
                  <a:gd name="T66" fmla="*/ 3 w 28"/>
                  <a:gd name="T6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" h="10">
                    <a:moveTo>
                      <a:pt x="14" y="4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5"/>
                      <a:pt x="16" y="6"/>
                    </a:cubicBezTo>
                    <a:cubicBezTo>
                      <a:pt x="17" y="8"/>
                      <a:pt x="20" y="10"/>
                      <a:pt x="22" y="10"/>
                    </a:cubicBezTo>
                    <a:cubicBezTo>
                      <a:pt x="25" y="10"/>
                      <a:pt x="27" y="9"/>
                      <a:pt x="27" y="6"/>
                    </a:cubicBezTo>
                    <a:cubicBezTo>
                      <a:pt x="28" y="2"/>
                      <a:pt x="26" y="1"/>
                      <a:pt x="25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7" y="1"/>
                      <a:pt x="17" y="1"/>
                    </a:cubicBezTo>
                    <a:cubicBezTo>
                      <a:pt x="16" y="1"/>
                      <a:pt x="15" y="2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lnTo>
                      <a:pt x="14" y="4"/>
                    </a:lnTo>
                    <a:close/>
                    <a:moveTo>
                      <a:pt x="3" y="0"/>
                    </a:moveTo>
                    <a:cubicBezTo>
                      <a:pt x="2" y="1"/>
                      <a:pt x="0" y="2"/>
                      <a:pt x="1" y="6"/>
                    </a:cubicBezTo>
                    <a:cubicBezTo>
                      <a:pt x="1" y="9"/>
                      <a:pt x="3" y="10"/>
                      <a:pt x="6" y="10"/>
                    </a:cubicBezTo>
                    <a:cubicBezTo>
                      <a:pt x="8" y="10"/>
                      <a:pt x="11" y="8"/>
                      <a:pt x="12" y="6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7" name="Freeform 78">
                <a:extLst>
                  <a:ext uri="{FF2B5EF4-FFF2-40B4-BE49-F238E27FC236}">
                    <a16:creationId xmlns:a16="http://schemas.microsoft.com/office/drawing/2014/main" id="{AAB78B61-D604-433D-B0ED-D19EA151C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838" y="1146175"/>
                <a:ext cx="49213" cy="42863"/>
              </a:xfrm>
              <a:custGeom>
                <a:avLst/>
                <a:gdLst>
                  <a:gd name="T0" fmla="*/ 2 w 12"/>
                  <a:gd name="T1" fmla="*/ 1 h 10"/>
                  <a:gd name="T2" fmla="*/ 1 w 12"/>
                  <a:gd name="T3" fmla="*/ 2 h 10"/>
                  <a:gd name="T4" fmla="*/ 0 w 12"/>
                  <a:gd name="T5" fmla="*/ 5 h 10"/>
                  <a:gd name="T6" fmla="*/ 3 w 12"/>
                  <a:gd name="T7" fmla="*/ 9 h 10"/>
                  <a:gd name="T8" fmla="*/ 5 w 12"/>
                  <a:gd name="T9" fmla="*/ 10 h 10"/>
                  <a:gd name="T10" fmla="*/ 11 w 12"/>
                  <a:gd name="T11" fmla="*/ 6 h 10"/>
                  <a:gd name="T12" fmla="*/ 11 w 12"/>
                  <a:gd name="T13" fmla="*/ 2 h 10"/>
                  <a:gd name="T14" fmla="*/ 10 w 12"/>
                  <a:gd name="T15" fmla="*/ 1 h 10"/>
                  <a:gd name="T16" fmla="*/ 6 w 12"/>
                  <a:gd name="T17" fmla="*/ 0 h 10"/>
                  <a:gd name="T18" fmla="*/ 2 w 12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2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7"/>
                      <a:pt x="1" y="9"/>
                      <a:pt x="3" y="9"/>
                    </a:cubicBezTo>
                    <a:cubicBezTo>
                      <a:pt x="3" y="10"/>
                      <a:pt x="4" y="10"/>
                      <a:pt x="5" y="10"/>
                    </a:cubicBezTo>
                    <a:cubicBezTo>
                      <a:pt x="7" y="9"/>
                      <a:pt x="10" y="8"/>
                      <a:pt x="11" y="6"/>
                    </a:cubicBezTo>
                    <a:cubicBezTo>
                      <a:pt x="12" y="5"/>
                      <a:pt x="12" y="3"/>
                      <a:pt x="11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1"/>
                      <a:pt x="7" y="0"/>
                      <a:pt x="6" y="0"/>
                    </a:cubicBezTo>
                    <a:cubicBezTo>
                      <a:pt x="5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8" name="Freeform 79">
                <a:extLst>
                  <a:ext uri="{FF2B5EF4-FFF2-40B4-BE49-F238E27FC236}">
                    <a16:creationId xmlns:a16="http://schemas.microsoft.com/office/drawing/2014/main" id="{2BA27DA0-40A6-48E8-B724-22F6AFBA4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988" y="1146175"/>
                <a:ext cx="50800" cy="42863"/>
              </a:xfrm>
              <a:custGeom>
                <a:avLst/>
                <a:gdLst>
                  <a:gd name="T0" fmla="*/ 10 w 12"/>
                  <a:gd name="T1" fmla="*/ 1 h 10"/>
                  <a:gd name="T2" fmla="*/ 11 w 12"/>
                  <a:gd name="T3" fmla="*/ 2 h 10"/>
                  <a:gd name="T4" fmla="*/ 12 w 12"/>
                  <a:gd name="T5" fmla="*/ 5 h 10"/>
                  <a:gd name="T6" fmla="*/ 9 w 12"/>
                  <a:gd name="T7" fmla="*/ 9 h 10"/>
                  <a:gd name="T8" fmla="*/ 7 w 12"/>
                  <a:gd name="T9" fmla="*/ 10 h 10"/>
                  <a:gd name="T10" fmla="*/ 1 w 12"/>
                  <a:gd name="T11" fmla="*/ 6 h 10"/>
                  <a:gd name="T12" fmla="*/ 1 w 12"/>
                  <a:gd name="T13" fmla="*/ 2 h 10"/>
                  <a:gd name="T14" fmla="*/ 2 w 12"/>
                  <a:gd name="T15" fmla="*/ 1 h 10"/>
                  <a:gd name="T16" fmla="*/ 6 w 12"/>
                  <a:gd name="T17" fmla="*/ 0 h 10"/>
                  <a:gd name="T18" fmla="*/ 10 w 12"/>
                  <a:gd name="T1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0">
                    <a:moveTo>
                      <a:pt x="10" y="1"/>
                    </a:moveTo>
                    <a:cubicBezTo>
                      <a:pt x="11" y="1"/>
                      <a:pt x="11" y="2"/>
                      <a:pt x="11" y="2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11" y="7"/>
                      <a:pt x="11" y="9"/>
                      <a:pt x="9" y="9"/>
                    </a:cubicBezTo>
                    <a:cubicBezTo>
                      <a:pt x="9" y="10"/>
                      <a:pt x="8" y="10"/>
                      <a:pt x="7" y="10"/>
                    </a:cubicBezTo>
                    <a:cubicBezTo>
                      <a:pt x="5" y="9"/>
                      <a:pt x="2" y="8"/>
                      <a:pt x="1" y="6"/>
                    </a:cubicBezTo>
                    <a:cubicBezTo>
                      <a:pt x="1" y="5"/>
                      <a:pt x="0" y="3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3" y="1"/>
                      <a:pt x="5" y="0"/>
                      <a:pt x="6" y="0"/>
                    </a:cubicBezTo>
                    <a:cubicBezTo>
                      <a:pt x="7" y="0"/>
                      <a:pt x="9" y="0"/>
                      <a:pt x="10" y="1"/>
                    </a:cubicBezTo>
                    <a:close/>
                  </a:path>
                </a:pathLst>
              </a:cu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9" name="Freeform 80">
                <a:extLst>
                  <a:ext uri="{FF2B5EF4-FFF2-40B4-BE49-F238E27FC236}">
                    <a16:creationId xmlns:a16="http://schemas.microsoft.com/office/drawing/2014/main" id="{562C853C-87B5-4EE5-B869-D0F90DCB1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8" y="1235075"/>
                <a:ext cx="79375" cy="158750"/>
              </a:xfrm>
              <a:custGeom>
                <a:avLst/>
                <a:gdLst>
                  <a:gd name="T0" fmla="*/ 19 w 19"/>
                  <a:gd name="T1" fmla="*/ 38 h 38"/>
                  <a:gd name="T2" fmla="*/ 12 w 19"/>
                  <a:gd name="T3" fmla="*/ 2 h 38"/>
                  <a:gd name="T4" fmla="*/ 10 w 19"/>
                  <a:gd name="T5" fmla="*/ 0 h 38"/>
                  <a:gd name="T6" fmla="*/ 0 w 19"/>
                  <a:gd name="T7" fmla="*/ 12 h 38"/>
                  <a:gd name="T8" fmla="*/ 19 w 19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19" y="38"/>
                    </a:moveTo>
                    <a:cubicBezTo>
                      <a:pt x="19" y="27"/>
                      <a:pt x="11" y="14"/>
                      <a:pt x="12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5" y="3"/>
                      <a:pt x="1" y="9"/>
                      <a:pt x="0" y="12"/>
                    </a:cubicBezTo>
                    <a:cubicBezTo>
                      <a:pt x="14" y="12"/>
                      <a:pt x="15" y="29"/>
                      <a:pt x="19" y="38"/>
                    </a:cubicBezTo>
                    <a:close/>
                  </a:path>
                </a:pathLst>
              </a:custGeom>
              <a:solidFill>
                <a:srgbClr val="70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0" name="Freeform 81">
                <a:extLst>
                  <a:ext uri="{FF2B5EF4-FFF2-40B4-BE49-F238E27FC236}">
                    <a16:creationId xmlns:a16="http://schemas.microsoft.com/office/drawing/2014/main" id="{6D0622BB-0E7D-4E75-A46D-577FA91C7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813" y="1235075"/>
                <a:ext cx="79375" cy="158750"/>
              </a:xfrm>
              <a:custGeom>
                <a:avLst/>
                <a:gdLst>
                  <a:gd name="T0" fmla="*/ 0 w 19"/>
                  <a:gd name="T1" fmla="*/ 38 h 38"/>
                  <a:gd name="T2" fmla="*/ 7 w 19"/>
                  <a:gd name="T3" fmla="*/ 2 h 38"/>
                  <a:gd name="T4" fmla="*/ 9 w 19"/>
                  <a:gd name="T5" fmla="*/ 0 h 38"/>
                  <a:gd name="T6" fmla="*/ 19 w 19"/>
                  <a:gd name="T7" fmla="*/ 12 h 38"/>
                  <a:gd name="T8" fmla="*/ 0 w 19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0" y="38"/>
                    </a:moveTo>
                    <a:cubicBezTo>
                      <a:pt x="0" y="22"/>
                      <a:pt x="7" y="24"/>
                      <a:pt x="7" y="2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14" y="3"/>
                      <a:pt x="18" y="9"/>
                      <a:pt x="19" y="12"/>
                    </a:cubicBezTo>
                    <a:cubicBezTo>
                      <a:pt x="5" y="12"/>
                      <a:pt x="4" y="29"/>
                      <a:pt x="0" y="38"/>
                    </a:cubicBezTo>
                    <a:close/>
                  </a:path>
                </a:pathLst>
              </a:custGeom>
              <a:solidFill>
                <a:srgbClr val="70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41" name="Group 570">
              <a:extLst>
                <a:ext uri="{FF2B5EF4-FFF2-40B4-BE49-F238E27FC236}">
                  <a16:creationId xmlns:a16="http://schemas.microsoft.com/office/drawing/2014/main" id="{06F75F63-AF7F-4702-8576-31F6D1193EF4}"/>
                </a:ext>
              </a:extLst>
            </p:cNvPr>
            <p:cNvGrpSpPr/>
            <p:nvPr/>
          </p:nvGrpSpPr>
          <p:grpSpPr>
            <a:xfrm>
              <a:off x="7467601" y="1813985"/>
              <a:ext cx="635000" cy="632884"/>
              <a:chOff x="5954713" y="1360488"/>
              <a:chExt cx="476250" cy="474663"/>
            </a:xfrm>
          </p:grpSpPr>
          <p:sp>
            <p:nvSpPr>
              <p:cNvPr id="442" name="Oval 82">
                <a:extLst>
                  <a:ext uri="{FF2B5EF4-FFF2-40B4-BE49-F238E27FC236}">
                    <a16:creationId xmlns:a16="http://schemas.microsoft.com/office/drawing/2014/main" id="{E21EEF9F-05AC-421E-8105-18831B05F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4713" y="1360488"/>
                <a:ext cx="476250" cy="4746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3" name="Oval 83">
                <a:extLst>
                  <a:ext uri="{FF2B5EF4-FFF2-40B4-BE49-F238E27FC236}">
                    <a16:creationId xmlns:a16="http://schemas.microsoft.com/office/drawing/2014/main" id="{79BF3615-BD2C-4EEB-B0B5-3347EF313A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4876" y="1389063"/>
                <a:ext cx="415925" cy="417513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4" name="Freeform 84">
                <a:extLst>
                  <a:ext uri="{FF2B5EF4-FFF2-40B4-BE49-F238E27FC236}">
                    <a16:creationId xmlns:a16="http://schemas.microsoft.com/office/drawing/2014/main" id="{1F2976AB-594E-4BBF-8099-4054010D3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126" y="1484313"/>
                <a:ext cx="158750" cy="317500"/>
              </a:xfrm>
              <a:custGeom>
                <a:avLst/>
                <a:gdLst>
                  <a:gd name="T0" fmla="*/ 9 w 38"/>
                  <a:gd name="T1" fmla="*/ 4 h 76"/>
                  <a:gd name="T2" fmla="*/ 8 w 38"/>
                  <a:gd name="T3" fmla="*/ 58 h 76"/>
                  <a:gd name="T4" fmla="*/ 37 w 38"/>
                  <a:gd name="T5" fmla="*/ 66 h 76"/>
                  <a:gd name="T6" fmla="*/ 9 w 38"/>
                  <a:gd name="T7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76">
                    <a:moveTo>
                      <a:pt x="9" y="4"/>
                    </a:moveTo>
                    <a:cubicBezTo>
                      <a:pt x="6" y="9"/>
                      <a:pt x="0" y="40"/>
                      <a:pt x="8" y="58"/>
                    </a:cubicBezTo>
                    <a:cubicBezTo>
                      <a:pt x="16" y="76"/>
                      <a:pt x="37" y="76"/>
                      <a:pt x="37" y="66"/>
                    </a:cubicBezTo>
                    <a:cubicBezTo>
                      <a:pt x="38" y="56"/>
                      <a:pt x="14" y="0"/>
                      <a:pt x="9" y="4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5" name="Freeform 85">
                <a:extLst>
                  <a:ext uri="{FF2B5EF4-FFF2-40B4-BE49-F238E27FC236}">
                    <a16:creationId xmlns:a16="http://schemas.microsoft.com/office/drawing/2014/main" id="{88E1E827-BD94-41FE-B3BF-C4476C353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2038" y="1484313"/>
                <a:ext cx="155575" cy="317500"/>
              </a:xfrm>
              <a:custGeom>
                <a:avLst/>
                <a:gdLst>
                  <a:gd name="T0" fmla="*/ 29 w 37"/>
                  <a:gd name="T1" fmla="*/ 4 h 76"/>
                  <a:gd name="T2" fmla="*/ 29 w 37"/>
                  <a:gd name="T3" fmla="*/ 56 h 76"/>
                  <a:gd name="T4" fmla="*/ 1 w 37"/>
                  <a:gd name="T5" fmla="*/ 66 h 76"/>
                  <a:gd name="T6" fmla="*/ 29 w 37"/>
                  <a:gd name="T7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76">
                    <a:moveTo>
                      <a:pt x="29" y="4"/>
                    </a:moveTo>
                    <a:cubicBezTo>
                      <a:pt x="32" y="9"/>
                      <a:pt x="37" y="38"/>
                      <a:pt x="29" y="56"/>
                    </a:cubicBezTo>
                    <a:cubicBezTo>
                      <a:pt x="21" y="74"/>
                      <a:pt x="1" y="76"/>
                      <a:pt x="1" y="66"/>
                    </a:cubicBezTo>
                    <a:cubicBezTo>
                      <a:pt x="0" y="56"/>
                      <a:pt x="24" y="0"/>
                      <a:pt x="29" y="4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6" name="Freeform 86">
                <a:extLst>
                  <a:ext uri="{FF2B5EF4-FFF2-40B4-BE49-F238E27FC236}">
                    <a16:creationId xmlns:a16="http://schemas.microsoft.com/office/drawing/2014/main" id="{E8A78D7D-175A-4E52-9F0B-9C5C570F4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188" y="1663700"/>
                <a:ext cx="238125" cy="142875"/>
              </a:xfrm>
              <a:custGeom>
                <a:avLst/>
                <a:gdLst>
                  <a:gd name="T0" fmla="*/ 10 w 57"/>
                  <a:gd name="T1" fmla="*/ 7 h 34"/>
                  <a:gd name="T2" fmla="*/ 0 w 57"/>
                  <a:gd name="T3" fmla="*/ 25 h 34"/>
                  <a:gd name="T4" fmla="*/ 29 w 57"/>
                  <a:gd name="T5" fmla="*/ 34 h 34"/>
                  <a:gd name="T6" fmla="*/ 57 w 57"/>
                  <a:gd name="T7" fmla="*/ 25 h 34"/>
                  <a:gd name="T8" fmla="*/ 48 w 57"/>
                  <a:gd name="T9" fmla="*/ 7 h 34"/>
                  <a:gd name="T10" fmla="*/ 29 w 57"/>
                  <a:gd name="T11" fmla="*/ 0 h 34"/>
                  <a:gd name="T12" fmla="*/ 10 w 57"/>
                  <a:gd name="T1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4">
                    <a:moveTo>
                      <a:pt x="10" y="7"/>
                    </a:moveTo>
                    <a:cubicBezTo>
                      <a:pt x="5" y="10"/>
                      <a:pt x="3" y="17"/>
                      <a:pt x="0" y="25"/>
                    </a:cubicBezTo>
                    <a:cubicBezTo>
                      <a:pt x="8" y="31"/>
                      <a:pt x="18" y="34"/>
                      <a:pt x="29" y="34"/>
                    </a:cubicBezTo>
                    <a:cubicBezTo>
                      <a:pt x="39" y="34"/>
                      <a:pt x="49" y="31"/>
                      <a:pt x="57" y="25"/>
                    </a:cubicBezTo>
                    <a:cubicBezTo>
                      <a:pt x="55" y="17"/>
                      <a:pt x="53" y="10"/>
                      <a:pt x="48" y="7"/>
                    </a:cubicBezTo>
                    <a:cubicBezTo>
                      <a:pt x="39" y="2"/>
                      <a:pt x="34" y="0"/>
                      <a:pt x="29" y="0"/>
                    </a:cubicBezTo>
                    <a:cubicBezTo>
                      <a:pt x="24" y="0"/>
                      <a:pt x="19" y="2"/>
                      <a:pt x="10" y="7"/>
                    </a:cubicBezTo>
                    <a:close/>
                  </a:path>
                </a:pathLst>
              </a:custGeom>
              <a:solidFill>
                <a:srgbClr val="238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7" name="Freeform 87">
                <a:extLst>
                  <a:ext uri="{FF2B5EF4-FFF2-40B4-BE49-F238E27FC236}">
                    <a16:creationId xmlns:a16="http://schemas.microsoft.com/office/drawing/2014/main" id="{ED2C6711-1F16-4115-B951-EF5CE5362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4263" y="1589088"/>
                <a:ext cx="57150" cy="117475"/>
              </a:xfrm>
              <a:custGeom>
                <a:avLst/>
                <a:gdLst>
                  <a:gd name="T0" fmla="*/ 0 w 14"/>
                  <a:gd name="T1" fmla="*/ 0 h 28"/>
                  <a:gd name="T2" fmla="*/ 14 w 14"/>
                  <a:gd name="T3" fmla="*/ 0 h 28"/>
                  <a:gd name="T4" fmla="*/ 14 w 14"/>
                  <a:gd name="T5" fmla="*/ 20 h 28"/>
                  <a:gd name="T6" fmla="*/ 0 w 14"/>
                  <a:gd name="T7" fmla="*/ 20 h 28"/>
                  <a:gd name="T8" fmla="*/ 0 w 1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8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7"/>
                      <a:pt x="0" y="28"/>
                      <a:pt x="0" y="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8" name="Freeform 88">
                <a:extLst>
                  <a:ext uri="{FF2B5EF4-FFF2-40B4-BE49-F238E27FC236}">
                    <a16:creationId xmlns:a16="http://schemas.microsoft.com/office/drawing/2014/main" id="{4CE5B5D0-7351-490A-B283-A7D6EFCF6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4263" y="1630363"/>
                <a:ext cx="57150" cy="38100"/>
              </a:xfrm>
              <a:custGeom>
                <a:avLst/>
                <a:gdLst>
                  <a:gd name="T0" fmla="*/ 36 w 36"/>
                  <a:gd name="T1" fmla="*/ 6 h 24"/>
                  <a:gd name="T2" fmla="*/ 36 w 36"/>
                  <a:gd name="T3" fmla="*/ 0 h 24"/>
                  <a:gd name="T4" fmla="*/ 0 w 36"/>
                  <a:gd name="T5" fmla="*/ 0 h 24"/>
                  <a:gd name="T6" fmla="*/ 0 w 36"/>
                  <a:gd name="T7" fmla="*/ 24 h 24"/>
                  <a:gd name="T8" fmla="*/ 36 w 36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6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9" name="Freeform 89">
                <a:extLst>
                  <a:ext uri="{FF2B5EF4-FFF2-40B4-BE49-F238E27FC236}">
                    <a16:creationId xmlns:a16="http://schemas.microsoft.com/office/drawing/2014/main" id="{C8F2113F-254F-445C-9E33-8D2343ADF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67426" y="1476375"/>
                <a:ext cx="250825" cy="166688"/>
              </a:xfrm>
              <a:custGeom>
                <a:avLst/>
                <a:gdLst>
                  <a:gd name="T0" fmla="*/ 30 w 60"/>
                  <a:gd name="T1" fmla="*/ 0 h 40"/>
                  <a:gd name="T2" fmla="*/ 30 w 60"/>
                  <a:gd name="T3" fmla="*/ 40 h 40"/>
                  <a:gd name="T4" fmla="*/ 30 w 60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40">
                    <a:moveTo>
                      <a:pt x="30" y="0"/>
                    </a:moveTo>
                    <a:cubicBezTo>
                      <a:pt x="60" y="0"/>
                      <a:pt x="48" y="40"/>
                      <a:pt x="30" y="40"/>
                    </a:cubicBezTo>
                    <a:cubicBezTo>
                      <a:pt x="12" y="40"/>
                      <a:pt x="0" y="0"/>
                      <a:pt x="30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0" name="Freeform 90">
                <a:extLst>
                  <a:ext uri="{FF2B5EF4-FFF2-40B4-BE49-F238E27FC236}">
                    <a16:creationId xmlns:a16="http://schemas.microsoft.com/office/drawing/2014/main" id="{0F66F039-4F79-4AD2-AC3F-8A43CBAF3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763" y="1447800"/>
                <a:ext cx="179388" cy="133350"/>
              </a:xfrm>
              <a:custGeom>
                <a:avLst/>
                <a:gdLst>
                  <a:gd name="T0" fmla="*/ 28 w 43"/>
                  <a:gd name="T1" fmla="*/ 11 h 32"/>
                  <a:gd name="T2" fmla="*/ 37 w 43"/>
                  <a:gd name="T3" fmla="*/ 24 h 32"/>
                  <a:gd name="T4" fmla="*/ 41 w 43"/>
                  <a:gd name="T5" fmla="*/ 25 h 32"/>
                  <a:gd name="T6" fmla="*/ 22 w 43"/>
                  <a:gd name="T7" fmla="*/ 0 h 32"/>
                  <a:gd name="T8" fmla="*/ 3 w 43"/>
                  <a:gd name="T9" fmla="*/ 24 h 32"/>
                  <a:gd name="T10" fmla="*/ 8 w 43"/>
                  <a:gd name="T11" fmla="*/ 23 h 32"/>
                  <a:gd name="T12" fmla="*/ 28 w 43"/>
                  <a:gd name="T1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2">
                    <a:moveTo>
                      <a:pt x="28" y="11"/>
                    </a:moveTo>
                    <a:cubicBezTo>
                      <a:pt x="33" y="14"/>
                      <a:pt x="36" y="18"/>
                      <a:pt x="37" y="24"/>
                    </a:cubicBezTo>
                    <a:cubicBezTo>
                      <a:pt x="38" y="30"/>
                      <a:pt x="39" y="29"/>
                      <a:pt x="41" y="25"/>
                    </a:cubicBezTo>
                    <a:cubicBezTo>
                      <a:pt x="43" y="20"/>
                      <a:pt x="38" y="0"/>
                      <a:pt x="22" y="0"/>
                    </a:cubicBezTo>
                    <a:cubicBezTo>
                      <a:pt x="7" y="0"/>
                      <a:pt x="0" y="16"/>
                      <a:pt x="3" y="24"/>
                    </a:cubicBezTo>
                    <a:cubicBezTo>
                      <a:pt x="5" y="32"/>
                      <a:pt x="6" y="30"/>
                      <a:pt x="8" y="23"/>
                    </a:cubicBezTo>
                    <a:cubicBezTo>
                      <a:pt x="9" y="17"/>
                      <a:pt x="16" y="11"/>
                      <a:pt x="28" y="11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1" name="Freeform 91">
                <a:extLst>
                  <a:ext uri="{FF2B5EF4-FFF2-40B4-BE49-F238E27FC236}">
                    <a16:creationId xmlns:a16="http://schemas.microsoft.com/office/drawing/2014/main" id="{C5ECBEBE-2782-4D08-B400-3A4E37DA1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238" y="1489075"/>
                <a:ext cx="82550" cy="207963"/>
              </a:xfrm>
              <a:custGeom>
                <a:avLst/>
                <a:gdLst>
                  <a:gd name="T0" fmla="*/ 8 w 20"/>
                  <a:gd name="T1" fmla="*/ 50 h 50"/>
                  <a:gd name="T2" fmla="*/ 0 w 20"/>
                  <a:gd name="T3" fmla="*/ 1 h 50"/>
                  <a:gd name="T4" fmla="*/ 8 w 20"/>
                  <a:gd name="T5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50">
                    <a:moveTo>
                      <a:pt x="8" y="50"/>
                    </a:moveTo>
                    <a:cubicBezTo>
                      <a:pt x="17" y="20"/>
                      <a:pt x="3" y="1"/>
                      <a:pt x="0" y="1"/>
                    </a:cubicBezTo>
                    <a:cubicBezTo>
                      <a:pt x="6" y="0"/>
                      <a:pt x="20" y="18"/>
                      <a:pt x="8" y="50"/>
                    </a:cubicBezTo>
                    <a:close/>
                  </a:path>
                </a:pathLst>
              </a:custGeom>
              <a:solidFill>
                <a:srgbClr val="FFD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2" name="Freeform 92">
                <a:extLst>
                  <a:ext uri="{FF2B5EF4-FFF2-40B4-BE49-F238E27FC236}">
                    <a16:creationId xmlns:a16="http://schemas.microsoft.com/office/drawing/2014/main" id="{DEF0FA35-E7E7-4744-BD72-E68D7AD99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4263" y="1668463"/>
                <a:ext cx="57150" cy="74613"/>
              </a:xfrm>
              <a:custGeom>
                <a:avLst/>
                <a:gdLst>
                  <a:gd name="T0" fmla="*/ 14 w 14"/>
                  <a:gd name="T1" fmla="*/ 0 h 18"/>
                  <a:gd name="T2" fmla="*/ 7 w 14"/>
                  <a:gd name="T3" fmla="*/ 18 h 18"/>
                  <a:gd name="T4" fmla="*/ 0 w 14"/>
                  <a:gd name="T5" fmla="*/ 0 h 18"/>
                  <a:gd name="T6" fmla="*/ 14 w 1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8">
                    <a:moveTo>
                      <a:pt x="14" y="0"/>
                    </a:moveTo>
                    <a:cubicBezTo>
                      <a:pt x="13" y="7"/>
                      <a:pt x="7" y="13"/>
                      <a:pt x="7" y="18"/>
                    </a:cubicBezTo>
                    <a:cubicBezTo>
                      <a:pt x="7" y="13"/>
                      <a:pt x="0" y="7"/>
                      <a:pt x="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3" name="Freeform 93">
                <a:extLst>
                  <a:ext uri="{FF2B5EF4-FFF2-40B4-BE49-F238E27FC236}">
                    <a16:creationId xmlns:a16="http://schemas.microsoft.com/office/drawing/2014/main" id="{C5CEE316-9CF8-4719-8D4F-03E50CA3AB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838" y="1660525"/>
                <a:ext cx="71438" cy="74613"/>
              </a:xfrm>
              <a:custGeom>
                <a:avLst/>
                <a:gdLst>
                  <a:gd name="T0" fmla="*/ 0 w 17"/>
                  <a:gd name="T1" fmla="*/ 18 h 18"/>
                  <a:gd name="T2" fmla="*/ 10 w 17"/>
                  <a:gd name="T3" fmla="*/ 9 h 18"/>
                  <a:gd name="T4" fmla="*/ 17 w 17"/>
                  <a:gd name="T5" fmla="*/ 9 h 18"/>
                  <a:gd name="T6" fmla="*/ 7 w 17"/>
                  <a:gd name="T7" fmla="*/ 0 h 18"/>
                  <a:gd name="T8" fmla="*/ 0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0" y="18"/>
                    </a:moveTo>
                    <a:cubicBezTo>
                      <a:pt x="3" y="13"/>
                      <a:pt x="6" y="11"/>
                      <a:pt x="10" y="9"/>
                    </a:cubicBezTo>
                    <a:cubicBezTo>
                      <a:pt x="12" y="9"/>
                      <a:pt x="15" y="8"/>
                      <a:pt x="17" y="9"/>
                    </a:cubicBezTo>
                    <a:cubicBezTo>
                      <a:pt x="14" y="5"/>
                      <a:pt x="10" y="3"/>
                      <a:pt x="7" y="0"/>
                    </a:cubicBezTo>
                    <a:cubicBezTo>
                      <a:pt x="7" y="10"/>
                      <a:pt x="0" y="12"/>
                      <a:pt x="0" y="18"/>
                    </a:cubicBezTo>
                    <a:close/>
                  </a:path>
                </a:pathLst>
              </a:custGeom>
              <a:solidFill>
                <a:srgbClr val="E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4" name="Freeform 94">
                <a:extLst>
                  <a:ext uri="{FF2B5EF4-FFF2-40B4-BE49-F238E27FC236}">
                    <a16:creationId xmlns:a16="http://schemas.microsoft.com/office/drawing/2014/main" id="{C1DFD980-6985-4DF1-8265-0F14A1B5A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838" y="1660525"/>
                <a:ext cx="61913" cy="74613"/>
              </a:xfrm>
              <a:custGeom>
                <a:avLst/>
                <a:gdLst>
                  <a:gd name="T0" fmla="*/ 0 w 15"/>
                  <a:gd name="T1" fmla="*/ 18 h 18"/>
                  <a:gd name="T2" fmla="*/ 10 w 15"/>
                  <a:gd name="T3" fmla="*/ 8 h 18"/>
                  <a:gd name="T4" fmla="*/ 15 w 15"/>
                  <a:gd name="T5" fmla="*/ 8 h 18"/>
                  <a:gd name="T6" fmla="*/ 7 w 15"/>
                  <a:gd name="T7" fmla="*/ 0 h 18"/>
                  <a:gd name="T8" fmla="*/ 0 w 15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0" y="18"/>
                    </a:moveTo>
                    <a:cubicBezTo>
                      <a:pt x="2" y="13"/>
                      <a:pt x="6" y="9"/>
                      <a:pt x="10" y="8"/>
                    </a:cubicBezTo>
                    <a:cubicBezTo>
                      <a:pt x="12" y="7"/>
                      <a:pt x="13" y="7"/>
                      <a:pt x="15" y="8"/>
                    </a:cubicBezTo>
                    <a:cubicBezTo>
                      <a:pt x="12" y="4"/>
                      <a:pt x="10" y="2"/>
                      <a:pt x="7" y="0"/>
                    </a:cubicBezTo>
                    <a:cubicBezTo>
                      <a:pt x="7" y="10"/>
                      <a:pt x="0" y="12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5" name="Freeform 95">
                <a:extLst>
                  <a:ext uri="{FF2B5EF4-FFF2-40B4-BE49-F238E27FC236}">
                    <a16:creationId xmlns:a16="http://schemas.microsoft.com/office/drawing/2014/main" id="{B4522F43-AB7C-4E5F-B497-67FFA3C7F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1401" y="1660525"/>
                <a:ext cx="71438" cy="74613"/>
              </a:xfrm>
              <a:custGeom>
                <a:avLst/>
                <a:gdLst>
                  <a:gd name="T0" fmla="*/ 17 w 17"/>
                  <a:gd name="T1" fmla="*/ 18 h 18"/>
                  <a:gd name="T2" fmla="*/ 7 w 17"/>
                  <a:gd name="T3" fmla="*/ 9 h 18"/>
                  <a:gd name="T4" fmla="*/ 0 w 17"/>
                  <a:gd name="T5" fmla="*/ 9 h 18"/>
                  <a:gd name="T6" fmla="*/ 10 w 17"/>
                  <a:gd name="T7" fmla="*/ 0 h 18"/>
                  <a:gd name="T8" fmla="*/ 17 w 17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8">
                    <a:moveTo>
                      <a:pt x="17" y="18"/>
                    </a:moveTo>
                    <a:cubicBezTo>
                      <a:pt x="14" y="13"/>
                      <a:pt x="11" y="11"/>
                      <a:pt x="7" y="9"/>
                    </a:cubicBezTo>
                    <a:cubicBezTo>
                      <a:pt x="5" y="9"/>
                      <a:pt x="1" y="8"/>
                      <a:pt x="0" y="9"/>
                    </a:cubicBezTo>
                    <a:cubicBezTo>
                      <a:pt x="3" y="5"/>
                      <a:pt x="7" y="3"/>
                      <a:pt x="10" y="0"/>
                    </a:cubicBezTo>
                    <a:cubicBezTo>
                      <a:pt x="10" y="10"/>
                      <a:pt x="17" y="12"/>
                      <a:pt x="17" y="18"/>
                    </a:cubicBezTo>
                    <a:close/>
                  </a:path>
                </a:pathLst>
              </a:custGeom>
              <a:solidFill>
                <a:srgbClr val="E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6" name="Freeform 96">
                <a:extLst>
                  <a:ext uri="{FF2B5EF4-FFF2-40B4-BE49-F238E27FC236}">
                    <a16:creationId xmlns:a16="http://schemas.microsoft.com/office/drawing/2014/main" id="{266E952C-3F91-40A9-BF27-457609A87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26" y="1660525"/>
                <a:ext cx="61913" cy="74613"/>
              </a:xfrm>
              <a:custGeom>
                <a:avLst/>
                <a:gdLst>
                  <a:gd name="T0" fmla="*/ 15 w 15"/>
                  <a:gd name="T1" fmla="*/ 18 h 18"/>
                  <a:gd name="T2" fmla="*/ 5 w 15"/>
                  <a:gd name="T3" fmla="*/ 8 h 18"/>
                  <a:gd name="T4" fmla="*/ 0 w 15"/>
                  <a:gd name="T5" fmla="*/ 8 h 18"/>
                  <a:gd name="T6" fmla="*/ 8 w 15"/>
                  <a:gd name="T7" fmla="*/ 0 h 18"/>
                  <a:gd name="T8" fmla="*/ 15 w 15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8">
                    <a:moveTo>
                      <a:pt x="15" y="18"/>
                    </a:moveTo>
                    <a:cubicBezTo>
                      <a:pt x="13" y="13"/>
                      <a:pt x="9" y="9"/>
                      <a:pt x="5" y="8"/>
                    </a:cubicBezTo>
                    <a:cubicBezTo>
                      <a:pt x="3" y="7"/>
                      <a:pt x="1" y="7"/>
                      <a:pt x="0" y="8"/>
                    </a:cubicBezTo>
                    <a:cubicBezTo>
                      <a:pt x="3" y="4"/>
                      <a:pt x="5" y="2"/>
                      <a:pt x="8" y="0"/>
                    </a:cubicBezTo>
                    <a:cubicBezTo>
                      <a:pt x="8" y="10"/>
                      <a:pt x="15" y="12"/>
                      <a:pt x="15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7" name="Freeform 97">
                <a:extLst>
                  <a:ext uri="{FF2B5EF4-FFF2-40B4-BE49-F238E27FC236}">
                    <a16:creationId xmlns:a16="http://schemas.microsoft.com/office/drawing/2014/main" id="{7DDEBCD4-6798-4869-948D-25A5FB460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9488" y="1463675"/>
                <a:ext cx="158750" cy="255588"/>
              </a:xfrm>
              <a:custGeom>
                <a:avLst/>
                <a:gdLst>
                  <a:gd name="T0" fmla="*/ 19 w 38"/>
                  <a:gd name="T1" fmla="*/ 61 h 61"/>
                  <a:gd name="T2" fmla="*/ 38 w 38"/>
                  <a:gd name="T3" fmla="*/ 7 h 61"/>
                  <a:gd name="T4" fmla="*/ 19 w 38"/>
                  <a:gd name="T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61">
                    <a:moveTo>
                      <a:pt x="19" y="61"/>
                    </a:moveTo>
                    <a:cubicBezTo>
                      <a:pt x="9" y="2"/>
                      <a:pt x="32" y="8"/>
                      <a:pt x="38" y="7"/>
                    </a:cubicBezTo>
                    <a:cubicBezTo>
                      <a:pt x="31" y="0"/>
                      <a:pt x="0" y="0"/>
                      <a:pt x="19" y="61"/>
                    </a:cubicBezTo>
                    <a:close/>
                  </a:path>
                </a:pathLst>
              </a:custGeom>
              <a:solidFill>
                <a:srgbClr val="FFD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8" name="Freeform 98">
                <a:extLst>
                  <a:ext uri="{FF2B5EF4-FFF2-40B4-BE49-F238E27FC236}">
                    <a16:creationId xmlns:a16="http://schemas.microsoft.com/office/drawing/2014/main" id="{D8ED611F-21EE-41E4-AE09-CE2C6E9CDC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3463" y="1684338"/>
                <a:ext cx="58738" cy="122238"/>
              </a:xfrm>
              <a:custGeom>
                <a:avLst/>
                <a:gdLst>
                  <a:gd name="T0" fmla="*/ 3 w 14"/>
                  <a:gd name="T1" fmla="*/ 0 h 29"/>
                  <a:gd name="T2" fmla="*/ 0 w 14"/>
                  <a:gd name="T3" fmla="*/ 8 h 29"/>
                  <a:gd name="T4" fmla="*/ 11 w 14"/>
                  <a:gd name="T5" fmla="*/ 11 h 29"/>
                  <a:gd name="T6" fmla="*/ 4 w 14"/>
                  <a:gd name="T7" fmla="*/ 18 h 29"/>
                  <a:gd name="T8" fmla="*/ 13 w 14"/>
                  <a:gd name="T9" fmla="*/ 29 h 29"/>
                  <a:gd name="T10" fmla="*/ 14 w 14"/>
                  <a:gd name="T11" fmla="*/ 29 h 29"/>
                  <a:gd name="T12" fmla="*/ 6 w 14"/>
                  <a:gd name="T13" fmla="*/ 18 h 29"/>
                  <a:gd name="T14" fmla="*/ 13 w 14"/>
                  <a:gd name="T15" fmla="*/ 12 h 29"/>
                  <a:gd name="T16" fmla="*/ 1 w 14"/>
                  <a:gd name="T17" fmla="*/ 6 h 29"/>
                  <a:gd name="T18" fmla="*/ 3 w 14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29">
                    <a:moveTo>
                      <a:pt x="3" y="0"/>
                    </a:moveTo>
                    <a:cubicBezTo>
                      <a:pt x="1" y="2"/>
                      <a:pt x="0" y="5"/>
                      <a:pt x="0" y="8"/>
                    </a:cubicBezTo>
                    <a:cubicBezTo>
                      <a:pt x="5" y="7"/>
                      <a:pt x="10" y="10"/>
                      <a:pt x="11" y="11"/>
                    </a:cubicBezTo>
                    <a:cubicBezTo>
                      <a:pt x="7" y="14"/>
                      <a:pt x="6" y="16"/>
                      <a:pt x="4" y="18"/>
                    </a:cubicBezTo>
                    <a:cubicBezTo>
                      <a:pt x="6" y="21"/>
                      <a:pt x="10" y="24"/>
                      <a:pt x="13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1" y="24"/>
                      <a:pt x="8" y="21"/>
                      <a:pt x="6" y="18"/>
                    </a:cubicBezTo>
                    <a:cubicBezTo>
                      <a:pt x="8" y="15"/>
                      <a:pt x="9" y="14"/>
                      <a:pt x="13" y="12"/>
                    </a:cubicBezTo>
                    <a:cubicBezTo>
                      <a:pt x="12" y="10"/>
                      <a:pt x="6" y="5"/>
                      <a:pt x="1" y="6"/>
                    </a:cubicBezTo>
                    <a:cubicBezTo>
                      <a:pt x="1" y="3"/>
                      <a:pt x="2" y="2"/>
                      <a:pt x="3" y="0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9" name="Freeform 99">
                <a:extLst>
                  <a:ext uri="{FF2B5EF4-FFF2-40B4-BE49-F238E27FC236}">
                    <a16:creationId xmlns:a16="http://schemas.microsoft.com/office/drawing/2014/main" id="{EE86A8E9-4DCF-4C85-8A0B-98FF8C734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8713" y="1684338"/>
                <a:ext cx="63500" cy="122238"/>
              </a:xfrm>
              <a:custGeom>
                <a:avLst/>
                <a:gdLst>
                  <a:gd name="T0" fmla="*/ 11 w 15"/>
                  <a:gd name="T1" fmla="*/ 0 h 29"/>
                  <a:gd name="T2" fmla="*/ 15 w 15"/>
                  <a:gd name="T3" fmla="*/ 8 h 29"/>
                  <a:gd name="T4" fmla="*/ 4 w 15"/>
                  <a:gd name="T5" fmla="*/ 11 h 29"/>
                  <a:gd name="T6" fmla="*/ 11 w 15"/>
                  <a:gd name="T7" fmla="*/ 18 h 29"/>
                  <a:gd name="T8" fmla="*/ 2 w 15"/>
                  <a:gd name="T9" fmla="*/ 29 h 29"/>
                  <a:gd name="T10" fmla="*/ 0 w 15"/>
                  <a:gd name="T11" fmla="*/ 29 h 29"/>
                  <a:gd name="T12" fmla="*/ 9 w 15"/>
                  <a:gd name="T13" fmla="*/ 18 h 29"/>
                  <a:gd name="T14" fmla="*/ 2 w 15"/>
                  <a:gd name="T15" fmla="*/ 12 h 29"/>
                  <a:gd name="T16" fmla="*/ 14 w 15"/>
                  <a:gd name="T17" fmla="*/ 6 h 29"/>
                  <a:gd name="T18" fmla="*/ 11 w 15"/>
                  <a:gd name="T1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29">
                    <a:moveTo>
                      <a:pt x="11" y="0"/>
                    </a:moveTo>
                    <a:cubicBezTo>
                      <a:pt x="14" y="2"/>
                      <a:pt x="15" y="5"/>
                      <a:pt x="15" y="8"/>
                    </a:cubicBezTo>
                    <a:cubicBezTo>
                      <a:pt x="10" y="7"/>
                      <a:pt x="5" y="10"/>
                      <a:pt x="4" y="11"/>
                    </a:cubicBezTo>
                    <a:cubicBezTo>
                      <a:pt x="8" y="14"/>
                      <a:pt x="9" y="16"/>
                      <a:pt x="11" y="18"/>
                    </a:cubicBezTo>
                    <a:cubicBezTo>
                      <a:pt x="9" y="21"/>
                      <a:pt x="5" y="24"/>
                      <a:pt x="2" y="29"/>
                    </a:cubicBezTo>
                    <a:cubicBezTo>
                      <a:pt x="1" y="29"/>
                      <a:pt x="1" y="29"/>
                      <a:pt x="0" y="29"/>
                    </a:cubicBezTo>
                    <a:cubicBezTo>
                      <a:pt x="3" y="24"/>
                      <a:pt x="7" y="21"/>
                      <a:pt x="9" y="18"/>
                    </a:cubicBezTo>
                    <a:cubicBezTo>
                      <a:pt x="7" y="15"/>
                      <a:pt x="5" y="14"/>
                      <a:pt x="2" y="12"/>
                    </a:cubicBezTo>
                    <a:cubicBezTo>
                      <a:pt x="3" y="10"/>
                      <a:pt x="9" y="5"/>
                      <a:pt x="14" y="6"/>
                    </a:cubicBezTo>
                    <a:cubicBezTo>
                      <a:pt x="14" y="3"/>
                      <a:pt x="13" y="2"/>
                      <a:pt x="11" y="0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0" name="Freeform 100">
                <a:extLst>
                  <a:ext uri="{FF2B5EF4-FFF2-40B4-BE49-F238E27FC236}">
                    <a16:creationId xmlns:a16="http://schemas.microsoft.com/office/drawing/2014/main" id="{1AE99C30-607D-4FF6-9B18-E0199AD94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8076" y="1739900"/>
                <a:ext cx="4763" cy="66675"/>
              </a:xfrm>
              <a:custGeom>
                <a:avLst/>
                <a:gdLst>
                  <a:gd name="T0" fmla="*/ 1 w 1"/>
                  <a:gd name="T1" fmla="*/ 16 h 16"/>
                  <a:gd name="T2" fmla="*/ 1 w 1"/>
                  <a:gd name="T3" fmla="*/ 0 h 16"/>
                  <a:gd name="T4" fmla="*/ 0 w 1"/>
                  <a:gd name="T5" fmla="*/ 16 h 16"/>
                  <a:gd name="T6" fmla="*/ 1 w 1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1" y="16"/>
                    </a:moveTo>
                    <a:cubicBezTo>
                      <a:pt x="1" y="11"/>
                      <a:pt x="1" y="4"/>
                      <a:pt x="1" y="0"/>
                    </a:cubicBezTo>
                    <a:cubicBezTo>
                      <a:pt x="0" y="4"/>
                      <a:pt x="0" y="11"/>
                      <a:pt x="0" y="16"/>
                    </a:cubicBezTo>
                    <a:cubicBezTo>
                      <a:pt x="0" y="16"/>
                      <a:pt x="1" y="16"/>
                      <a:pt x="1" y="16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1" name="Freeform 101">
                <a:extLst>
                  <a:ext uri="{FF2B5EF4-FFF2-40B4-BE49-F238E27FC236}">
                    <a16:creationId xmlns:a16="http://schemas.microsoft.com/office/drawing/2014/main" id="{E537E66F-2B27-45E5-85A9-747097D927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4101" y="1550988"/>
                <a:ext cx="112713" cy="25400"/>
              </a:xfrm>
              <a:custGeom>
                <a:avLst/>
                <a:gdLst>
                  <a:gd name="T0" fmla="*/ 21 w 27"/>
                  <a:gd name="T1" fmla="*/ 6 h 6"/>
                  <a:gd name="T2" fmla="*/ 22 w 27"/>
                  <a:gd name="T3" fmla="*/ 6 h 6"/>
                  <a:gd name="T4" fmla="*/ 27 w 27"/>
                  <a:gd name="T5" fmla="*/ 4 h 6"/>
                  <a:gd name="T6" fmla="*/ 27 w 27"/>
                  <a:gd name="T7" fmla="*/ 0 h 6"/>
                  <a:gd name="T8" fmla="*/ 21 w 27"/>
                  <a:gd name="T9" fmla="*/ 0 h 6"/>
                  <a:gd name="T10" fmla="*/ 21 w 27"/>
                  <a:gd name="T11" fmla="*/ 1 h 6"/>
                  <a:gd name="T12" fmla="*/ 26 w 27"/>
                  <a:gd name="T13" fmla="*/ 1 h 6"/>
                  <a:gd name="T14" fmla="*/ 25 w 27"/>
                  <a:gd name="T15" fmla="*/ 4 h 6"/>
                  <a:gd name="T16" fmla="*/ 21 w 27"/>
                  <a:gd name="T17" fmla="*/ 5 h 6"/>
                  <a:gd name="T18" fmla="*/ 21 w 27"/>
                  <a:gd name="T19" fmla="*/ 5 h 6"/>
                  <a:gd name="T20" fmla="*/ 21 w 27"/>
                  <a:gd name="T21" fmla="*/ 6 h 6"/>
                  <a:gd name="T22" fmla="*/ 7 w 27"/>
                  <a:gd name="T23" fmla="*/ 6 h 6"/>
                  <a:gd name="T24" fmla="*/ 11 w 27"/>
                  <a:gd name="T25" fmla="*/ 6 h 6"/>
                  <a:gd name="T26" fmla="*/ 13 w 27"/>
                  <a:gd name="T27" fmla="*/ 3 h 6"/>
                  <a:gd name="T28" fmla="*/ 15 w 27"/>
                  <a:gd name="T29" fmla="*/ 3 h 6"/>
                  <a:gd name="T30" fmla="*/ 16 w 27"/>
                  <a:gd name="T31" fmla="*/ 6 h 6"/>
                  <a:gd name="T32" fmla="*/ 21 w 27"/>
                  <a:gd name="T33" fmla="*/ 6 h 6"/>
                  <a:gd name="T34" fmla="*/ 21 w 27"/>
                  <a:gd name="T35" fmla="*/ 5 h 6"/>
                  <a:gd name="T36" fmla="*/ 17 w 27"/>
                  <a:gd name="T37" fmla="*/ 5 h 6"/>
                  <a:gd name="T38" fmla="*/ 16 w 27"/>
                  <a:gd name="T39" fmla="*/ 2 h 6"/>
                  <a:gd name="T40" fmla="*/ 20 w 27"/>
                  <a:gd name="T41" fmla="*/ 1 h 6"/>
                  <a:gd name="T42" fmla="*/ 21 w 27"/>
                  <a:gd name="T43" fmla="*/ 1 h 6"/>
                  <a:gd name="T44" fmla="*/ 21 w 27"/>
                  <a:gd name="T45" fmla="*/ 0 h 6"/>
                  <a:gd name="T46" fmla="*/ 20 w 27"/>
                  <a:gd name="T47" fmla="*/ 0 h 6"/>
                  <a:gd name="T48" fmla="*/ 14 w 27"/>
                  <a:gd name="T49" fmla="*/ 1 h 6"/>
                  <a:gd name="T50" fmla="*/ 8 w 27"/>
                  <a:gd name="T51" fmla="*/ 0 h 6"/>
                  <a:gd name="T52" fmla="*/ 7 w 27"/>
                  <a:gd name="T53" fmla="*/ 0 h 6"/>
                  <a:gd name="T54" fmla="*/ 7 w 27"/>
                  <a:gd name="T55" fmla="*/ 1 h 6"/>
                  <a:gd name="T56" fmla="*/ 7 w 27"/>
                  <a:gd name="T57" fmla="*/ 1 h 6"/>
                  <a:gd name="T58" fmla="*/ 12 w 27"/>
                  <a:gd name="T59" fmla="*/ 2 h 6"/>
                  <a:gd name="T60" fmla="*/ 11 w 27"/>
                  <a:gd name="T61" fmla="*/ 5 h 6"/>
                  <a:gd name="T62" fmla="*/ 7 w 27"/>
                  <a:gd name="T63" fmla="*/ 5 h 6"/>
                  <a:gd name="T64" fmla="*/ 7 w 27"/>
                  <a:gd name="T65" fmla="*/ 6 h 6"/>
                  <a:gd name="T66" fmla="*/ 0 w 27"/>
                  <a:gd name="T67" fmla="*/ 0 h 6"/>
                  <a:gd name="T68" fmla="*/ 0 w 27"/>
                  <a:gd name="T69" fmla="*/ 4 h 6"/>
                  <a:gd name="T70" fmla="*/ 6 w 27"/>
                  <a:gd name="T71" fmla="*/ 6 h 6"/>
                  <a:gd name="T72" fmla="*/ 7 w 27"/>
                  <a:gd name="T73" fmla="*/ 6 h 6"/>
                  <a:gd name="T74" fmla="*/ 7 w 27"/>
                  <a:gd name="T75" fmla="*/ 5 h 6"/>
                  <a:gd name="T76" fmla="*/ 6 w 27"/>
                  <a:gd name="T77" fmla="*/ 5 h 6"/>
                  <a:gd name="T78" fmla="*/ 2 w 27"/>
                  <a:gd name="T79" fmla="*/ 4 h 6"/>
                  <a:gd name="T80" fmla="*/ 2 w 27"/>
                  <a:gd name="T81" fmla="*/ 1 h 6"/>
                  <a:gd name="T82" fmla="*/ 7 w 27"/>
                  <a:gd name="T83" fmla="*/ 1 h 6"/>
                  <a:gd name="T84" fmla="*/ 7 w 27"/>
                  <a:gd name="T85" fmla="*/ 0 h 6"/>
                  <a:gd name="T86" fmla="*/ 0 w 27"/>
                  <a:gd name="T8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" h="6">
                    <a:moveTo>
                      <a:pt x="21" y="6"/>
                    </a:moveTo>
                    <a:cubicBezTo>
                      <a:pt x="21" y="6"/>
                      <a:pt x="22" y="6"/>
                      <a:pt x="22" y="6"/>
                    </a:cubicBezTo>
                    <a:cubicBezTo>
                      <a:pt x="24" y="6"/>
                      <a:pt x="27" y="4"/>
                      <a:pt x="27" y="4"/>
                    </a:cubicBezTo>
                    <a:cubicBezTo>
                      <a:pt x="27" y="3"/>
                      <a:pt x="27" y="1"/>
                      <a:pt x="27" y="0"/>
                    </a:cubicBezTo>
                    <a:cubicBezTo>
                      <a:pt x="27" y="0"/>
                      <a:pt x="23" y="0"/>
                      <a:pt x="21" y="0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3" y="1"/>
                      <a:pt x="26" y="1"/>
                      <a:pt x="26" y="1"/>
                    </a:cubicBezTo>
                    <a:cubicBezTo>
                      <a:pt x="26" y="2"/>
                      <a:pt x="26" y="3"/>
                      <a:pt x="25" y="4"/>
                    </a:cubicBezTo>
                    <a:cubicBezTo>
                      <a:pt x="25" y="5"/>
                      <a:pt x="23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lnTo>
                      <a:pt x="21" y="6"/>
                    </a:lnTo>
                    <a:close/>
                    <a:moveTo>
                      <a:pt x="7" y="6"/>
                    </a:moveTo>
                    <a:cubicBezTo>
                      <a:pt x="9" y="6"/>
                      <a:pt x="11" y="6"/>
                      <a:pt x="11" y="6"/>
                    </a:cubicBezTo>
                    <a:cubicBezTo>
                      <a:pt x="12" y="5"/>
                      <a:pt x="13" y="4"/>
                      <a:pt x="13" y="3"/>
                    </a:cubicBezTo>
                    <a:cubicBezTo>
                      <a:pt x="13" y="3"/>
                      <a:pt x="15" y="3"/>
                      <a:pt x="15" y="3"/>
                    </a:cubicBezTo>
                    <a:cubicBezTo>
                      <a:pt x="15" y="4"/>
                      <a:pt x="16" y="5"/>
                      <a:pt x="16" y="6"/>
                    </a:cubicBezTo>
                    <a:cubicBezTo>
                      <a:pt x="17" y="6"/>
                      <a:pt x="19" y="6"/>
                      <a:pt x="21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8" y="5"/>
                      <a:pt x="17" y="5"/>
                    </a:cubicBezTo>
                    <a:cubicBezTo>
                      <a:pt x="16" y="5"/>
                      <a:pt x="15" y="3"/>
                      <a:pt x="16" y="2"/>
                    </a:cubicBezTo>
                    <a:cubicBezTo>
                      <a:pt x="16" y="2"/>
                      <a:pt x="19" y="1"/>
                      <a:pt x="20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1"/>
                      <a:pt x="15" y="1"/>
                      <a:pt x="14" y="1"/>
                    </a:cubicBezTo>
                    <a:cubicBezTo>
                      <a:pt x="12" y="1"/>
                      <a:pt x="11" y="1"/>
                      <a:pt x="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9" y="1"/>
                      <a:pt x="12" y="2"/>
                      <a:pt x="12" y="2"/>
                    </a:cubicBezTo>
                    <a:cubicBezTo>
                      <a:pt x="12" y="3"/>
                      <a:pt x="11" y="5"/>
                      <a:pt x="11" y="5"/>
                    </a:cubicBezTo>
                    <a:cubicBezTo>
                      <a:pt x="10" y="5"/>
                      <a:pt x="8" y="6"/>
                      <a:pt x="7" y="5"/>
                    </a:cubicBezTo>
                    <a:lnTo>
                      <a:pt x="7" y="6"/>
                    </a:lnTo>
                    <a:close/>
                    <a:moveTo>
                      <a:pt x="0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1" y="4"/>
                      <a:pt x="3" y="6"/>
                      <a:pt x="6" y="6"/>
                    </a:cubicBezTo>
                    <a:cubicBezTo>
                      <a:pt x="6" y="6"/>
                      <a:pt x="6" y="6"/>
                      <a:pt x="7" y="6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6" y="5"/>
                    </a:cubicBezTo>
                    <a:cubicBezTo>
                      <a:pt x="5" y="5"/>
                      <a:pt x="3" y="5"/>
                      <a:pt x="2" y="4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2" y="1"/>
                      <a:pt x="5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62" name="Group 569">
              <a:extLst>
                <a:ext uri="{FF2B5EF4-FFF2-40B4-BE49-F238E27FC236}">
                  <a16:creationId xmlns:a16="http://schemas.microsoft.com/office/drawing/2014/main" id="{4E6B5909-A9D2-412B-A396-291970584F6A}"/>
                </a:ext>
              </a:extLst>
            </p:cNvPr>
            <p:cNvGrpSpPr/>
            <p:nvPr/>
          </p:nvGrpSpPr>
          <p:grpSpPr>
            <a:xfrm>
              <a:off x="7167035" y="1134535"/>
              <a:ext cx="495300" cy="499533"/>
              <a:chOff x="5375276" y="850900"/>
              <a:chExt cx="371475" cy="374650"/>
            </a:xfrm>
          </p:grpSpPr>
          <p:sp>
            <p:nvSpPr>
              <p:cNvPr id="463" name="Oval 102">
                <a:extLst>
                  <a:ext uri="{FF2B5EF4-FFF2-40B4-BE49-F238E27FC236}">
                    <a16:creationId xmlns:a16="http://schemas.microsoft.com/office/drawing/2014/main" id="{D795E2A2-3187-4F97-9AD7-BBBBBA7632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5276" y="850900"/>
                <a:ext cx="371475" cy="37465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4" name="Oval 103">
                <a:extLst>
                  <a:ext uri="{FF2B5EF4-FFF2-40B4-BE49-F238E27FC236}">
                    <a16:creationId xmlns:a16="http://schemas.microsoft.com/office/drawing/2014/main" id="{10DB511B-3A9E-47E9-AF93-0F06E4640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3851" y="879475"/>
                <a:ext cx="312738" cy="317500"/>
              </a:xfrm>
              <a:prstGeom prst="ellipse">
                <a:avLst/>
              </a:prstGeom>
              <a:solidFill>
                <a:srgbClr val="1CADE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5" name="Freeform 104">
                <a:extLst>
                  <a:ext uri="{FF2B5EF4-FFF2-40B4-BE49-F238E27FC236}">
                    <a16:creationId xmlns:a16="http://schemas.microsoft.com/office/drawing/2014/main" id="{3AF54D06-D747-44ED-9FCB-191705D4A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1117600"/>
                <a:ext cx="161925" cy="79375"/>
              </a:xfrm>
              <a:custGeom>
                <a:avLst/>
                <a:gdLst>
                  <a:gd name="T0" fmla="*/ 5 w 39"/>
                  <a:gd name="T1" fmla="*/ 5 h 19"/>
                  <a:gd name="T2" fmla="*/ 0 w 39"/>
                  <a:gd name="T3" fmla="*/ 14 h 19"/>
                  <a:gd name="T4" fmla="*/ 19 w 39"/>
                  <a:gd name="T5" fmla="*/ 19 h 19"/>
                  <a:gd name="T6" fmla="*/ 39 w 39"/>
                  <a:gd name="T7" fmla="*/ 14 h 19"/>
                  <a:gd name="T8" fmla="*/ 34 w 39"/>
                  <a:gd name="T9" fmla="*/ 5 h 19"/>
                  <a:gd name="T10" fmla="*/ 19 w 39"/>
                  <a:gd name="T11" fmla="*/ 0 h 19"/>
                  <a:gd name="T12" fmla="*/ 5 w 39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9">
                    <a:moveTo>
                      <a:pt x="5" y="5"/>
                    </a:moveTo>
                    <a:cubicBezTo>
                      <a:pt x="3" y="7"/>
                      <a:pt x="1" y="10"/>
                      <a:pt x="0" y="14"/>
                    </a:cubicBezTo>
                    <a:cubicBezTo>
                      <a:pt x="6" y="17"/>
                      <a:pt x="12" y="19"/>
                      <a:pt x="19" y="19"/>
                    </a:cubicBezTo>
                    <a:cubicBezTo>
                      <a:pt x="27" y="19"/>
                      <a:pt x="33" y="17"/>
                      <a:pt x="39" y="14"/>
                    </a:cubicBezTo>
                    <a:cubicBezTo>
                      <a:pt x="38" y="10"/>
                      <a:pt x="36" y="7"/>
                      <a:pt x="34" y="5"/>
                    </a:cubicBezTo>
                    <a:cubicBezTo>
                      <a:pt x="27" y="1"/>
                      <a:pt x="23" y="0"/>
                      <a:pt x="19" y="0"/>
                    </a:cubicBezTo>
                    <a:cubicBezTo>
                      <a:pt x="16" y="0"/>
                      <a:pt x="12" y="1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6" name="Freeform 105">
                <a:extLst>
                  <a:ext uri="{FF2B5EF4-FFF2-40B4-BE49-F238E27FC236}">
                    <a16:creationId xmlns:a16="http://schemas.microsoft.com/office/drawing/2014/main" id="{05D9BFCC-2B90-4ABC-9168-488076006E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1" y="1058863"/>
                <a:ext cx="46038" cy="87313"/>
              </a:xfrm>
              <a:custGeom>
                <a:avLst/>
                <a:gdLst>
                  <a:gd name="T0" fmla="*/ 0 w 11"/>
                  <a:gd name="T1" fmla="*/ 0 h 21"/>
                  <a:gd name="T2" fmla="*/ 11 w 11"/>
                  <a:gd name="T3" fmla="*/ 0 h 21"/>
                  <a:gd name="T4" fmla="*/ 11 w 11"/>
                  <a:gd name="T5" fmla="*/ 15 h 21"/>
                  <a:gd name="T6" fmla="*/ 0 w 11"/>
                  <a:gd name="T7" fmla="*/ 15 h 21"/>
                  <a:gd name="T8" fmla="*/ 0 w 1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21"/>
                      <a:pt x="0" y="21"/>
                      <a:pt x="0" y="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7" name="Freeform 106">
                <a:extLst>
                  <a:ext uri="{FF2B5EF4-FFF2-40B4-BE49-F238E27FC236}">
                    <a16:creationId xmlns:a16="http://schemas.microsoft.com/office/drawing/2014/main" id="{77F090D6-192F-43CB-9CDF-A1357B4BA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1" y="1092200"/>
                <a:ext cx="46038" cy="30163"/>
              </a:xfrm>
              <a:custGeom>
                <a:avLst/>
                <a:gdLst>
                  <a:gd name="T0" fmla="*/ 29 w 29"/>
                  <a:gd name="T1" fmla="*/ 6 h 19"/>
                  <a:gd name="T2" fmla="*/ 29 w 29"/>
                  <a:gd name="T3" fmla="*/ 0 h 19"/>
                  <a:gd name="T4" fmla="*/ 0 w 29"/>
                  <a:gd name="T5" fmla="*/ 0 h 19"/>
                  <a:gd name="T6" fmla="*/ 0 w 29"/>
                  <a:gd name="T7" fmla="*/ 19 h 19"/>
                  <a:gd name="T8" fmla="*/ 29 w 29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6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9" y="6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8" name="Freeform 107">
                <a:extLst>
                  <a:ext uri="{FF2B5EF4-FFF2-40B4-BE49-F238E27FC236}">
                    <a16:creationId xmlns:a16="http://schemas.microsoft.com/office/drawing/2014/main" id="{48362196-5CAE-40DC-BE2E-6F3D28945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1" y="976313"/>
                <a:ext cx="187325" cy="125413"/>
              </a:xfrm>
              <a:custGeom>
                <a:avLst/>
                <a:gdLst>
                  <a:gd name="T0" fmla="*/ 22 w 45"/>
                  <a:gd name="T1" fmla="*/ 0 h 30"/>
                  <a:gd name="T2" fmla="*/ 22 w 45"/>
                  <a:gd name="T3" fmla="*/ 30 h 30"/>
                  <a:gd name="T4" fmla="*/ 22 w 45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0">
                    <a:moveTo>
                      <a:pt x="22" y="0"/>
                    </a:moveTo>
                    <a:cubicBezTo>
                      <a:pt x="45" y="0"/>
                      <a:pt x="36" y="30"/>
                      <a:pt x="22" y="30"/>
                    </a:cubicBezTo>
                    <a:cubicBezTo>
                      <a:pt x="9" y="30"/>
                      <a:pt x="0" y="0"/>
                      <a:pt x="22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9" name="Freeform 108">
                <a:extLst>
                  <a:ext uri="{FF2B5EF4-FFF2-40B4-BE49-F238E27FC236}">
                    <a16:creationId xmlns:a16="http://schemas.microsoft.com/office/drawing/2014/main" id="{3EAE1A4A-5090-4C45-8602-ADC2279C8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163" y="955675"/>
                <a:ext cx="138113" cy="100013"/>
              </a:xfrm>
              <a:custGeom>
                <a:avLst/>
                <a:gdLst>
                  <a:gd name="T0" fmla="*/ 16 w 33"/>
                  <a:gd name="T1" fmla="*/ 9 h 24"/>
                  <a:gd name="T2" fmla="*/ 22 w 33"/>
                  <a:gd name="T3" fmla="*/ 8 h 24"/>
                  <a:gd name="T4" fmla="*/ 29 w 33"/>
                  <a:gd name="T5" fmla="*/ 18 h 24"/>
                  <a:gd name="T6" fmla="*/ 31 w 33"/>
                  <a:gd name="T7" fmla="*/ 18 h 24"/>
                  <a:gd name="T8" fmla="*/ 17 w 33"/>
                  <a:gd name="T9" fmla="*/ 0 h 24"/>
                  <a:gd name="T10" fmla="*/ 2 w 33"/>
                  <a:gd name="T11" fmla="*/ 18 h 24"/>
                  <a:gd name="T12" fmla="*/ 5 w 33"/>
                  <a:gd name="T13" fmla="*/ 18 h 24"/>
                  <a:gd name="T14" fmla="*/ 16 w 33"/>
                  <a:gd name="T15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24">
                    <a:moveTo>
                      <a:pt x="16" y="9"/>
                    </a:moveTo>
                    <a:cubicBezTo>
                      <a:pt x="19" y="9"/>
                      <a:pt x="20" y="8"/>
                      <a:pt x="22" y="8"/>
                    </a:cubicBezTo>
                    <a:cubicBezTo>
                      <a:pt x="25" y="10"/>
                      <a:pt x="28" y="15"/>
                      <a:pt x="29" y="18"/>
                    </a:cubicBezTo>
                    <a:cubicBezTo>
                      <a:pt x="30" y="22"/>
                      <a:pt x="29" y="22"/>
                      <a:pt x="31" y="18"/>
                    </a:cubicBezTo>
                    <a:cubicBezTo>
                      <a:pt x="33" y="15"/>
                      <a:pt x="29" y="0"/>
                      <a:pt x="17" y="0"/>
                    </a:cubicBezTo>
                    <a:cubicBezTo>
                      <a:pt x="5" y="0"/>
                      <a:pt x="0" y="11"/>
                      <a:pt x="2" y="18"/>
                    </a:cubicBezTo>
                    <a:cubicBezTo>
                      <a:pt x="4" y="24"/>
                      <a:pt x="4" y="23"/>
                      <a:pt x="5" y="18"/>
                    </a:cubicBezTo>
                    <a:cubicBezTo>
                      <a:pt x="6" y="13"/>
                      <a:pt x="8" y="9"/>
                      <a:pt x="16" y="9"/>
                    </a:cubicBezTo>
                    <a:close/>
                  </a:path>
                </a:pathLst>
              </a:custGeom>
              <a:solidFill>
                <a:srgbClr val="C48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0" name="Freeform 109">
                <a:extLst>
                  <a:ext uri="{FF2B5EF4-FFF2-40B4-BE49-F238E27FC236}">
                    <a16:creationId xmlns:a16="http://schemas.microsoft.com/office/drawing/2014/main" id="{3F16F9D3-26FD-4891-8484-C718DF506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0688" y="976313"/>
                <a:ext cx="120650" cy="74613"/>
              </a:xfrm>
              <a:custGeom>
                <a:avLst/>
                <a:gdLst>
                  <a:gd name="T0" fmla="*/ 20 w 29"/>
                  <a:gd name="T1" fmla="*/ 4 h 18"/>
                  <a:gd name="T2" fmla="*/ 6 w 29"/>
                  <a:gd name="T3" fmla="*/ 13 h 18"/>
                  <a:gd name="T4" fmla="*/ 3 w 29"/>
                  <a:gd name="T5" fmla="*/ 15 h 18"/>
                  <a:gd name="T6" fmla="*/ 2 w 29"/>
                  <a:gd name="T7" fmla="*/ 14 h 18"/>
                  <a:gd name="T8" fmla="*/ 1 w 29"/>
                  <a:gd name="T9" fmla="*/ 5 h 18"/>
                  <a:gd name="T10" fmla="*/ 19 w 29"/>
                  <a:gd name="T11" fmla="*/ 0 h 18"/>
                  <a:gd name="T12" fmla="*/ 28 w 29"/>
                  <a:gd name="T13" fmla="*/ 6 h 18"/>
                  <a:gd name="T14" fmla="*/ 27 w 29"/>
                  <a:gd name="T15" fmla="*/ 14 h 18"/>
                  <a:gd name="T16" fmla="*/ 26 w 29"/>
                  <a:gd name="T17" fmla="*/ 14 h 18"/>
                  <a:gd name="T18" fmla="*/ 20 w 29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18">
                    <a:moveTo>
                      <a:pt x="20" y="4"/>
                    </a:moveTo>
                    <a:cubicBezTo>
                      <a:pt x="20" y="4"/>
                      <a:pt x="15" y="12"/>
                      <a:pt x="6" y="13"/>
                    </a:cubicBezTo>
                    <a:cubicBezTo>
                      <a:pt x="9" y="8"/>
                      <a:pt x="4" y="10"/>
                      <a:pt x="3" y="15"/>
                    </a:cubicBezTo>
                    <a:cubicBezTo>
                      <a:pt x="3" y="18"/>
                      <a:pt x="2" y="17"/>
                      <a:pt x="2" y="14"/>
                    </a:cubicBezTo>
                    <a:cubicBezTo>
                      <a:pt x="2" y="11"/>
                      <a:pt x="0" y="8"/>
                      <a:pt x="1" y="5"/>
                    </a:cubicBezTo>
                    <a:cubicBezTo>
                      <a:pt x="2" y="3"/>
                      <a:pt x="15" y="0"/>
                      <a:pt x="19" y="0"/>
                    </a:cubicBezTo>
                    <a:cubicBezTo>
                      <a:pt x="23" y="0"/>
                      <a:pt x="27" y="4"/>
                      <a:pt x="28" y="6"/>
                    </a:cubicBezTo>
                    <a:cubicBezTo>
                      <a:pt x="29" y="7"/>
                      <a:pt x="27" y="12"/>
                      <a:pt x="27" y="14"/>
                    </a:cubicBezTo>
                    <a:cubicBezTo>
                      <a:pt x="27" y="16"/>
                      <a:pt x="26" y="17"/>
                      <a:pt x="26" y="14"/>
                    </a:cubicBezTo>
                    <a:cubicBezTo>
                      <a:pt x="26" y="10"/>
                      <a:pt x="24" y="7"/>
                      <a:pt x="20" y="4"/>
                    </a:cubicBezTo>
                    <a:close/>
                  </a:path>
                </a:pathLst>
              </a:custGeom>
              <a:solidFill>
                <a:srgbClr val="C48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1" name="Freeform 110">
                <a:extLst>
                  <a:ext uri="{FF2B5EF4-FFF2-40B4-BE49-F238E27FC236}">
                    <a16:creationId xmlns:a16="http://schemas.microsoft.com/office/drawing/2014/main" id="{2100D286-A0F7-4BCC-96A1-B057037E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8638" y="1017588"/>
                <a:ext cx="17463" cy="33338"/>
              </a:xfrm>
              <a:custGeom>
                <a:avLst/>
                <a:gdLst>
                  <a:gd name="T0" fmla="*/ 3 w 4"/>
                  <a:gd name="T1" fmla="*/ 1 h 8"/>
                  <a:gd name="T2" fmla="*/ 4 w 4"/>
                  <a:gd name="T3" fmla="*/ 4 h 8"/>
                  <a:gd name="T4" fmla="*/ 1 w 4"/>
                  <a:gd name="T5" fmla="*/ 7 h 8"/>
                  <a:gd name="T6" fmla="*/ 1 w 4"/>
                  <a:gd name="T7" fmla="*/ 4 h 8"/>
                  <a:gd name="T8" fmla="*/ 3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1"/>
                    </a:moveTo>
                    <a:cubicBezTo>
                      <a:pt x="4" y="1"/>
                      <a:pt x="4" y="2"/>
                      <a:pt x="4" y="4"/>
                    </a:cubicBezTo>
                    <a:cubicBezTo>
                      <a:pt x="3" y="6"/>
                      <a:pt x="2" y="8"/>
                      <a:pt x="1" y="7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1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2" name="Freeform 111">
                <a:extLst>
                  <a:ext uri="{FF2B5EF4-FFF2-40B4-BE49-F238E27FC236}">
                    <a16:creationId xmlns:a16="http://schemas.microsoft.com/office/drawing/2014/main" id="{2E6A619B-04E7-47C0-8E5F-0EBB06C53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926" y="1017588"/>
                <a:ext cx="17463" cy="33338"/>
              </a:xfrm>
              <a:custGeom>
                <a:avLst/>
                <a:gdLst>
                  <a:gd name="T0" fmla="*/ 1 w 4"/>
                  <a:gd name="T1" fmla="*/ 1 h 8"/>
                  <a:gd name="T2" fmla="*/ 0 w 4"/>
                  <a:gd name="T3" fmla="*/ 4 h 8"/>
                  <a:gd name="T4" fmla="*/ 2 w 4"/>
                  <a:gd name="T5" fmla="*/ 7 h 8"/>
                  <a:gd name="T6" fmla="*/ 3 w 4"/>
                  <a:gd name="T7" fmla="*/ 4 h 8"/>
                  <a:gd name="T8" fmla="*/ 1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1" y="1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2" y="8"/>
                      <a:pt x="2" y="7"/>
                    </a:cubicBezTo>
                    <a:cubicBezTo>
                      <a:pt x="3" y="7"/>
                      <a:pt x="4" y="6"/>
                      <a:pt x="3" y="4"/>
                    </a:cubicBezTo>
                    <a:cubicBezTo>
                      <a:pt x="3" y="2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3" name="Freeform 112">
                <a:extLst>
                  <a:ext uri="{FF2B5EF4-FFF2-40B4-BE49-F238E27FC236}">
                    <a16:creationId xmlns:a16="http://schemas.microsoft.com/office/drawing/2014/main" id="{1885810F-8EC0-4132-9AC4-1057734D43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1" y="1117600"/>
                <a:ext cx="42863" cy="79375"/>
              </a:xfrm>
              <a:custGeom>
                <a:avLst/>
                <a:gdLst>
                  <a:gd name="T0" fmla="*/ 4 w 10"/>
                  <a:gd name="T1" fmla="*/ 10 h 19"/>
                  <a:gd name="T2" fmla="*/ 4 w 10"/>
                  <a:gd name="T3" fmla="*/ 19 h 19"/>
                  <a:gd name="T4" fmla="*/ 5 w 10"/>
                  <a:gd name="T5" fmla="*/ 19 h 19"/>
                  <a:gd name="T6" fmla="*/ 7 w 10"/>
                  <a:gd name="T7" fmla="*/ 19 h 19"/>
                  <a:gd name="T8" fmla="*/ 7 w 10"/>
                  <a:gd name="T9" fmla="*/ 10 h 19"/>
                  <a:gd name="T10" fmla="*/ 10 w 10"/>
                  <a:gd name="T11" fmla="*/ 1 h 19"/>
                  <a:gd name="T12" fmla="*/ 0 w 10"/>
                  <a:gd name="T13" fmla="*/ 1 h 19"/>
                  <a:gd name="T14" fmla="*/ 4 w 10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9">
                    <a:moveTo>
                      <a:pt x="4" y="10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5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7" y="0"/>
                      <a:pt x="4" y="0"/>
                      <a:pt x="0" y="1"/>
                    </a:cubicBez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245E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4" name="Freeform 113">
                <a:extLst>
                  <a:ext uri="{FF2B5EF4-FFF2-40B4-BE49-F238E27FC236}">
                    <a16:creationId xmlns:a16="http://schemas.microsoft.com/office/drawing/2014/main" id="{025F2918-5439-4DC3-AFC2-26662CBA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6" y="1104900"/>
                <a:ext cx="38100" cy="50800"/>
              </a:xfrm>
              <a:custGeom>
                <a:avLst/>
                <a:gdLst>
                  <a:gd name="T0" fmla="*/ 10 w 24"/>
                  <a:gd name="T1" fmla="*/ 0 h 32"/>
                  <a:gd name="T2" fmla="*/ 0 w 24"/>
                  <a:gd name="T3" fmla="*/ 16 h 32"/>
                  <a:gd name="T4" fmla="*/ 5 w 24"/>
                  <a:gd name="T5" fmla="*/ 32 h 32"/>
                  <a:gd name="T6" fmla="*/ 24 w 24"/>
                  <a:gd name="T7" fmla="*/ 11 h 32"/>
                  <a:gd name="T8" fmla="*/ 10 w 24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0" y="16"/>
                    </a:lnTo>
                    <a:lnTo>
                      <a:pt x="5" y="32"/>
                    </a:lnTo>
                    <a:lnTo>
                      <a:pt x="2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5" name="Freeform 114">
                <a:extLst>
                  <a:ext uri="{FF2B5EF4-FFF2-40B4-BE49-F238E27FC236}">
                    <a16:creationId xmlns:a16="http://schemas.microsoft.com/office/drawing/2014/main" id="{FB03B05E-BD8C-4F55-8DEA-A0C47859B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6" y="1104900"/>
                <a:ext cx="38100" cy="41275"/>
              </a:xfrm>
              <a:custGeom>
                <a:avLst/>
                <a:gdLst>
                  <a:gd name="T0" fmla="*/ 10 w 24"/>
                  <a:gd name="T1" fmla="*/ 0 h 26"/>
                  <a:gd name="T2" fmla="*/ 0 w 24"/>
                  <a:gd name="T3" fmla="*/ 16 h 26"/>
                  <a:gd name="T4" fmla="*/ 5 w 24"/>
                  <a:gd name="T5" fmla="*/ 26 h 26"/>
                  <a:gd name="T6" fmla="*/ 24 w 24"/>
                  <a:gd name="T7" fmla="*/ 11 h 26"/>
                  <a:gd name="T8" fmla="*/ 10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0" y="0"/>
                    </a:moveTo>
                    <a:lnTo>
                      <a:pt x="0" y="16"/>
                    </a:lnTo>
                    <a:lnTo>
                      <a:pt x="5" y="26"/>
                    </a:lnTo>
                    <a:lnTo>
                      <a:pt x="24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6" name="Freeform 115">
                <a:extLst>
                  <a:ext uri="{FF2B5EF4-FFF2-40B4-BE49-F238E27FC236}">
                    <a16:creationId xmlns:a16="http://schemas.microsoft.com/office/drawing/2014/main" id="{19896F82-6B51-490F-B98A-4E9127679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426" y="1104900"/>
                <a:ext cx="41275" cy="50800"/>
              </a:xfrm>
              <a:custGeom>
                <a:avLst/>
                <a:gdLst>
                  <a:gd name="T0" fmla="*/ 15 w 26"/>
                  <a:gd name="T1" fmla="*/ 0 h 32"/>
                  <a:gd name="T2" fmla="*/ 26 w 26"/>
                  <a:gd name="T3" fmla="*/ 16 h 32"/>
                  <a:gd name="T4" fmla="*/ 18 w 26"/>
                  <a:gd name="T5" fmla="*/ 32 h 32"/>
                  <a:gd name="T6" fmla="*/ 0 w 26"/>
                  <a:gd name="T7" fmla="*/ 11 h 32"/>
                  <a:gd name="T8" fmla="*/ 15 w 26"/>
                  <a:gd name="T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2">
                    <a:moveTo>
                      <a:pt x="15" y="0"/>
                    </a:moveTo>
                    <a:lnTo>
                      <a:pt x="26" y="16"/>
                    </a:lnTo>
                    <a:lnTo>
                      <a:pt x="18" y="32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7" name="Freeform 116">
                <a:extLst>
                  <a:ext uri="{FF2B5EF4-FFF2-40B4-BE49-F238E27FC236}">
                    <a16:creationId xmlns:a16="http://schemas.microsoft.com/office/drawing/2014/main" id="{F5F6BE74-8751-4F9A-A0E5-01BE51103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426" y="1104900"/>
                <a:ext cx="41275" cy="41275"/>
              </a:xfrm>
              <a:custGeom>
                <a:avLst/>
                <a:gdLst>
                  <a:gd name="T0" fmla="*/ 15 w 26"/>
                  <a:gd name="T1" fmla="*/ 0 h 26"/>
                  <a:gd name="T2" fmla="*/ 26 w 26"/>
                  <a:gd name="T3" fmla="*/ 16 h 26"/>
                  <a:gd name="T4" fmla="*/ 18 w 26"/>
                  <a:gd name="T5" fmla="*/ 26 h 26"/>
                  <a:gd name="T6" fmla="*/ 0 w 26"/>
                  <a:gd name="T7" fmla="*/ 11 h 26"/>
                  <a:gd name="T8" fmla="*/ 15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5" y="0"/>
                    </a:moveTo>
                    <a:lnTo>
                      <a:pt x="26" y="16"/>
                    </a:lnTo>
                    <a:lnTo>
                      <a:pt x="18" y="26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78" name="Group 573">
              <a:extLst>
                <a:ext uri="{FF2B5EF4-FFF2-40B4-BE49-F238E27FC236}">
                  <a16:creationId xmlns:a16="http://schemas.microsoft.com/office/drawing/2014/main" id="{F5CDF827-0BA2-46F7-AF3A-53FBCA5FACF0}"/>
                </a:ext>
              </a:extLst>
            </p:cNvPr>
            <p:cNvGrpSpPr/>
            <p:nvPr/>
          </p:nvGrpSpPr>
          <p:grpSpPr>
            <a:xfrm>
              <a:off x="7846485" y="4410073"/>
              <a:ext cx="400051" cy="400051"/>
              <a:chOff x="6072188" y="2828925"/>
              <a:chExt cx="300038" cy="300038"/>
            </a:xfrm>
          </p:grpSpPr>
          <p:sp>
            <p:nvSpPr>
              <p:cNvPr id="479" name="Oval 117">
                <a:extLst>
                  <a:ext uri="{FF2B5EF4-FFF2-40B4-BE49-F238E27FC236}">
                    <a16:creationId xmlns:a16="http://schemas.microsoft.com/office/drawing/2014/main" id="{AA39F924-4E02-409C-A17D-C5E3074675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2188" y="2828925"/>
                <a:ext cx="300038" cy="300038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0" name="Oval 118">
                <a:extLst>
                  <a:ext uri="{FF2B5EF4-FFF2-40B4-BE49-F238E27FC236}">
                    <a16:creationId xmlns:a16="http://schemas.microsoft.com/office/drawing/2014/main" id="{C1AFE98E-E5F5-4DE2-9B8E-F5D5D4D8C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7588" y="2849563"/>
                <a:ext cx="254000" cy="258763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1" name="Freeform 119">
                <a:extLst>
                  <a:ext uri="{FF2B5EF4-FFF2-40B4-BE49-F238E27FC236}">
                    <a16:creationId xmlns:a16="http://schemas.microsoft.com/office/drawing/2014/main" id="{F7007629-452F-4F65-BEB8-24EA9CEB3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4738" y="3041650"/>
                <a:ext cx="133350" cy="66675"/>
              </a:xfrm>
              <a:custGeom>
                <a:avLst/>
                <a:gdLst>
                  <a:gd name="T0" fmla="*/ 5 w 32"/>
                  <a:gd name="T1" fmla="*/ 5 h 16"/>
                  <a:gd name="T2" fmla="*/ 0 w 32"/>
                  <a:gd name="T3" fmla="*/ 11 h 16"/>
                  <a:gd name="T4" fmla="*/ 16 w 32"/>
                  <a:gd name="T5" fmla="*/ 16 h 16"/>
                  <a:gd name="T6" fmla="*/ 32 w 32"/>
                  <a:gd name="T7" fmla="*/ 11 h 16"/>
                  <a:gd name="T8" fmla="*/ 28 w 32"/>
                  <a:gd name="T9" fmla="*/ 5 h 16"/>
                  <a:gd name="T10" fmla="*/ 16 w 32"/>
                  <a:gd name="T11" fmla="*/ 0 h 16"/>
                  <a:gd name="T12" fmla="*/ 5 w 32"/>
                  <a:gd name="T1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6">
                    <a:moveTo>
                      <a:pt x="5" y="5"/>
                    </a:moveTo>
                    <a:cubicBezTo>
                      <a:pt x="3" y="6"/>
                      <a:pt x="1" y="8"/>
                      <a:pt x="0" y="11"/>
                    </a:cubicBezTo>
                    <a:cubicBezTo>
                      <a:pt x="5" y="14"/>
                      <a:pt x="10" y="16"/>
                      <a:pt x="16" y="16"/>
                    </a:cubicBezTo>
                    <a:cubicBezTo>
                      <a:pt x="22" y="16"/>
                      <a:pt x="27" y="14"/>
                      <a:pt x="32" y="11"/>
                    </a:cubicBezTo>
                    <a:cubicBezTo>
                      <a:pt x="31" y="8"/>
                      <a:pt x="30" y="6"/>
                      <a:pt x="28" y="5"/>
                    </a:cubicBezTo>
                    <a:cubicBezTo>
                      <a:pt x="22" y="1"/>
                      <a:pt x="19" y="1"/>
                      <a:pt x="16" y="0"/>
                    </a:cubicBezTo>
                    <a:cubicBezTo>
                      <a:pt x="13" y="0"/>
                      <a:pt x="10" y="1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2" name="Freeform 120">
                <a:extLst>
                  <a:ext uri="{FF2B5EF4-FFF2-40B4-BE49-F238E27FC236}">
                    <a16:creationId xmlns:a16="http://schemas.microsoft.com/office/drawing/2014/main" id="{3AAFDAA8-5C1D-404F-89C8-BDC66C0E8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538" y="2995613"/>
                <a:ext cx="36513" cy="66675"/>
              </a:xfrm>
              <a:custGeom>
                <a:avLst/>
                <a:gdLst>
                  <a:gd name="T0" fmla="*/ 0 w 9"/>
                  <a:gd name="T1" fmla="*/ 0 h 16"/>
                  <a:gd name="T2" fmla="*/ 9 w 9"/>
                  <a:gd name="T3" fmla="*/ 0 h 16"/>
                  <a:gd name="T4" fmla="*/ 9 w 9"/>
                  <a:gd name="T5" fmla="*/ 11 h 16"/>
                  <a:gd name="T6" fmla="*/ 0 w 9"/>
                  <a:gd name="T7" fmla="*/ 11 h 16"/>
                  <a:gd name="T8" fmla="*/ 0 w 9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6">
                    <a:moveTo>
                      <a:pt x="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5"/>
                      <a:pt x="0" y="16"/>
                      <a:pt x="0" y="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3" name="Freeform 121">
                <a:extLst>
                  <a:ext uri="{FF2B5EF4-FFF2-40B4-BE49-F238E27FC236}">
                    <a16:creationId xmlns:a16="http://schemas.microsoft.com/office/drawing/2014/main" id="{6A22DC7E-DC7C-4966-8EE6-6A7D8919A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538" y="3019425"/>
                <a:ext cx="36513" cy="25400"/>
              </a:xfrm>
              <a:custGeom>
                <a:avLst/>
                <a:gdLst>
                  <a:gd name="T0" fmla="*/ 23 w 23"/>
                  <a:gd name="T1" fmla="*/ 6 h 16"/>
                  <a:gd name="T2" fmla="*/ 23 w 23"/>
                  <a:gd name="T3" fmla="*/ 0 h 16"/>
                  <a:gd name="T4" fmla="*/ 0 w 23"/>
                  <a:gd name="T5" fmla="*/ 0 h 16"/>
                  <a:gd name="T6" fmla="*/ 0 w 23"/>
                  <a:gd name="T7" fmla="*/ 16 h 16"/>
                  <a:gd name="T8" fmla="*/ 23 w 23"/>
                  <a:gd name="T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6">
                    <a:moveTo>
                      <a:pt x="23" y="6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4" name="Freeform 122">
                <a:extLst>
                  <a:ext uri="{FF2B5EF4-FFF2-40B4-BE49-F238E27FC236}">
                    <a16:creationId xmlns:a16="http://schemas.microsoft.com/office/drawing/2014/main" id="{35F1A5C3-62FB-42B8-AB94-4BA7A325D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6801" y="2928938"/>
                <a:ext cx="153988" cy="100013"/>
              </a:xfrm>
              <a:custGeom>
                <a:avLst/>
                <a:gdLst>
                  <a:gd name="T0" fmla="*/ 18 w 37"/>
                  <a:gd name="T1" fmla="*/ 0 h 24"/>
                  <a:gd name="T2" fmla="*/ 18 w 37"/>
                  <a:gd name="T3" fmla="*/ 24 h 24"/>
                  <a:gd name="T4" fmla="*/ 18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8" y="0"/>
                    </a:moveTo>
                    <a:cubicBezTo>
                      <a:pt x="37" y="0"/>
                      <a:pt x="29" y="24"/>
                      <a:pt x="18" y="24"/>
                    </a:cubicBezTo>
                    <a:cubicBezTo>
                      <a:pt x="7" y="24"/>
                      <a:pt x="0" y="0"/>
                      <a:pt x="18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5" name="Freeform 123">
                <a:extLst>
                  <a:ext uri="{FF2B5EF4-FFF2-40B4-BE49-F238E27FC236}">
                    <a16:creationId xmlns:a16="http://schemas.microsoft.com/office/drawing/2014/main" id="{CF4BA0B7-F524-45E0-9F2F-C3344CB11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67438" y="2906713"/>
                <a:ext cx="109538" cy="84138"/>
              </a:xfrm>
              <a:custGeom>
                <a:avLst/>
                <a:gdLst>
                  <a:gd name="T0" fmla="*/ 13 w 26"/>
                  <a:gd name="T1" fmla="*/ 6 h 20"/>
                  <a:gd name="T2" fmla="*/ 22 w 26"/>
                  <a:gd name="T3" fmla="*/ 15 h 20"/>
                  <a:gd name="T4" fmla="*/ 25 w 26"/>
                  <a:gd name="T5" fmla="*/ 15 h 20"/>
                  <a:gd name="T6" fmla="*/ 13 w 26"/>
                  <a:gd name="T7" fmla="*/ 0 h 20"/>
                  <a:gd name="T8" fmla="*/ 1 w 26"/>
                  <a:gd name="T9" fmla="*/ 15 h 20"/>
                  <a:gd name="T10" fmla="*/ 4 w 26"/>
                  <a:gd name="T11" fmla="*/ 15 h 20"/>
                  <a:gd name="T12" fmla="*/ 13 w 26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0">
                    <a:moveTo>
                      <a:pt x="13" y="6"/>
                    </a:moveTo>
                    <a:cubicBezTo>
                      <a:pt x="19" y="6"/>
                      <a:pt x="22" y="12"/>
                      <a:pt x="22" y="15"/>
                    </a:cubicBezTo>
                    <a:cubicBezTo>
                      <a:pt x="22" y="18"/>
                      <a:pt x="24" y="18"/>
                      <a:pt x="25" y="15"/>
                    </a:cubicBezTo>
                    <a:cubicBezTo>
                      <a:pt x="26" y="13"/>
                      <a:pt x="23" y="0"/>
                      <a:pt x="13" y="0"/>
                    </a:cubicBezTo>
                    <a:cubicBezTo>
                      <a:pt x="4" y="0"/>
                      <a:pt x="0" y="10"/>
                      <a:pt x="1" y="15"/>
                    </a:cubicBezTo>
                    <a:cubicBezTo>
                      <a:pt x="3" y="20"/>
                      <a:pt x="4" y="17"/>
                      <a:pt x="4" y="15"/>
                    </a:cubicBezTo>
                    <a:cubicBezTo>
                      <a:pt x="4" y="13"/>
                      <a:pt x="6" y="6"/>
                      <a:pt x="13" y="6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6" name="Freeform 124">
                <a:extLst>
                  <a:ext uri="{FF2B5EF4-FFF2-40B4-BE49-F238E27FC236}">
                    <a16:creationId xmlns:a16="http://schemas.microsoft.com/office/drawing/2014/main" id="{709EBDCE-9962-4345-825A-C553121DB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1" y="2903538"/>
                <a:ext cx="69850" cy="61913"/>
              </a:xfrm>
              <a:custGeom>
                <a:avLst/>
                <a:gdLst>
                  <a:gd name="T0" fmla="*/ 17 w 17"/>
                  <a:gd name="T1" fmla="*/ 3 h 15"/>
                  <a:gd name="T2" fmla="*/ 2 w 17"/>
                  <a:gd name="T3" fmla="*/ 15 h 15"/>
                  <a:gd name="T4" fmla="*/ 17 w 17"/>
                  <a:gd name="T5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5">
                    <a:moveTo>
                      <a:pt x="17" y="3"/>
                    </a:moveTo>
                    <a:cubicBezTo>
                      <a:pt x="15" y="7"/>
                      <a:pt x="8" y="14"/>
                      <a:pt x="2" y="15"/>
                    </a:cubicBezTo>
                    <a:cubicBezTo>
                      <a:pt x="0" y="5"/>
                      <a:pt x="11" y="0"/>
                      <a:pt x="17" y="3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7" name="Freeform 125">
                <a:extLst>
                  <a:ext uri="{FF2B5EF4-FFF2-40B4-BE49-F238E27FC236}">
                    <a16:creationId xmlns:a16="http://schemas.microsoft.com/office/drawing/2014/main" id="{6709B434-35D5-4842-9BD2-7E9BA3243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4276" y="2962275"/>
                <a:ext cx="12700" cy="23813"/>
              </a:xfrm>
              <a:custGeom>
                <a:avLst/>
                <a:gdLst>
                  <a:gd name="T0" fmla="*/ 2 w 3"/>
                  <a:gd name="T1" fmla="*/ 0 h 6"/>
                  <a:gd name="T2" fmla="*/ 3 w 3"/>
                  <a:gd name="T3" fmla="*/ 3 h 6"/>
                  <a:gd name="T4" fmla="*/ 1 w 3"/>
                  <a:gd name="T5" fmla="*/ 6 h 6"/>
                  <a:gd name="T6" fmla="*/ 0 w 3"/>
                  <a:gd name="T7" fmla="*/ 3 h 6"/>
                  <a:gd name="T8" fmla="*/ 2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2" y="0"/>
                    </a:moveTo>
                    <a:cubicBezTo>
                      <a:pt x="3" y="1"/>
                      <a:pt x="3" y="2"/>
                      <a:pt x="3" y="3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8" name="Freeform 126">
                <a:extLst>
                  <a:ext uri="{FF2B5EF4-FFF2-40B4-BE49-F238E27FC236}">
                    <a16:creationId xmlns:a16="http://schemas.microsoft.com/office/drawing/2014/main" id="{FC635B9C-87AB-47F1-89DE-D69A4EA26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2201" y="2962275"/>
                <a:ext cx="12700" cy="23813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3 h 6"/>
                  <a:gd name="T4" fmla="*/ 2 w 3"/>
                  <a:gd name="T5" fmla="*/ 6 h 6"/>
                  <a:gd name="T6" fmla="*/ 2 w 3"/>
                  <a:gd name="T7" fmla="*/ 3 h 6"/>
                  <a:gd name="T8" fmla="*/ 0 w 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5"/>
                      <a:pt x="1" y="6"/>
                      <a:pt x="2" y="6"/>
                    </a:cubicBezTo>
                    <a:cubicBezTo>
                      <a:pt x="2" y="6"/>
                      <a:pt x="3" y="4"/>
                      <a:pt x="2" y="3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9" name="Freeform 127">
                <a:extLst>
                  <a:ext uri="{FF2B5EF4-FFF2-40B4-BE49-F238E27FC236}">
                    <a16:creationId xmlns:a16="http://schemas.microsoft.com/office/drawing/2014/main" id="{5B673138-3DEF-48C8-9F5E-3905C43D4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8713" y="2911475"/>
                <a:ext cx="63500" cy="53975"/>
              </a:xfrm>
              <a:custGeom>
                <a:avLst/>
                <a:gdLst>
                  <a:gd name="T0" fmla="*/ 1 w 15"/>
                  <a:gd name="T1" fmla="*/ 2 h 13"/>
                  <a:gd name="T2" fmla="*/ 13 w 15"/>
                  <a:gd name="T3" fmla="*/ 13 h 13"/>
                  <a:gd name="T4" fmla="*/ 1 w 15"/>
                  <a:gd name="T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3">
                    <a:moveTo>
                      <a:pt x="1" y="2"/>
                    </a:moveTo>
                    <a:cubicBezTo>
                      <a:pt x="0" y="4"/>
                      <a:pt x="5" y="11"/>
                      <a:pt x="13" y="13"/>
                    </a:cubicBezTo>
                    <a:cubicBezTo>
                      <a:pt x="15" y="6"/>
                      <a:pt x="8" y="0"/>
                      <a:pt x="1" y="2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0" name="Freeform 128">
                <a:extLst>
                  <a:ext uri="{FF2B5EF4-FFF2-40B4-BE49-F238E27FC236}">
                    <a16:creationId xmlns:a16="http://schemas.microsoft.com/office/drawing/2014/main" id="{21CB170D-6D5F-4AD3-9E4D-A054C3E38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5538" y="3041650"/>
                <a:ext cx="33338" cy="66675"/>
              </a:xfrm>
              <a:custGeom>
                <a:avLst/>
                <a:gdLst>
                  <a:gd name="T0" fmla="*/ 3 w 8"/>
                  <a:gd name="T1" fmla="*/ 8 h 16"/>
                  <a:gd name="T2" fmla="*/ 3 w 8"/>
                  <a:gd name="T3" fmla="*/ 16 h 16"/>
                  <a:gd name="T4" fmla="*/ 4 w 8"/>
                  <a:gd name="T5" fmla="*/ 16 h 16"/>
                  <a:gd name="T6" fmla="*/ 6 w 8"/>
                  <a:gd name="T7" fmla="*/ 16 h 16"/>
                  <a:gd name="T8" fmla="*/ 5 w 8"/>
                  <a:gd name="T9" fmla="*/ 8 h 16"/>
                  <a:gd name="T10" fmla="*/ 8 w 8"/>
                  <a:gd name="T11" fmla="*/ 1 h 16"/>
                  <a:gd name="T12" fmla="*/ 0 w 8"/>
                  <a:gd name="T13" fmla="*/ 1 h 16"/>
                  <a:gd name="T14" fmla="*/ 3 w 8"/>
                  <a:gd name="T1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6">
                    <a:moveTo>
                      <a:pt x="3" y="8"/>
                    </a:move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4" y="16"/>
                      <a:pt x="4" y="16"/>
                    </a:cubicBezTo>
                    <a:cubicBezTo>
                      <a:pt x="5" y="16"/>
                      <a:pt x="5" y="16"/>
                      <a:pt x="6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0"/>
                      <a:pt x="3" y="0"/>
                      <a:pt x="0" y="1"/>
                    </a:cubicBez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1" name="Freeform 129">
                <a:extLst>
                  <a:ext uri="{FF2B5EF4-FFF2-40B4-BE49-F238E27FC236}">
                    <a16:creationId xmlns:a16="http://schemas.microsoft.com/office/drawing/2014/main" id="{837BD8E0-DA18-4E0D-B74F-D6C1C4071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838" y="3032125"/>
                <a:ext cx="28575" cy="38100"/>
              </a:xfrm>
              <a:custGeom>
                <a:avLst/>
                <a:gdLst>
                  <a:gd name="T0" fmla="*/ 8 w 18"/>
                  <a:gd name="T1" fmla="*/ 0 h 24"/>
                  <a:gd name="T2" fmla="*/ 0 w 18"/>
                  <a:gd name="T3" fmla="*/ 11 h 24"/>
                  <a:gd name="T4" fmla="*/ 5 w 18"/>
                  <a:gd name="T5" fmla="*/ 24 h 24"/>
                  <a:gd name="T6" fmla="*/ 18 w 18"/>
                  <a:gd name="T7" fmla="*/ 6 h 24"/>
                  <a:gd name="T8" fmla="*/ 8 w 1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8" y="0"/>
                    </a:moveTo>
                    <a:lnTo>
                      <a:pt x="0" y="11"/>
                    </a:lnTo>
                    <a:lnTo>
                      <a:pt x="5" y="24"/>
                    </a:lnTo>
                    <a:lnTo>
                      <a:pt x="18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CC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2" name="Freeform 130">
                <a:extLst>
                  <a:ext uri="{FF2B5EF4-FFF2-40B4-BE49-F238E27FC236}">
                    <a16:creationId xmlns:a16="http://schemas.microsoft.com/office/drawing/2014/main" id="{BA6A121D-1413-4A60-974D-1C24F8732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2838" y="3032125"/>
                <a:ext cx="28575" cy="33338"/>
              </a:xfrm>
              <a:custGeom>
                <a:avLst/>
                <a:gdLst>
                  <a:gd name="T0" fmla="*/ 8 w 18"/>
                  <a:gd name="T1" fmla="*/ 0 h 21"/>
                  <a:gd name="T2" fmla="*/ 0 w 18"/>
                  <a:gd name="T3" fmla="*/ 11 h 21"/>
                  <a:gd name="T4" fmla="*/ 5 w 18"/>
                  <a:gd name="T5" fmla="*/ 21 h 21"/>
                  <a:gd name="T6" fmla="*/ 18 w 18"/>
                  <a:gd name="T7" fmla="*/ 6 h 21"/>
                  <a:gd name="T8" fmla="*/ 8 w 1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0" y="11"/>
                    </a:lnTo>
                    <a:lnTo>
                      <a:pt x="5" y="21"/>
                    </a:lnTo>
                    <a:lnTo>
                      <a:pt x="18" y="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3" name="Freeform 131">
                <a:extLst>
                  <a:ext uri="{FF2B5EF4-FFF2-40B4-BE49-F238E27FC236}">
                    <a16:creationId xmlns:a16="http://schemas.microsoft.com/office/drawing/2014/main" id="{F9AB6378-5436-4421-A860-AAAFDC22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1413" y="3032125"/>
                <a:ext cx="33338" cy="38100"/>
              </a:xfrm>
              <a:custGeom>
                <a:avLst/>
                <a:gdLst>
                  <a:gd name="T0" fmla="*/ 13 w 21"/>
                  <a:gd name="T1" fmla="*/ 0 h 24"/>
                  <a:gd name="T2" fmla="*/ 21 w 21"/>
                  <a:gd name="T3" fmla="*/ 11 h 24"/>
                  <a:gd name="T4" fmla="*/ 16 w 21"/>
                  <a:gd name="T5" fmla="*/ 24 h 24"/>
                  <a:gd name="T6" fmla="*/ 0 w 21"/>
                  <a:gd name="T7" fmla="*/ 6 h 24"/>
                  <a:gd name="T8" fmla="*/ 13 w 21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13" y="0"/>
                    </a:moveTo>
                    <a:lnTo>
                      <a:pt x="21" y="11"/>
                    </a:lnTo>
                    <a:lnTo>
                      <a:pt x="16" y="24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4" name="Freeform 132">
                <a:extLst>
                  <a:ext uri="{FF2B5EF4-FFF2-40B4-BE49-F238E27FC236}">
                    <a16:creationId xmlns:a16="http://schemas.microsoft.com/office/drawing/2014/main" id="{4419F18A-8436-4B64-B89E-79B28F52B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1413" y="3032125"/>
                <a:ext cx="33338" cy="33338"/>
              </a:xfrm>
              <a:custGeom>
                <a:avLst/>
                <a:gdLst>
                  <a:gd name="T0" fmla="*/ 13 w 21"/>
                  <a:gd name="T1" fmla="*/ 0 h 21"/>
                  <a:gd name="T2" fmla="*/ 21 w 21"/>
                  <a:gd name="T3" fmla="*/ 11 h 21"/>
                  <a:gd name="T4" fmla="*/ 16 w 21"/>
                  <a:gd name="T5" fmla="*/ 21 h 21"/>
                  <a:gd name="T6" fmla="*/ 0 w 21"/>
                  <a:gd name="T7" fmla="*/ 6 h 21"/>
                  <a:gd name="T8" fmla="*/ 13 w 2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1">
                    <a:moveTo>
                      <a:pt x="13" y="0"/>
                    </a:moveTo>
                    <a:lnTo>
                      <a:pt x="21" y="11"/>
                    </a:lnTo>
                    <a:lnTo>
                      <a:pt x="16" y="21"/>
                    </a:lnTo>
                    <a:lnTo>
                      <a:pt x="0" y="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97" name="Freeform 135">
              <a:extLst>
                <a:ext uri="{FF2B5EF4-FFF2-40B4-BE49-F238E27FC236}">
                  <a16:creationId xmlns:a16="http://schemas.microsoft.com/office/drawing/2014/main" id="{AEB1184B-4FC3-4F83-937C-18856569B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51" y="5566833"/>
              <a:ext cx="711200" cy="685800"/>
            </a:xfrm>
            <a:custGeom>
              <a:avLst/>
              <a:gdLst>
                <a:gd name="T0" fmla="*/ 75 w 128"/>
                <a:gd name="T1" fmla="*/ 5 h 123"/>
                <a:gd name="T2" fmla="*/ 125 w 128"/>
                <a:gd name="T3" fmla="*/ 68 h 123"/>
                <a:gd name="T4" fmla="*/ 67 w 128"/>
                <a:gd name="T5" fmla="*/ 118 h 123"/>
                <a:gd name="T6" fmla="*/ 12 w 128"/>
                <a:gd name="T7" fmla="*/ 55 h 123"/>
                <a:gd name="T8" fmla="*/ 75 w 128"/>
                <a:gd name="T9" fmla="*/ 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3">
                  <a:moveTo>
                    <a:pt x="75" y="5"/>
                  </a:moveTo>
                  <a:cubicBezTo>
                    <a:pt x="101" y="9"/>
                    <a:pt x="121" y="37"/>
                    <a:pt x="125" y="68"/>
                  </a:cubicBezTo>
                  <a:cubicBezTo>
                    <a:pt x="128" y="98"/>
                    <a:pt x="98" y="123"/>
                    <a:pt x="67" y="118"/>
                  </a:cubicBezTo>
                  <a:cubicBezTo>
                    <a:pt x="26" y="111"/>
                    <a:pt x="0" y="73"/>
                    <a:pt x="12" y="55"/>
                  </a:cubicBezTo>
                  <a:cubicBezTo>
                    <a:pt x="15" y="24"/>
                    <a:pt x="48" y="0"/>
                    <a:pt x="75" y="5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8" name="Freeform 136">
              <a:extLst>
                <a:ext uri="{FF2B5EF4-FFF2-40B4-BE49-F238E27FC236}">
                  <a16:creationId xmlns:a16="http://schemas.microsoft.com/office/drawing/2014/main" id="{DAB830AF-FA2C-4E10-A216-E0AE2F2A3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017" y="5412319"/>
              <a:ext cx="416984" cy="522817"/>
            </a:xfrm>
            <a:custGeom>
              <a:avLst/>
              <a:gdLst>
                <a:gd name="T0" fmla="*/ 9 w 75"/>
                <a:gd name="T1" fmla="*/ 3 h 94"/>
                <a:gd name="T2" fmla="*/ 20 w 75"/>
                <a:gd name="T3" fmla="*/ 4 h 94"/>
                <a:gd name="T4" fmla="*/ 69 w 75"/>
                <a:gd name="T5" fmla="*/ 67 h 94"/>
                <a:gd name="T6" fmla="*/ 70 w 75"/>
                <a:gd name="T7" fmla="*/ 90 h 94"/>
                <a:gd name="T8" fmla="*/ 70 w 75"/>
                <a:gd name="T9" fmla="*/ 90 h 94"/>
                <a:gd name="T10" fmla="*/ 51 w 75"/>
                <a:gd name="T11" fmla="*/ 87 h 94"/>
                <a:gd name="T12" fmla="*/ 8 w 75"/>
                <a:gd name="T13" fmla="*/ 32 h 94"/>
                <a:gd name="T14" fmla="*/ 9 w 75"/>
                <a:gd name="T15" fmla="*/ 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94">
                  <a:moveTo>
                    <a:pt x="9" y="3"/>
                  </a:moveTo>
                  <a:cubicBezTo>
                    <a:pt x="12" y="0"/>
                    <a:pt x="17" y="1"/>
                    <a:pt x="20" y="4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3" y="73"/>
                    <a:pt x="75" y="85"/>
                    <a:pt x="70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4" y="94"/>
                    <a:pt x="55" y="93"/>
                    <a:pt x="51" y="87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0" y="22"/>
                    <a:pt x="2" y="8"/>
                    <a:pt x="9" y="3"/>
                  </a:cubicBezTo>
                  <a:close/>
                </a:path>
              </a:pathLst>
            </a:custGeom>
            <a:solidFill>
              <a:srgbClr val="C7A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9" name="Freeform 137">
              <a:extLst>
                <a:ext uri="{FF2B5EF4-FFF2-40B4-BE49-F238E27FC236}">
                  <a16:creationId xmlns:a16="http://schemas.microsoft.com/office/drawing/2014/main" id="{63351948-DC53-496C-ABF9-8E6CEF9F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0285" y="4756151"/>
              <a:ext cx="1725084" cy="1206500"/>
            </a:xfrm>
            <a:custGeom>
              <a:avLst/>
              <a:gdLst>
                <a:gd name="T0" fmla="*/ 0 w 310"/>
                <a:gd name="T1" fmla="*/ 172 h 217"/>
                <a:gd name="T2" fmla="*/ 0 w 310"/>
                <a:gd name="T3" fmla="*/ 45 h 217"/>
                <a:gd name="T4" fmla="*/ 45 w 310"/>
                <a:gd name="T5" fmla="*/ 0 h 217"/>
                <a:gd name="T6" fmla="*/ 265 w 310"/>
                <a:gd name="T7" fmla="*/ 0 h 217"/>
                <a:gd name="T8" fmla="*/ 310 w 310"/>
                <a:gd name="T9" fmla="*/ 45 h 217"/>
                <a:gd name="T10" fmla="*/ 310 w 310"/>
                <a:gd name="T11" fmla="*/ 172 h 217"/>
                <a:gd name="T12" fmla="*/ 265 w 310"/>
                <a:gd name="T13" fmla="*/ 217 h 217"/>
                <a:gd name="T14" fmla="*/ 45 w 310"/>
                <a:gd name="T15" fmla="*/ 217 h 217"/>
                <a:gd name="T16" fmla="*/ 0 w 310"/>
                <a:gd name="T17" fmla="*/ 17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217">
                  <a:moveTo>
                    <a:pt x="0" y="172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5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90" y="0"/>
                    <a:pt x="310" y="20"/>
                    <a:pt x="310" y="45"/>
                  </a:cubicBezTo>
                  <a:cubicBezTo>
                    <a:pt x="310" y="172"/>
                    <a:pt x="310" y="172"/>
                    <a:pt x="310" y="172"/>
                  </a:cubicBezTo>
                  <a:cubicBezTo>
                    <a:pt x="310" y="197"/>
                    <a:pt x="290" y="217"/>
                    <a:pt x="265" y="217"/>
                  </a:cubicBezTo>
                  <a:cubicBezTo>
                    <a:pt x="45" y="217"/>
                    <a:pt x="45" y="217"/>
                    <a:pt x="45" y="217"/>
                  </a:cubicBezTo>
                  <a:cubicBezTo>
                    <a:pt x="21" y="217"/>
                    <a:pt x="0" y="197"/>
                    <a:pt x="0" y="172"/>
                  </a:cubicBezTo>
                  <a:close/>
                </a:path>
              </a:pathLst>
            </a:custGeom>
            <a:solidFill>
              <a:srgbClr val="2B39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0" name="Freeform 138">
              <a:extLst>
                <a:ext uri="{FF2B5EF4-FFF2-40B4-BE49-F238E27FC236}">
                  <a16:creationId xmlns:a16="http://schemas.microsoft.com/office/drawing/2014/main" id="{84B01207-98D5-4FC9-B9C3-423684952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1669" y="5211235"/>
              <a:ext cx="23284" cy="294217"/>
            </a:xfrm>
            <a:custGeom>
              <a:avLst/>
              <a:gdLst>
                <a:gd name="T0" fmla="*/ 0 w 4"/>
                <a:gd name="T1" fmla="*/ 50 h 53"/>
                <a:gd name="T2" fmla="*/ 0 w 4"/>
                <a:gd name="T3" fmla="*/ 3 h 53"/>
                <a:gd name="T4" fmla="*/ 2 w 4"/>
                <a:gd name="T5" fmla="*/ 0 h 53"/>
                <a:gd name="T6" fmla="*/ 2 w 4"/>
                <a:gd name="T7" fmla="*/ 0 h 53"/>
                <a:gd name="T8" fmla="*/ 4 w 4"/>
                <a:gd name="T9" fmla="*/ 3 h 53"/>
                <a:gd name="T10" fmla="*/ 4 w 4"/>
                <a:gd name="T11" fmla="*/ 50 h 53"/>
                <a:gd name="T12" fmla="*/ 2 w 4"/>
                <a:gd name="T13" fmla="*/ 53 h 53"/>
                <a:gd name="T14" fmla="*/ 2 w 4"/>
                <a:gd name="T15" fmla="*/ 53 h 53"/>
                <a:gd name="T16" fmla="*/ 0 w 4"/>
                <a:gd name="T17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3">
                  <a:moveTo>
                    <a:pt x="0" y="5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2"/>
                    <a:pt x="3" y="53"/>
                    <a:pt x="2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0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" name="Freeform 139">
              <a:extLst>
                <a:ext uri="{FF2B5EF4-FFF2-40B4-BE49-F238E27FC236}">
                  <a16:creationId xmlns:a16="http://schemas.microsoft.com/office/drawing/2014/main" id="{62EA37A1-46F3-40AC-A9FB-0AC78924C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335" y="4838700"/>
              <a:ext cx="1422400" cy="1041400"/>
            </a:xfrm>
            <a:custGeom>
              <a:avLst/>
              <a:gdLst>
                <a:gd name="T0" fmla="*/ 0 w 256"/>
                <a:gd name="T1" fmla="*/ 186 h 187"/>
                <a:gd name="T2" fmla="*/ 0 w 256"/>
                <a:gd name="T3" fmla="*/ 1 h 187"/>
                <a:gd name="T4" fmla="*/ 1 w 256"/>
                <a:gd name="T5" fmla="*/ 0 h 187"/>
                <a:gd name="T6" fmla="*/ 255 w 256"/>
                <a:gd name="T7" fmla="*/ 0 h 187"/>
                <a:gd name="T8" fmla="*/ 256 w 256"/>
                <a:gd name="T9" fmla="*/ 1 h 187"/>
                <a:gd name="T10" fmla="*/ 256 w 256"/>
                <a:gd name="T11" fmla="*/ 186 h 187"/>
                <a:gd name="T12" fmla="*/ 255 w 256"/>
                <a:gd name="T13" fmla="*/ 187 h 187"/>
                <a:gd name="T14" fmla="*/ 1 w 256"/>
                <a:gd name="T15" fmla="*/ 187 h 187"/>
                <a:gd name="T16" fmla="*/ 0 w 256"/>
                <a:gd name="T1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187">
                  <a:moveTo>
                    <a:pt x="0" y="186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5" y="0"/>
                    <a:pt x="256" y="1"/>
                    <a:pt x="256" y="1"/>
                  </a:cubicBezTo>
                  <a:cubicBezTo>
                    <a:pt x="256" y="186"/>
                    <a:pt x="256" y="186"/>
                    <a:pt x="256" y="186"/>
                  </a:cubicBezTo>
                  <a:cubicBezTo>
                    <a:pt x="256" y="186"/>
                    <a:pt x="255" y="187"/>
                    <a:pt x="255" y="187"/>
                  </a:cubicBezTo>
                  <a:cubicBezTo>
                    <a:pt x="1" y="187"/>
                    <a:pt x="1" y="187"/>
                    <a:pt x="1" y="187"/>
                  </a:cubicBezTo>
                  <a:cubicBezTo>
                    <a:pt x="1" y="187"/>
                    <a:pt x="0" y="186"/>
                    <a:pt x="0" y="186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" name="Freeform 140">
              <a:extLst>
                <a:ext uri="{FF2B5EF4-FFF2-40B4-BE49-F238E27FC236}">
                  <a16:creationId xmlns:a16="http://schemas.microsoft.com/office/drawing/2014/main" id="{946F0CA7-F33B-4C42-B54D-D40B5BA24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2018" y="5278967"/>
              <a:ext cx="88900" cy="88900"/>
            </a:xfrm>
            <a:custGeom>
              <a:avLst/>
              <a:gdLst>
                <a:gd name="T0" fmla="*/ 1 w 16"/>
                <a:gd name="T1" fmla="*/ 7 h 16"/>
                <a:gd name="T2" fmla="*/ 9 w 16"/>
                <a:gd name="T3" fmla="*/ 1 h 16"/>
                <a:gd name="T4" fmla="*/ 15 w 16"/>
                <a:gd name="T5" fmla="*/ 10 h 16"/>
                <a:gd name="T6" fmla="*/ 7 w 16"/>
                <a:gd name="T7" fmla="*/ 15 h 16"/>
                <a:gd name="T8" fmla="*/ 1 w 1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" y="7"/>
                  </a:moveTo>
                  <a:cubicBezTo>
                    <a:pt x="1" y="3"/>
                    <a:pt x="5" y="0"/>
                    <a:pt x="9" y="1"/>
                  </a:cubicBezTo>
                  <a:cubicBezTo>
                    <a:pt x="13" y="2"/>
                    <a:pt x="16" y="5"/>
                    <a:pt x="15" y="10"/>
                  </a:cubicBezTo>
                  <a:cubicBezTo>
                    <a:pt x="15" y="14"/>
                    <a:pt x="11" y="16"/>
                    <a:pt x="7" y="15"/>
                  </a:cubicBezTo>
                  <a:cubicBezTo>
                    <a:pt x="3" y="15"/>
                    <a:pt x="0" y="11"/>
                    <a:pt x="1" y="7"/>
                  </a:cubicBez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" name="Rectangle 141">
              <a:extLst>
                <a:ext uri="{FF2B5EF4-FFF2-40B4-BE49-F238E27FC236}">
                  <a16:creationId xmlns:a16="http://schemas.microsoft.com/office/drawing/2014/main" id="{E9B1C8CE-712C-4761-8DA0-B826F96D2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652" y="5562601"/>
              <a:ext cx="488951" cy="44451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" name="Rectangle 142">
              <a:extLst>
                <a:ext uri="{FF2B5EF4-FFF2-40B4-BE49-F238E27FC236}">
                  <a16:creationId xmlns:a16="http://schemas.microsoft.com/office/drawing/2014/main" id="{08C0F3D4-CFA6-4732-A727-13E89B891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652" y="5651501"/>
              <a:ext cx="488951" cy="44451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5" name="Rectangle 143">
              <a:extLst>
                <a:ext uri="{FF2B5EF4-FFF2-40B4-BE49-F238E27FC236}">
                  <a16:creationId xmlns:a16="http://schemas.microsoft.com/office/drawing/2014/main" id="{580CD851-C54F-4920-87FB-9BE7C8880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652" y="5734051"/>
              <a:ext cx="488951" cy="50800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6" name="Oval 144">
              <a:extLst>
                <a:ext uri="{FF2B5EF4-FFF2-40B4-BE49-F238E27FC236}">
                  <a16:creationId xmlns:a16="http://schemas.microsoft.com/office/drawing/2014/main" id="{1A45AFE9-B85E-4533-A727-D99667605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5851" y="4933952"/>
              <a:ext cx="594784" cy="6011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7" name="Oval 145">
              <a:extLst>
                <a:ext uri="{FF2B5EF4-FFF2-40B4-BE49-F238E27FC236}">
                  <a16:creationId xmlns:a16="http://schemas.microsoft.com/office/drawing/2014/main" id="{35784208-A985-4771-8954-0B56D51F5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718" y="4972052"/>
              <a:ext cx="527051" cy="529167"/>
            </a:xfrm>
            <a:prstGeom prst="ellipse">
              <a:avLst/>
            </a:prstGeom>
            <a:solidFill>
              <a:srgbClr val="1CADE4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8" name="Freeform 146">
              <a:extLst>
                <a:ext uri="{FF2B5EF4-FFF2-40B4-BE49-F238E27FC236}">
                  <a16:creationId xmlns:a16="http://schemas.microsoft.com/office/drawing/2014/main" id="{F9A75866-160D-43E0-A914-76A587C97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0369" y="5088467"/>
              <a:ext cx="201084" cy="406400"/>
            </a:xfrm>
            <a:custGeom>
              <a:avLst/>
              <a:gdLst>
                <a:gd name="T0" fmla="*/ 8 w 36"/>
                <a:gd name="T1" fmla="*/ 4 h 73"/>
                <a:gd name="T2" fmla="*/ 8 w 36"/>
                <a:gd name="T3" fmla="*/ 55 h 73"/>
                <a:gd name="T4" fmla="*/ 35 w 36"/>
                <a:gd name="T5" fmla="*/ 63 h 73"/>
                <a:gd name="T6" fmla="*/ 8 w 36"/>
                <a:gd name="T7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73">
                  <a:moveTo>
                    <a:pt x="8" y="4"/>
                  </a:moveTo>
                  <a:cubicBezTo>
                    <a:pt x="6" y="9"/>
                    <a:pt x="0" y="38"/>
                    <a:pt x="8" y="55"/>
                  </a:cubicBezTo>
                  <a:cubicBezTo>
                    <a:pt x="15" y="72"/>
                    <a:pt x="35" y="73"/>
                    <a:pt x="35" y="63"/>
                  </a:cubicBezTo>
                  <a:cubicBezTo>
                    <a:pt x="36" y="53"/>
                    <a:pt x="13" y="0"/>
                    <a:pt x="8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9" name="Freeform 147">
              <a:extLst>
                <a:ext uri="{FF2B5EF4-FFF2-40B4-BE49-F238E27FC236}">
                  <a16:creationId xmlns:a16="http://schemas.microsoft.com/office/drawing/2014/main" id="{610EA899-AA2C-4150-8F59-CE6BB2086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685" y="5088467"/>
              <a:ext cx="194733" cy="406400"/>
            </a:xfrm>
            <a:custGeom>
              <a:avLst/>
              <a:gdLst>
                <a:gd name="T0" fmla="*/ 28 w 35"/>
                <a:gd name="T1" fmla="*/ 4 h 73"/>
                <a:gd name="T2" fmla="*/ 28 w 35"/>
                <a:gd name="T3" fmla="*/ 53 h 73"/>
                <a:gd name="T4" fmla="*/ 1 w 35"/>
                <a:gd name="T5" fmla="*/ 63 h 73"/>
                <a:gd name="T6" fmla="*/ 28 w 35"/>
                <a:gd name="T7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28" y="4"/>
                  </a:moveTo>
                  <a:cubicBezTo>
                    <a:pt x="30" y="9"/>
                    <a:pt x="35" y="36"/>
                    <a:pt x="28" y="53"/>
                  </a:cubicBezTo>
                  <a:cubicBezTo>
                    <a:pt x="20" y="70"/>
                    <a:pt x="1" y="73"/>
                    <a:pt x="1" y="63"/>
                  </a:cubicBezTo>
                  <a:cubicBezTo>
                    <a:pt x="0" y="53"/>
                    <a:pt x="23" y="0"/>
                    <a:pt x="28" y="4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0" name="Freeform 148">
              <a:extLst>
                <a:ext uri="{FF2B5EF4-FFF2-40B4-BE49-F238E27FC236}">
                  <a16:creationId xmlns:a16="http://schemas.microsoft.com/office/drawing/2014/main" id="{3A601F3C-13A8-41E2-91C0-0933280D5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9786" y="5317068"/>
              <a:ext cx="300567" cy="184151"/>
            </a:xfrm>
            <a:custGeom>
              <a:avLst/>
              <a:gdLst>
                <a:gd name="T0" fmla="*/ 10 w 54"/>
                <a:gd name="T1" fmla="*/ 7 h 33"/>
                <a:gd name="T2" fmla="*/ 0 w 54"/>
                <a:gd name="T3" fmla="*/ 24 h 33"/>
                <a:gd name="T4" fmla="*/ 27 w 54"/>
                <a:gd name="T5" fmla="*/ 33 h 33"/>
                <a:gd name="T6" fmla="*/ 54 w 54"/>
                <a:gd name="T7" fmla="*/ 24 h 33"/>
                <a:gd name="T8" fmla="*/ 45 w 54"/>
                <a:gd name="T9" fmla="*/ 7 h 33"/>
                <a:gd name="T10" fmla="*/ 27 w 54"/>
                <a:gd name="T11" fmla="*/ 0 h 33"/>
                <a:gd name="T12" fmla="*/ 10 w 54"/>
                <a:gd name="T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10" y="7"/>
                  </a:moveTo>
                  <a:cubicBezTo>
                    <a:pt x="5" y="10"/>
                    <a:pt x="3" y="16"/>
                    <a:pt x="0" y="24"/>
                  </a:cubicBezTo>
                  <a:cubicBezTo>
                    <a:pt x="8" y="29"/>
                    <a:pt x="17" y="33"/>
                    <a:pt x="27" y="33"/>
                  </a:cubicBezTo>
                  <a:cubicBezTo>
                    <a:pt x="37" y="33"/>
                    <a:pt x="47" y="29"/>
                    <a:pt x="54" y="24"/>
                  </a:cubicBezTo>
                  <a:cubicBezTo>
                    <a:pt x="52" y="16"/>
                    <a:pt x="50" y="10"/>
                    <a:pt x="45" y="7"/>
                  </a:cubicBezTo>
                  <a:cubicBezTo>
                    <a:pt x="37" y="2"/>
                    <a:pt x="32" y="0"/>
                    <a:pt x="27" y="0"/>
                  </a:cubicBezTo>
                  <a:cubicBezTo>
                    <a:pt x="22" y="0"/>
                    <a:pt x="18" y="2"/>
                    <a:pt x="10" y="7"/>
                  </a:cubicBezTo>
                  <a:close/>
                </a:path>
              </a:pathLst>
            </a:custGeom>
            <a:solidFill>
              <a:srgbClr val="F081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1" name="Freeform 149">
              <a:extLst>
                <a:ext uri="{FF2B5EF4-FFF2-40B4-BE49-F238E27FC236}">
                  <a16:creationId xmlns:a16="http://schemas.microsoft.com/office/drawing/2014/main" id="{736E51A1-EC56-4AF9-A5E3-1E55EF879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2" y="5221818"/>
              <a:ext cx="74084" cy="146051"/>
            </a:xfrm>
            <a:custGeom>
              <a:avLst/>
              <a:gdLst>
                <a:gd name="T0" fmla="*/ 0 w 13"/>
                <a:gd name="T1" fmla="*/ 0 h 26"/>
                <a:gd name="T2" fmla="*/ 13 w 13"/>
                <a:gd name="T3" fmla="*/ 0 h 26"/>
                <a:gd name="T4" fmla="*/ 13 w 13"/>
                <a:gd name="T5" fmla="*/ 19 h 26"/>
                <a:gd name="T6" fmla="*/ 0 w 13"/>
                <a:gd name="T7" fmla="*/ 19 h 26"/>
                <a:gd name="T8" fmla="*/ 0 w 1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6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6"/>
                    <a:pt x="0" y="26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2" name="Freeform 150">
              <a:extLst>
                <a:ext uri="{FF2B5EF4-FFF2-40B4-BE49-F238E27FC236}">
                  <a16:creationId xmlns:a16="http://schemas.microsoft.com/office/drawing/2014/main" id="{766EFB6D-D411-499F-934B-41F6415EC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2" y="5272617"/>
              <a:ext cx="74084" cy="50800"/>
            </a:xfrm>
            <a:custGeom>
              <a:avLst/>
              <a:gdLst>
                <a:gd name="T0" fmla="*/ 35 w 35"/>
                <a:gd name="T1" fmla="*/ 8 h 24"/>
                <a:gd name="T2" fmla="*/ 35 w 35"/>
                <a:gd name="T3" fmla="*/ 0 h 24"/>
                <a:gd name="T4" fmla="*/ 0 w 35"/>
                <a:gd name="T5" fmla="*/ 0 h 24"/>
                <a:gd name="T6" fmla="*/ 0 w 35"/>
                <a:gd name="T7" fmla="*/ 24 h 24"/>
                <a:gd name="T8" fmla="*/ 35 w 35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5" y="8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5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3" name="Freeform 151">
              <a:extLst>
                <a:ext uri="{FF2B5EF4-FFF2-40B4-BE49-F238E27FC236}">
                  <a16:creationId xmlns:a16="http://schemas.microsoft.com/office/drawing/2014/main" id="{8F1EF6C9-6C46-4DCE-B4A1-679A41BE6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5551" y="5084235"/>
              <a:ext cx="315384" cy="205317"/>
            </a:xfrm>
            <a:custGeom>
              <a:avLst/>
              <a:gdLst>
                <a:gd name="T0" fmla="*/ 28 w 57"/>
                <a:gd name="T1" fmla="*/ 0 h 37"/>
                <a:gd name="T2" fmla="*/ 28 w 57"/>
                <a:gd name="T3" fmla="*/ 37 h 37"/>
                <a:gd name="T4" fmla="*/ 28 w 5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7">
                  <a:moveTo>
                    <a:pt x="28" y="0"/>
                  </a:moveTo>
                  <a:cubicBezTo>
                    <a:pt x="57" y="0"/>
                    <a:pt x="45" y="37"/>
                    <a:pt x="28" y="37"/>
                  </a:cubicBezTo>
                  <a:cubicBezTo>
                    <a:pt x="11" y="37"/>
                    <a:pt x="0" y="0"/>
                    <a:pt x="28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4" name="Freeform 152">
              <a:extLst>
                <a:ext uri="{FF2B5EF4-FFF2-40B4-BE49-F238E27FC236}">
                  <a16:creationId xmlns:a16="http://schemas.microsoft.com/office/drawing/2014/main" id="{FC99AF74-C4A9-49BF-A67E-C92799454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0002" y="5044019"/>
              <a:ext cx="226484" cy="173567"/>
            </a:xfrm>
            <a:custGeom>
              <a:avLst/>
              <a:gdLst>
                <a:gd name="T0" fmla="*/ 26 w 41"/>
                <a:gd name="T1" fmla="*/ 11 h 31"/>
                <a:gd name="T2" fmla="*/ 35 w 41"/>
                <a:gd name="T3" fmla="*/ 23 h 31"/>
                <a:gd name="T4" fmla="*/ 39 w 41"/>
                <a:gd name="T5" fmla="*/ 23 h 31"/>
                <a:gd name="T6" fmla="*/ 21 w 41"/>
                <a:gd name="T7" fmla="*/ 0 h 31"/>
                <a:gd name="T8" fmla="*/ 2 w 41"/>
                <a:gd name="T9" fmla="*/ 23 h 31"/>
                <a:gd name="T10" fmla="*/ 7 w 41"/>
                <a:gd name="T11" fmla="*/ 22 h 31"/>
                <a:gd name="T12" fmla="*/ 26 w 41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26" y="11"/>
                  </a:moveTo>
                  <a:cubicBezTo>
                    <a:pt x="31" y="13"/>
                    <a:pt x="34" y="17"/>
                    <a:pt x="35" y="23"/>
                  </a:cubicBezTo>
                  <a:cubicBezTo>
                    <a:pt x="36" y="29"/>
                    <a:pt x="37" y="28"/>
                    <a:pt x="39" y="23"/>
                  </a:cubicBezTo>
                  <a:cubicBezTo>
                    <a:pt x="41" y="19"/>
                    <a:pt x="36" y="0"/>
                    <a:pt x="21" y="0"/>
                  </a:cubicBezTo>
                  <a:cubicBezTo>
                    <a:pt x="6" y="0"/>
                    <a:pt x="0" y="15"/>
                    <a:pt x="2" y="23"/>
                  </a:cubicBezTo>
                  <a:cubicBezTo>
                    <a:pt x="4" y="31"/>
                    <a:pt x="6" y="28"/>
                    <a:pt x="7" y="22"/>
                  </a:cubicBezTo>
                  <a:cubicBezTo>
                    <a:pt x="8" y="16"/>
                    <a:pt x="15" y="10"/>
                    <a:pt x="26" y="11"/>
                  </a:cubicBezTo>
                  <a:close/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5" name="Freeform 153">
              <a:extLst>
                <a:ext uri="{FF2B5EF4-FFF2-40B4-BE49-F238E27FC236}">
                  <a16:creationId xmlns:a16="http://schemas.microsoft.com/office/drawing/2014/main" id="{EF40E41A-21CF-43D0-8D95-9F00B938E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3937" y="5094819"/>
              <a:ext cx="105833" cy="260351"/>
            </a:xfrm>
            <a:custGeom>
              <a:avLst/>
              <a:gdLst>
                <a:gd name="T0" fmla="*/ 8 w 19"/>
                <a:gd name="T1" fmla="*/ 47 h 47"/>
                <a:gd name="T2" fmla="*/ 0 w 19"/>
                <a:gd name="T3" fmla="*/ 1 h 47"/>
                <a:gd name="T4" fmla="*/ 8 w 19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47">
                  <a:moveTo>
                    <a:pt x="8" y="47"/>
                  </a:moveTo>
                  <a:cubicBezTo>
                    <a:pt x="16" y="19"/>
                    <a:pt x="3" y="2"/>
                    <a:pt x="0" y="1"/>
                  </a:cubicBezTo>
                  <a:cubicBezTo>
                    <a:pt x="6" y="0"/>
                    <a:pt x="19" y="18"/>
                    <a:pt x="8" y="47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6" name="Freeform 154">
              <a:extLst>
                <a:ext uri="{FF2B5EF4-FFF2-40B4-BE49-F238E27FC236}">
                  <a16:creationId xmlns:a16="http://schemas.microsoft.com/office/drawing/2014/main" id="{7588C46D-C25E-445F-86F6-E7606BE7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6202" y="5323419"/>
              <a:ext cx="74084" cy="93133"/>
            </a:xfrm>
            <a:custGeom>
              <a:avLst/>
              <a:gdLst>
                <a:gd name="T0" fmla="*/ 13 w 13"/>
                <a:gd name="T1" fmla="*/ 0 h 17"/>
                <a:gd name="T2" fmla="*/ 6 w 13"/>
                <a:gd name="T3" fmla="*/ 17 h 17"/>
                <a:gd name="T4" fmla="*/ 0 w 13"/>
                <a:gd name="T5" fmla="*/ 0 h 17"/>
                <a:gd name="T6" fmla="*/ 13 w 13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3" y="0"/>
                  </a:moveTo>
                  <a:cubicBezTo>
                    <a:pt x="13" y="7"/>
                    <a:pt x="6" y="12"/>
                    <a:pt x="6" y="17"/>
                  </a:cubicBezTo>
                  <a:cubicBezTo>
                    <a:pt x="6" y="12"/>
                    <a:pt x="0" y="7"/>
                    <a:pt x="0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7" name="Freeform 155">
              <a:extLst>
                <a:ext uri="{FF2B5EF4-FFF2-40B4-BE49-F238E27FC236}">
                  <a16:creationId xmlns:a16="http://schemas.microsoft.com/office/drawing/2014/main" id="{86338F0D-8473-4001-A7B9-6F0E48038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069" y="5310718"/>
              <a:ext cx="95251" cy="95251"/>
            </a:xfrm>
            <a:custGeom>
              <a:avLst/>
              <a:gdLst>
                <a:gd name="T0" fmla="*/ 0 w 17"/>
                <a:gd name="T1" fmla="*/ 17 h 17"/>
                <a:gd name="T2" fmla="*/ 10 w 17"/>
                <a:gd name="T3" fmla="*/ 9 h 17"/>
                <a:gd name="T4" fmla="*/ 17 w 17"/>
                <a:gd name="T5" fmla="*/ 9 h 17"/>
                <a:gd name="T6" fmla="*/ 7 w 17"/>
                <a:gd name="T7" fmla="*/ 0 h 17"/>
                <a:gd name="T8" fmla="*/ 0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17"/>
                  </a:moveTo>
                  <a:cubicBezTo>
                    <a:pt x="3" y="13"/>
                    <a:pt x="6" y="10"/>
                    <a:pt x="10" y="9"/>
                  </a:cubicBezTo>
                  <a:cubicBezTo>
                    <a:pt x="12" y="8"/>
                    <a:pt x="15" y="8"/>
                    <a:pt x="17" y="9"/>
                  </a:cubicBezTo>
                  <a:cubicBezTo>
                    <a:pt x="14" y="5"/>
                    <a:pt x="10" y="3"/>
                    <a:pt x="7" y="0"/>
                  </a:cubicBezTo>
                  <a:cubicBezTo>
                    <a:pt x="7" y="10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8" name="Freeform 156">
              <a:extLst>
                <a:ext uri="{FF2B5EF4-FFF2-40B4-BE49-F238E27FC236}">
                  <a16:creationId xmlns:a16="http://schemas.microsoft.com/office/drawing/2014/main" id="{BFD9CCCA-309D-466C-B05A-2ED26411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069" y="5310718"/>
              <a:ext cx="84667" cy="95251"/>
            </a:xfrm>
            <a:custGeom>
              <a:avLst/>
              <a:gdLst>
                <a:gd name="T0" fmla="*/ 0 w 15"/>
                <a:gd name="T1" fmla="*/ 17 h 17"/>
                <a:gd name="T2" fmla="*/ 10 w 15"/>
                <a:gd name="T3" fmla="*/ 7 h 17"/>
                <a:gd name="T4" fmla="*/ 15 w 15"/>
                <a:gd name="T5" fmla="*/ 8 h 17"/>
                <a:gd name="T6" fmla="*/ 7 w 15"/>
                <a:gd name="T7" fmla="*/ 0 h 17"/>
                <a:gd name="T8" fmla="*/ 0 w 15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0" y="17"/>
                  </a:moveTo>
                  <a:cubicBezTo>
                    <a:pt x="3" y="12"/>
                    <a:pt x="6" y="8"/>
                    <a:pt x="10" y="7"/>
                  </a:cubicBezTo>
                  <a:cubicBezTo>
                    <a:pt x="12" y="7"/>
                    <a:pt x="13" y="7"/>
                    <a:pt x="15" y="8"/>
                  </a:cubicBezTo>
                  <a:cubicBezTo>
                    <a:pt x="12" y="4"/>
                    <a:pt x="10" y="2"/>
                    <a:pt x="7" y="0"/>
                  </a:cubicBezTo>
                  <a:cubicBezTo>
                    <a:pt x="7" y="10"/>
                    <a:pt x="0" y="11"/>
                    <a:pt x="0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9" name="Freeform 157">
              <a:extLst>
                <a:ext uri="{FF2B5EF4-FFF2-40B4-BE49-F238E27FC236}">
                  <a16:creationId xmlns:a16="http://schemas.microsoft.com/office/drawing/2014/main" id="{D2B08BD0-80D9-4332-BB38-61D4166A3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169" y="5310718"/>
              <a:ext cx="88900" cy="95251"/>
            </a:xfrm>
            <a:custGeom>
              <a:avLst/>
              <a:gdLst>
                <a:gd name="T0" fmla="*/ 16 w 16"/>
                <a:gd name="T1" fmla="*/ 17 h 17"/>
                <a:gd name="T2" fmla="*/ 7 w 16"/>
                <a:gd name="T3" fmla="*/ 9 h 17"/>
                <a:gd name="T4" fmla="*/ 0 w 16"/>
                <a:gd name="T5" fmla="*/ 9 h 17"/>
                <a:gd name="T6" fmla="*/ 10 w 16"/>
                <a:gd name="T7" fmla="*/ 0 h 17"/>
                <a:gd name="T8" fmla="*/ 16 w 1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17"/>
                  </a:moveTo>
                  <a:cubicBezTo>
                    <a:pt x="14" y="13"/>
                    <a:pt x="10" y="10"/>
                    <a:pt x="7" y="9"/>
                  </a:cubicBezTo>
                  <a:cubicBezTo>
                    <a:pt x="5" y="8"/>
                    <a:pt x="2" y="8"/>
                    <a:pt x="0" y="9"/>
                  </a:cubicBezTo>
                  <a:cubicBezTo>
                    <a:pt x="3" y="5"/>
                    <a:pt x="7" y="3"/>
                    <a:pt x="10" y="0"/>
                  </a:cubicBezTo>
                  <a:cubicBezTo>
                    <a:pt x="10" y="10"/>
                    <a:pt x="16" y="11"/>
                    <a:pt x="16" y="17"/>
                  </a:cubicBezTo>
                  <a:close/>
                </a:path>
              </a:pathLst>
            </a:custGeom>
            <a:solidFill>
              <a:srgbClr val="E1E6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0" name="Freeform 158">
              <a:extLst>
                <a:ext uri="{FF2B5EF4-FFF2-40B4-BE49-F238E27FC236}">
                  <a16:creationId xmlns:a16="http://schemas.microsoft.com/office/drawing/2014/main" id="{B501C238-2D62-413D-BF0B-7A92BD929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752" y="5310718"/>
              <a:ext cx="78317" cy="95251"/>
            </a:xfrm>
            <a:custGeom>
              <a:avLst/>
              <a:gdLst>
                <a:gd name="T0" fmla="*/ 14 w 14"/>
                <a:gd name="T1" fmla="*/ 17 h 17"/>
                <a:gd name="T2" fmla="*/ 5 w 14"/>
                <a:gd name="T3" fmla="*/ 7 h 17"/>
                <a:gd name="T4" fmla="*/ 0 w 14"/>
                <a:gd name="T5" fmla="*/ 8 h 17"/>
                <a:gd name="T6" fmla="*/ 8 w 14"/>
                <a:gd name="T7" fmla="*/ 0 h 17"/>
                <a:gd name="T8" fmla="*/ 14 w 1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7">
                  <a:moveTo>
                    <a:pt x="14" y="17"/>
                  </a:moveTo>
                  <a:cubicBezTo>
                    <a:pt x="12" y="12"/>
                    <a:pt x="9" y="8"/>
                    <a:pt x="5" y="7"/>
                  </a:cubicBezTo>
                  <a:cubicBezTo>
                    <a:pt x="3" y="7"/>
                    <a:pt x="2" y="7"/>
                    <a:pt x="0" y="8"/>
                  </a:cubicBezTo>
                  <a:cubicBezTo>
                    <a:pt x="3" y="4"/>
                    <a:pt x="5" y="2"/>
                    <a:pt x="8" y="0"/>
                  </a:cubicBezTo>
                  <a:cubicBezTo>
                    <a:pt x="8" y="10"/>
                    <a:pt x="14" y="11"/>
                    <a:pt x="1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1" name="Freeform 159">
              <a:extLst>
                <a:ext uri="{FF2B5EF4-FFF2-40B4-BE49-F238E27FC236}">
                  <a16:creationId xmlns:a16="http://schemas.microsoft.com/office/drawing/2014/main" id="{0F64BE6D-2962-4053-A0D9-D31DEFAA9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1" y="5060951"/>
              <a:ext cx="201084" cy="328084"/>
            </a:xfrm>
            <a:custGeom>
              <a:avLst/>
              <a:gdLst>
                <a:gd name="T0" fmla="*/ 18 w 36"/>
                <a:gd name="T1" fmla="*/ 59 h 59"/>
                <a:gd name="T2" fmla="*/ 36 w 36"/>
                <a:gd name="T3" fmla="*/ 8 h 59"/>
                <a:gd name="T4" fmla="*/ 18 w 36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9">
                  <a:moveTo>
                    <a:pt x="18" y="59"/>
                  </a:moveTo>
                  <a:cubicBezTo>
                    <a:pt x="8" y="2"/>
                    <a:pt x="31" y="9"/>
                    <a:pt x="36" y="8"/>
                  </a:cubicBezTo>
                  <a:cubicBezTo>
                    <a:pt x="30" y="1"/>
                    <a:pt x="0" y="0"/>
                    <a:pt x="18" y="59"/>
                  </a:cubicBezTo>
                  <a:close/>
                </a:path>
              </a:pathLst>
            </a:custGeom>
            <a:solidFill>
              <a:srgbClr val="FFD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2" name="Freeform 160">
              <a:extLst>
                <a:ext uri="{FF2B5EF4-FFF2-40B4-BE49-F238E27FC236}">
                  <a16:creationId xmlns:a16="http://schemas.microsoft.com/office/drawing/2014/main" id="{CE89CA85-5CF2-40A2-8350-7485DBBE5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0585" y="5344585"/>
              <a:ext cx="78317" cy="150284"/>
            </a:xfrm>
            <a:custGeom>
              <a:avLst/>
              <a:gdLst>
                <a:gd name="T0" fmla="*/ 4 w 14"/>
                <a:gd name="T1" fmla="*/ 0 h 27"/>
                <a:gd name="T2" fmla="*/ 0 w 14"/>
                <a:gd name="T3" fmla="*/ 8 h 27"/>
                <a:gd name="T4" fmla="*/ 11 w 14"/>
                <a:gd name="T5" fmla="*/ 11 h 27"/>
                <a:gd name="T6" fmla="*/ 4 w 14"/>
                <a:gd name="T7" fmla="*/ 17 h 27"/>
                <a:gd name="T8" fmla="*/ 13 w 14"/>
                <a:gd name="T9" fmla="*/ 27 h 27"/>
                <a:gd name="T10" fmla="*/ 14 w 14"/>
                <a:gd name="T11" fmla="*/ 27 h 27"/>
                <a:gd name="T12" fmla="*/ 6 w 14"/>
                <a:gd name="T13" fmla="*/ 17 h 27"/>
                <a:gd name="T14" fmla="*/ 13 w 14"/>
                <a:gd name="T15" fmla="*/ 11 h 27"/>
                <a:gd name="T16" fmla="*/ 1 w 14"/>
                <a:gd name="T17" fmla="*/ 6 h 27"/>
                <a:gd name="T18" fmla="*/ 4 w 1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7">
                  <a:moveTo>
                    <a:pt x="4" y="0"/>
                  </a:moveTo>
                  <a:cubicBezTo>
                    <a:pt x="1" y="1"/>
                    <a:pt x="0" y="5"/>
                    <a:pt x="0" y="8"/>
                  </a:cubicBezTo>
                  <a:cubicBezTo>
                    <a:pt x="5" y="7"/>
                    <a:pt x="10" y="9"/>
                    <a:pt x="11" y="11"/>
                  </a:cubicBezTo>
                  <a:cubicBezTo>
                    <a:pt x="7" y="13"/>
                    <a:pt x="6" y="15"/>
                    <a:pt x="4" y="17"/>
                  </a:cubicBezTo>
                  <a:cubicBezTo>
                    <a:pt x="6" y="19"/>
                    <a:pt x="10" y="23"/>
                    <a:pt x="13" y="27"/>
                  </a:cubicBezTo>
                  <a:cubicBezTo>
                    <a:pt x="13" y="27"/>
                    <a:pt x="14" y="27"/>
                    <a:pt x="14" y="27"/>
                  </a:cubicBezTo>
                  <a:cubicBezTo>
                    <a:pt x="11" y="23"/>
                    <a:pt x="8" y="19"/>
                    <a:pt x="6" y="17"/>
                  </a:cubicBezTo>
                  <a:cubicBezTo>
                    <a:pt x="8" y="14"/>
                    <a:pt x="9" y="13"/>
                    <a:pt x="13" y="11"/>
                  </a:cubicBezTo>
                  <a:cubicBezTo>
                    <a:pt x="12" y="10"/>
                    <a:pt x="6" y="5"/>
                    <a:pt x="1" y="6"/>
                  </a:cubicBezTo>
                  <a:cubicBezTo>
                    <a:pt x="2" y="3"/>
                    <a:pt x="2" y="2"/>
                    <a:pt x="4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3" name="Freeform 161">
              <a:extLst>
                <a:ext uri="{FF2B5EF4-FFF2-40B4-BE49-F238E27FC236}">
                  <a16:creationId xmlns:a16="http://schemas.microsoft.com/office/drawing/2014/main" id="{8FED9446-5702-4DA8-A5E4-0946B6DEA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585" y="5344585"/>
              <a:ext cx="78317" cy="150284"/>
            </a:xfrm>
            <a:custGeom>
              <a:avLst/>
              <a:gdLst>
                <a:gd name="T0" fmla="*/ 10 w 14"/>
                <a:gd name="T1" fmla="*/ 0 h 27"/>
                <a:gd name="T2" fmla="*/ 14 w 14"/>
                <a:gd name="T3" fmla="*/ 8 h 27"/>
                <a:gd name="T4" fmla="*/ 3 w 14"/>
                <a:gd name="T5" fmla="*/ 11 h 27"/>
                <a:gd name="T6" fmla="*/ 9 w 14"/>
                <a:gd name="T7" fmla="*/ 17 h 27"/>
                <a:gd name="T8" fmla="*/ 1 w 14"/>
                <a:gd name="T9" fmla="*/ 27 h 27"/>
                <a:gd name="T10" fmla="*/ 0 w 14"/>
                <a:gd name="T11" fmla="*/ 27 h 27"/>
                <a:gd name="T12" fmla="*/ 8 w 14"/>
                <a:gd name="T13" fmla="*/ 17 h 27"/>
                <a:gd name="T14" fmla="*/ 1 w 14"/>
                <a:gd name="T15" fmla="*/ 11 h 27"/>
                <a:gd name="T16" fmla="*/ 13 w 14"/>
                <a:gd name="T17" fmla="*/ 6 h 27"/>
                <a:gd name="T18" fmla="*/ 10 w 14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7">
                  <a:moveTo>
                    <a:pt x="10" y="0"/>
                  </a:moveTo>
                  <a:cubicBezTo>
                    <a:pt x="12" y="1"/>
                    <a:pt x="14" y="5"/>
                    <a:pt x="14" y="8"/>
                  </a:cubicBezTo>
                  <a:cubicBezTo>
                    <a:pt x="9" y="7"/>
                    <a:pt x="4" y="9"/>
                    <a:pt x="3" y="11"/>
                  </a:cubicBezTo>
                  <a:cubicBezTo>
                    <a:pt x="6" y="13"/>
                    <a:pt x="8" y="15"/>
                    <a:pt x="9" y="17"/>
                  </a:cubicBezTo>
                  <a:cubicBezTo>
                    <a:pt x="8" y="19"/>
                    <a:pt x="4" y="23"/>
                    <a:pt x="1" y="27"/>
                  </a:cubicBezTo>
                  <a:cubicBezTo>
                    <a:pt x="1" y="27"/>
                    <a:pt x="0" y="27"/>
                    <a:pt x="0" y="27"/>
                  </a:cubicBezTo>
                  <a:cubicBezTo>
                    <a:pt x="3" y="23"/>
                    <a:pt x="6" y="19"/>
                    <a:pt x="8" y="17"/>
                  </a:cubicBezTo>
                  <a:cubicBezTo>
                    <a:pt x="6" y="14"/>
                    <a:pt x="4" y="13"/>
                    <a:pt x="1" y="11"/>
                  </a:cubicBezTo>
                  <a:cubicBezTo>
                    <a:pt x="2" y="10"/>
                    <a:pt x="8" y="5"/>
                    <a:pt x="13" y="6"/>
                  </a:cubicBezTo>
                  <a:cubicBezTo>
                    <a:pt x="12" y="3"/>
                    <a:pt x="12" y="2"/>
                    <a:pt x="10" y="0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4" name="Freeform 162">
              <a:extLst>
                <a:ext uri="{FF2B5EF4-FFF2-40B4-BE49-F238E27FC236}">
                  <a16:creationId xmlns:a16="http://schemas.microsoft.com/office/drawing/2014/main" id="{CE121AD4-42E5-4943-95B2-F908C3A69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35" y="5412318"/>
              <a:ext cx="10584" cy="88900"/>
            </a:xfrm>
            <a:custGeom>
              <a:avLst/>
              <a:gdLst>
                <a:gd name="T0" fmla="*/ 1 w 2"/>
                <a:gd name="T1" fmla="*/ 16 h 16"/>
                <a:gd name="T2" fmla="*/ 2 w 2"/>
                <a:gd name="T3" fmla="*/ 0 h 16"/>
                <a:gd name="T4" fmla="*/ 1 w 2"/>
                <a:gd name="T5" fmla="*/ 16 h 16"/>
                <a:gd name="T6" fmla="*/ 1 w 2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6">
                  <a:moveTo>
                    <a:pt x="1" y="16"/>
                  </a:moveTo>
                  <a:cubicBezTo>
                    <a:pt x="1" y="10"/>
                    <a:pt x="1" y="4"/>
                    <a:pt x="2" y="0"/>
                  </a:cubicBezTo>
                  <a:cubicBezTo>
                    <a:pt x="0" y="4"/>
                    <a:pt x="0" y="10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lose/>
                </a:path>
              </a:pathLst>
            </a:custGeom>
            <a:solidFill>
              <a:srgbClr val="D95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5" name="Freeform 163">
              <a:extLst>
                <a:ext uri="{FF2B5EF4-FFF2-40B4-BE49-F238E27FC236}">
                  <a16:creationId xmlns:a16="http://schemas.microsoft.com/office/drawing/2014/main" id="{253350E5-7ED2-41DD-BD44-5F17D5B781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94451" y="5173134"/>
              <a:ext cx="137584" cy="33867"/>
            </a:xfrm>
            <a:custGeom>
              <a:avLst/>
              <a:gdLst>
                <a:gd name="T0" fmla="*/ 19 w 25"/>
                <a:gd name="T1" fmla="*/ 6 h 6"/>
                <a:gd name="T2" fmla="*/ 20 w 25"/>
                <a:gd name="T3" fmla="*/ 6 h 6"/>
                <a:gd name="T4" fmla="*/ 25 w 25"/>
                <a:gd name="T5" fmla="*/ 4 h 6"/>
                <a:gd name="T6" fmla="*/ 25 w 25"/>
                <a:gd name="T7" fmla="*/ 1 h 6"/>
                <a:gd name="T8" fmla="*/ 19 w 25"/>
                <a:gd name="T9" fmla="*/ 1 h 6"/>
                <a:gd name="T10" fmla="*/ 19 w 25"/>
                <a:gd name="T11" fmla="*/ 1 h 6"/>
                <a:gd name="T12" fmla="*/ 24 w 25"/>
                <a:gd name="T13" fmla="*/ 2 h 6"/>
                <a:gd name="T14" fmla="*/ 23 w 25"/>
                <a:gd name="T15" fmla="*/ 4 h 6"/>
                <a:gd name="T16" fmla="*/ 19 w 25"/>
                <a:gd name="T17" fmla="*/ 6 h 6"/>
                <a:gd name="T18" fmla="*/ 19 w 25"/>
                <a:gd name="T19" fmla="*/ 6 h 6"/>
                <a:gd name="T20" fmla="*/ 6 w 25"/>
                <a:gd name="T21" fmla="*/ 6 h 6"/>
                <a:gd name="T22" fmla="*/ 10 w 25"/>
                <a:gd name="T23" fmla="*/ 6 h 6"/>
                <a:gd name="T24" fmla="*/ 11 w 25"/>
                <a:gd name="T25" fmla="*/ 4 h 6"/>
                <a:gd name="T26" fmla="*/ 13 w 25"/>
                <a:gd name="T27" fmla="*/ 4 h 6"/>
                <a:gd name="T28" fmla="*/ 15 w 25"/>
                <a:gd name="T29" fmla="*/ 6 h 6"/>
                <a:gd name="T30" fmla="*/ 19 w 25"/>
                <a:gd name="T31" fmla="*/ 6 h 6"/>
                <a:gd name="T32" fmla="*/ 19 w 25"/>
                <a:gd name="T33" fmla="*/ 6 h 6"/>
                <a:gd name="T34" fmla="*/ 15 w 25"/>
                <a:gd name="T35" fmla="*/ 5 h 6"/>
                <a:gd name="T36" fmla="*/ 14 w 25"/>
                <a:gd name="T37" fmla="*/ 3 h 6"/>
                <a:gd name="T38" fmla="*/ 19 w 25"/>
                <a:gd name="T39" fmla="*/ 1 h 6"/>
                <a:gd name="T40" fmla="*/ 19 w 25"/>
                <a:gd name="T41" fmla="*/ 1 h 6"/>
                <a:gd name="T42" fmla="*/ 19 w 25"/>
                <a:gd name="T43" fmla="*/ 1 h 6"/>
                <a:gd name="T44" fmla="*/ 18 w 25"/>
                <a:gd name="T45" fmla="*/ 1 h 6"/>
                <a:gd name="T46" fmla="*/ 13 w 25"/>
                <a:gd name="T47" fmla="*/ 2 h 6"/>
                <a:gd name="T48" fmla="*/ 7 w 25"/>
                <a:gd name="T49" fmla="*/ 1 h 6"/>
                <a:gd name="T50" fmla="*/ 6 w 25"/>
                <a:gd name="T51" fmla="*/ 1 h 6"/>
                <a:gd name="T52" fmla="*/ 6 w 25"/>
                <a:gd name="T53" fmla="*/ 1 h 6"/>
                <a:gd name="T54" fmla="*/ 6 w 25"/>
                <a:gd name="T55" fmla="*/ 1 h 6"/>
                <a:gd name="T56" fmla="*/ 11 w 25"/>
                <a:gd name="T57" fmla="*/ 3 h 6"/>
                <a:gd name="T58" fmla="*/ 9 w 25"/>
                <a:gd name="T59" fmla="*/ 5 h 6"/>
                <a:gd name="T60" fmla="*/ 6 w 25"/>
                <a:gd name="T61" fmla="*/ 6 h 6"/>
                <a:gd name="T62" fmla="*/ 0 w 25"/>
                <a:gd name="T63" fmla="*/ 1 h 6"/>
                <a:gd name="T64" fmla="*/ 0 w 25"/>
                <a:gd name="T65" fmla="*/ 4 h 6"/>
                <a:gd name="T66" fmla="*/ 5 w 25"/>
                <a:gd name="T67" fmla="*/ 6 h 6"/>
                <a:gd name="T68" fmla="*/ 6 w 25"/>
                <a:gd name="T69" fmla="*/ 6 h 6"/>
                <a:gd name="T70" fmla="*/ 6 w 25"/>
                <a:gd name="T71" fmla="*/ 6 h 6"/>
                <a:gd name="T72" fmla="*/ 5 w 25"/>
                <a:gd name="T73" fmla="*/ 6 h 6"/>
                <a:gd name="T74" fmla="*/ 1 w 25"/>
                <a:gd name="T75" fmla="*/ 4 h 6"/>
                <a:gd name="T76" fmla="*/ 1 w 25"/>
                <a:gd name="T77" fmla="*/ 2 h 6"/>
                <a:gd name="T78" fmla="*/ 6 w 25"/>
                <a:gd name="T79" fmla="*/ 1 h 6"/>
                <a:gd name="T80" fmla="*/ 6 w 25"/>
                <a:gd name="T81" fmla="*/ 1 h 6"/>
                <a:gd name="T82" fmla="*/ 0 w 25"/>
                <a:gd name="T8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6">
                  <a:moveTo>
                    <a:pt x="19" y="6"/>
                  </a:moveTo>
                  <a:cubicBezTo>
                    <a:pt x="19" y="6"/>
                    <a:pt x="20" y="6"/>
                    <a:pt x="20" y="6"/>
                  </a:cubicBezTo>
                  <a:cubicBezTo>
                    <a:pt x="22" y="6"/>
                    <a:pt x="25" y="5"/>
                    <a:pt x="25" y="4"/>
                  </a:cubicBezTo>
                  <a:cubicBezTo>
                    <a:pt x="25" y="4"/>
                    <a:pt x="25" y="1"/>
                    <a:pt x="25" y="1"/>
                  </a:cubicBezTo>
                  <a:cubicBezTo>
                    <a:pt x="25" y="0"/>
                    <a:pt x="21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1" y="1"/>
                    <a:pt x="24" y="1"/>
                    <a:pt x="24" y="2"/>
                  </a:cubicBezTo>
                  <a:cubicBezTo>
                    <a:pt x="24" y="2"/>
                    <a:pt x="24" y="4"/>
                    <a:pt x="23" y="4"/>
                  </a:cubicBezTo>
                  <a:cubicBezTo>
                    <a:pt x="23" y="5"/>
                    <a:pt x="21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  <a:moveTo>
                    <a:pt x="6" y="6"/>
                  </a:moveTo>
                  <a:cubicBezTo>
                    <a:pt x="8" y="6"/>
                    <a:pt x="10" y="6"/>
                    <a:pt x="10" y="6"/>
                  </a:cubicBezTo>
                  <a:cubicBezTo>
                    <a:pt x="10" y="6"/>
                    <a:pt x="11" y="4"/>
                    <a:pt x="11" y="4"/>
                  </a:cubicBezTo>
                  <a:cubicBezTo>
                    <a:pt x="11" y="3"/>
                    <a:pt x="13" y="3"/>
                    <a:pt x="13" y="4"/>
                  </a:cubicBezTo>
                  <a:cubicBezTo>
                    <a:pt x="14" y="4"/>
                    <a:pt x="14" y="6"/>
                    <a:pt x="15" y="6"/>
                  </a:cubicBezTo>
                  <a:cubicBezTo>
                    <a:pt x="15" y="6"/>
                    <a:pt x="17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7" y="6"/>
                    <a:pt x="16" y="6"/>
                    <a:pt x="15" y="5"/>
                  </a:cubicBezTo>
                  <a:cubicBezTo>
                    <a:pt x="15" y="5"/>
                    <a:pt x="14" y="3"/>
                    <a:pt x="14" y="3"/>
                  </a:cubicBezTo>
                  <a:cubicBezTo>
                    <a:pt x="14" y="2"/>
                    <a:pt x="17" y="2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6" y="1"/>
                    <a:pt x="14" y="2"/>
                    <a:pt x="13" y="2"/>
                  </a:cubicBezTo>
                  <a:cubicBezTo>
                    <a:pt x="11" y="2"/>
                    <a:pt x="10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2"/>
                    <a:pt x="10" y="2"/>
                    <a:pt x="11" y="3"/>
                  </a:cubicBezTo>
                  <a:cubicBezTo>
                    <a:pt x="11" y="3"/>
                    <a:pt x="10" y="5"/>
                    <a:pt x="9" y="5"/>
                  </a:cubicBezTo>
                  <a:cubicBezTo>
                    <a:pt x="9" y="6"/>
                    <a:pt x="7" y="6"/>
                    <a:pt x="6" y="6"/>
                  </a:cubicBezTo>
                  <a:close/>
                  <a:moveTo>
                    <a:pt x="0" y="1"/>
                  </a:moveTo>
                  <a:cubicBezTo>
                    <a:pt x="0" y="1"/>
                    <a:pt x="0" y="4"/>
                    <a:pt x="0" y="4"/>
                  </a:cubicBezTo>
                  <a:cubicBezTo>
                    <a:pt x="0" y="5"/>
                    <a:pt x="3" y="6"/>
                    <a:pt x="5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5"/>
                    <a:pt x="2" y="5"/>
                    <a:pt x="1" y="4"/>
                  </a:cubicBezTo>
                  <a:cubicBezTo>
                    <a:pt x="1" y="4"/>
                    <a:pt x="1" y="2"/>
                    <a:pt x="1" y="2"/>
                  </a:cubicBezTo>
                  <a:cubicBezTo>
                    <a:pt x="1" y="1"/>
                    <a:pt x="4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6" name="Freeform 164">
              <a:extLst>
                <a:ext uri="{FF2B5EF4-FFF2-40B4-BE49-F238E27FC236}">
                  <a16:creationId xmlns:a16="http://schemas.microsoft.com/office/drawing/2014/main" id="{22D1B857-AE09-417D-AEA4-6DBB9EC6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469" y="5873752"/>
              <a:ext cx="601133" cy="745067"/>
            </a:xfrm>
            <a:custGeom>
              <a:avLst/>
              <a:gdLst>
                <a:gd name="T0" fmla="*/ 129 w 284"/>
                <a:gd name="T1" fmla="*/ 0 h 352"/>
                <a:gd name="T2" fmla="*/ 284 w 284"/>
                <a:gd name="T3" fmla="*/ 200 h 352"/>
                <a:gd name="T4" fmla="*/ 284 w 284"/>
                <a:gd name="T5" fmla="*/ 273 h 352"/>
                <a:gd name="T6" fmla="*/ 181 w 284"/>
                <a:gd name="T7" fmla="*/ 352 h 352"/>
                <a:gd name="T8" fmla="*/ 0 w 284"/>
                <a:gd name="T9" fmla="*/ 121 h 352"/>
                <a:gd name="T10" fmla="*/ 129 w 284"/>
                <a:gd name="T1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4" h="352">
                  <a:moveTo>
                    <a:pt x="129" y="0"/>
                  </a:moveTo>
                  <a:lnTo>
                    <a:pt x="284" y="200"/>
                  </a:lnTo>
                  <a:lnTo>
                    <a:pt x="284" y="273"/>
                  </a:lnTo>
                  <a:lnTo>
                    <a:pt x="181" y="352"/>
                  </a:lnTo>
                  <a:lnTo>
                    <a:pt x="0" y="121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7" name="Freeform 166">
              <a:extLst>
                <a:ext uri="{FF2B5EF4-FFF2-40B4-BE49-F238E27FC236}">
                  <a16:creationId xmlns:a16="http://schemas.microsoft.com/office/drawing/2014/main" id="{03B71A37-B931-4FEB-B893-CD5DB8D02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3985" y="5801785"/>
              <a:ext cx="323851" cy="328084"/>
            </a:xfrm>
            <a:custGeom>
              <a:avLst/>
              <a:gdLst>
                <a:gd name="T0" fmla="*/ 42 w 58"/>
                <a:gd name="T1" fmla="*/ 6 h 59"/>
                <a:gd name="T2" fmla="*/ 51 w 58"/>
                <a:gd name="T3" fmla="*/ 39 h 59"/>
                <a:gd name="T4" fmla="*/ 16 w 58"/>
                <a:gd name="T5" fmla="*/ 53 h 59"/>
                <a:gd name="T6" fmla="*/ 7 w 58"/>
                <a:gd name="T7" fmla="*/ 20 h 59"/>
                <a:gd name="T8" fmla="*/ 42 w 58"/>
                <a:gd name="T9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9">
                  <a:moveTo>
                    <a:pt x="42" y="6"/>
                  </a:moveTo>
                  <a:cubicBezTo>
                    <a:pt x="54" y="11"/>
                    <a:pt x="58" y="26"/>
                    <a:pt x="51" y="39"/>
                  </a:cubicBezTo>
                  <a:cubicBezTo>
                    <a:pt x="43" y="52"/>
                    <a:pt x="28" y="59"/>
                    <a:pt x="16" y="53"/>
                  </a:cubicBezTo>
                  <a:cubicBezTo>
                    <a:pt x="4" y="48"/>
                    <a:pt x="0" y="33"/>
                    <a:pt x="7" y="20"/>
                  </a:cubicBezTo>
                  <a:cubicBezTo>
                    <a:pt x="15" y="7"/>
                    <a:pt x="30" y="0"/>
                    <a:pt x="42" y="6"/>
                  </a:cubicBezTo>
                  <a:close/>
                </a:path>
              </a:pathLst>
            </a:custGeom>
            <a:solidFill>
              <a:srgbClr val="C7A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8" name="Freeform 167">
              <a:extLst>
                <a:ext uri="{FF2B5EF4-FFF2-40B4-BE49-F238E27FC236}">
                  <a16:creationId xmlns:a16="http://schemas.microsoft.com/office/drawing/2014/main" id="{D5631452-4F0C-43C4-8E49-CD023D106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886" y="5361518"/>
              <a:ext cx="427567" cy="622300"/>
            </a:xfrm>
            <a:custGeom>
              <a:avLst/>
              <a:gdLst>
                <a:gd name="T0" fmla="*/ 21 w 77"/>
                <a:gd name="T1" fmla="*/ 0 h 112"/>
                <a:gd name="T2" fmla="*/ 65 w 77"/>
                <a:gd name="T3" fmla="*/ 74 h 112"/>
                <a:gd name="T4" fmla="*/ 71 w 77"/>
                <a:gd name="T5" fmla="*/ 108 h 112"/>
                <a:gd name="T6" fmla="*/ 71 w 77"/>
                <a:gd name="T7" fmla="*/ 108 h 112"/>
                <a:gd name="T8" fmla="*/ 45 w 77"/>
                <a:gd name="T9" fmla="*/ 92 h 112"/>
                <a:gd name="T10" fmla="*/ 10 w 77"/>
                <a:gd name="T11" fmla="*/ 34 h 112"/>
                <a:gd name="T12" fmla="*/ 21 w 77"/>
                <a:gd name="T1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2">
                  <a:moveTo>
                    <a:pt x="21" y="0"/>
                  </a:moveTo>
                  <a:cubicBezTo>
                    <a:pt x="65" y="74"/>
                    <a:pt x="65" y="74"/>
                    <a:pt x="65" y="74"/>
                  </a:cubicBezTo>
                  <a:cubicBezTo>
                    <a:pt x="69" y="80"/>
                    <a:pt x="77" y="104"/>
                    <a:pt x="71" y="108"/>
                  </a:cubicBezTo>
                  <a:cubicBezTo>
                    <a:pt x="71" y="108"/>
                    <a:pt x="71" y="108"/>
                    <a:pt x="71" y="108"/>
                  </a:cubicBezTo>
                  <a:cubicBezTo>
                    <a:pt x="65" y="112"/>
                    <a:pt x="49" y="98"/>
                    <a:pt x="45" y="9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0" y="17"/>
                    <a:pt x="15" y="2"/>
                    <a:pt x="21" y="0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9" name="Freeform 168">
              <a:extLst>
                <a:ext uri="{FF2B5EF4-FFF2-40B4-BE49-F238E27FC236}">
                  <a16:creationId xmlns:a16="http://schemas.microsoft.com/office/drawing/2014/main" id="{F4F15115-A394-4879-9EF6-D27CB1807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2" y="5789086"/>
              <a:ext cx="323851" cy="351367"/>
            </a:xfrm>
            <a:custGeom>
              <a:avLst/>
              <a:gdLst>
                <a:gd name="T0" fmla="*/ 44 w 58"/>
                <a:gd name="T1" fmla="*/ 6 h 63"/>
                <a:gd name="T2" fmla="*/ 50 w 58"/>
                <a:gd name="T3" fmla="*/ 42 h 63"/>
                <a:gd name="T4" fmla="*/ 14 w 58"/>
                <a:gd name="T5" fmla="*/ 58 h 63"/>
                <a:gd name="T6" fmla="*/ 8 w 58"/>
                <a:gd name="T7" fmla="*/ 21 h 63"/>
                <a:gd name="T8" fmla="*/ 44 w 58"/>
                <a:gd name="T9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3">
                  <a:moveTo>
                    <a:pt x="44" y="6"/>
                  </a:moveTo>
                  <a:cubicBezTo>
                    <a:pt x="56" y="12"/>
                    <a:pt x="58" y="28"/>
                    <a:pt x="50" y="42"/>
                  </a:cubicBezTo>
                  <a:cubicBezTo>
                    <a:pt x="42" y="56"/>
                    <a:pt x="25" y="63"/>
                    <a:pt x="14" y="58"/>
                  </a:cubicBezTo>
                  <a:cubicBezTo>
                    <a:pt x="2" y="52"/>
                    <a:pt x="0" y="36"/>
                    <a:pt x="8" y="21"/>
                  </a:cubicBezTo>
                  <a:cubicBezTo>
                    <a:pt x="16" y="7"/>
                    <a:pt x="33" y="0"/>
                    <a:pt x="44" y="6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0" name="Freeform 169">
              <a:extLst>
                <a:ext uri="{FF2B5EF4-FFF2-40B4-BE49-F238E27FC236}">
                  <a16:creationId xmlns:a16="http://schemas.microsoft.com/office/drawing/2014/main" id="{8ACE163E-1051-4A22-B504-0420087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1070" y="5990168"/>
              <a:ext cx="105833" cy="173567"/>
            </a:xfrm>
            <a:custGeom>
              <a:avLst/>
              <a:gdLst>
                <a:gd name="T0" fmla="*/ 39 w 50"/>
                <a:gd name="T1" fmla="*/ 8 h 82"/>
                <a:gd name="T2" fmla="*/ 0 w 50"/>
                <a:gd name="T3" fmla="*/ 82 h 82"/>
                <a:gd name="T4" fmla="*/ 50 w 50"/>
                <a:gd name="T5" fmla="*/ 0 h 82"/>
                <a:gd name="T6" fmla="*/ 39 w 50"/>
                <a:gd name="T7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82">
                  <a:moveTo>
                    <a:pt x="39" y="8"/>
                  </a:moveTo>
                  <a:lnTo>
                    <a:pt x="0" y="82"/>
                  </a:lnTo>
                  <a:lnTo>
                    <a:pt x="50" y="0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C7A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1" name="Freeform 170">
              <a:extLst>
                <a:ext uri="{FF2B5EF4-FFF2-40B4-BE49-F238E27FC236}">
                  <a16:creationId xmlns:a16="http://schemas.microsoft.com/office/drawing/2014/main" id="{15F5D873-C895-47ED-9246-75E9178EE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5370" y="5361518"/>
              <a:ext cx="71967" cy="99484"/>
            </a:xfrm>
            <a:custGeom>
              <a:avLst/>
              <a:gdLst>
                <a:gd name="T0" fmla="*/ 4 w 13"/>
                <a:gd name="T1" fmla="*/ 13 h 18"/>
                <a:gd name="T2" fmla="*/ 8 w 13"/>
                <a:gd name="T3" fmla="*/ 16 h 18"/>
                <a:gd name="T4" fmla="*/ 13 w 13"/>
                <a:gd name="T5" fmla="*/ 18 h 18"/>
                <a:gd name="T6" fmla="*/ 3 w 13"/>
                <a:gd name="T7" fmla="*/ 0 h 18"/>
                <a:gd name="T8" fmla="*/ 2 w 13"/>
                <a:gd name="T9" fmla="*/ 0 h 18"/>
                <a:gd name="T10" fmla="*/ 4 w 13"/>
                <a:gd name="T11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8">
                  <a:moveTo>
                    <a:pt x="4" y="13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9" y="18"/>
                    <a:pt x="11" y="18"/>
                    <a:pt x="13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4"/>
                    <a:pt x="0" y="8"/>
                    <a:pt x="4" y="13"/>
                  </a:cubicBez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532" name="Group 566">
              <a:extLst>
                <a:ext uri="{FF2B5EF4-FFF2-40B4-BE49-F238E27FC236}">
                  <a16:creationId xmlns:a16="http://schemas.microsoft.com/office/drawing/2014/main" id="{6D6C63BE-5E64-4E28-A112-8D992D70FF13}"/>
                </a:ext>
              </a:extLst>
            </p:cNvPr>
            <p:cNvGrpSpPr/>
            <p:nvPr/>
          </p:nvGrpSpPr>
          <p:grpSpPr>
            <a:xfrm>
              <a:off x="4236299" y="1696087"/>
              <a:ext cx="493184" cy="499533"/>
              <a:chOff x="2935288" y="1135063"/>
              <a:chExt cx="369888" cy="374650"/>
            </a:xfrm>
          </p:grpSpPr>
          <p:sp>
            <p:nvSpPr>
              <p:cNvPr id="533" name="Oval 171">
                <a:extLst>
                  <a:ext uri="{FF2B5EF4-FFF2-40B4-BE49-F238E27FC236}">
                    <a16:creationId xmlns:a16="http://schemas.microsoft.com/office/drawing/2014/main" id="{847A5429-6709-4A92-B858-A21CEF993A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5288" y="1135063"/>
                <a:ext cx="369888" cy="37465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4" name="Oval 172">
                <a:extLst>
                  <a:ext uri="{FF2B5EF4-FFF2-40B4-BE49-F238E27FC236}">
                    <a16:creationId xmlns:a16="http://schemas.microsoft.com/office/drawing/2014/main" id="{600FDD37-5B35-4A43-8DE8-7B2D4C400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863" y="1163638"/>
                <a:ext cx="312738" cy="317500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5" name="Freeform 173">
                <a:extLst>
                  <a:ext uri="{FF2B5EF4-FFF2-40B4-BE49-F238E27FC236}">
                    <a16:creationId xmlns:a16="http://schemas.microsoft.com/office/drawing/2014/main" id="{09A277BF-5CC2-41E6-A98C-CED7D9BAA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6" y="1401763"/>
                <a:ext cx="163513" cy="79375"/>
              </a:xfrm>
              <a:custGeom>
                <a:avLst/>
                <a:gdLst>
                  <a:gd name="T0" fmla="*/ 5 w 39"/>
                  <a:gd name="T1" fmla="*/ 5 h 19"/>
                  <a:gd name="T2" fmla="*/ 0 w 39"/>
                  <a:gd name="T3" fmla="*/ 13 h 19"/>
                  <a:gd name="T4" fmla="*/ 19 w 39"/>
                  <a:gd name="T5" fmla="*/ 19 h 19"/>
                  <a:gd name="T6" fmla="*/ 39 w 39"/>
                  <a:gd name="T7" fmla="*/ 13 h 19"/>
                  <a:gd name="T8" fmla="*/ 34 w 39"/>
                  <a:gd name="T9" fmla="*/ 5 h 19"/>
                  <a:gd name="T10" fmla="*/ 19 w 39"/>
                  <a:gd name="T11" fmla="*/ 0 h 19"/>
                  <a:gd name="T12" fmla="*/ 5 w 39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9">
                    <a:moveTo>
                      <a:pt x="5" y="5"/>
                    </a:moveTo>
                    <a:cubicBezTo>
                      <a:pt x="3" y="7"/>
                      <a:pt x="1" y="10"/>
                      <a:pt x="0" y="13"/>
                    </a:cubicBezTo>
                    <a:cubicBezTo>
                      <a:pt x="6" y="17"/>
                      <a:pt x="12" y="19"/>
                      <a:pt x="19" y="19"/>
                    </a:cubicBezTo>
                    <a:cubicBezTo>
                      <a:pt x="27" y="19"/>
                      <a:pt x="33" y="17"/>
                      <a:pt x="39" y="13"/>
                    </a:cubicBezTo>
                    <a:cubicBezTo>
                      <a:pt x="38" y="10"/>
                      <a:pt x="36" y="7"/>
                      <a:pt x="34" y="5"/>
                    </a:cubicBezTo>
                    <a:cubicBezTo>
                      <a:pt x="27" y="1"/>
                      <a:pt x="23" y="0"/>
                      <a:pt x="19" y="0"/>
                    </a:cubicBezTo>
                    <a:cubicBezTo>
                      <a:pt x="16" y="0"/>
                      <a:pt x="12" y="1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6" name="Freeform 174">
                <a:extLst>
                  <a:ext uri="{FF2B5EF4-FFF2-40B4-BE49-F238E27FC236}">
                    <a16:creationId xmlns:a16="http://schemas.microsoft.com/office/drawing/2014/main" id="{F9680077-CE91-4B4D-A1A3-8DF778587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476" y="1401763"/>
                <a:ext cx="84138" cy="79375"/>
              </a:xfrm>
              <a:custGeom>
                <a:avLst/>
                <a:gdLst>
                  <a:gd name="T0" fmla="*/ 5 w 20"/>
                  <a:gd name="T1" fmla="*/ 5 h 19"/>
                  <a:gd name="T2" fmla="*/ 0 w 20"/>
                  <a:gd name="T3" fmla="*/ 13 h 19"/>
                  <a:gd name="T4" fmla="*/ 19 w 20"/>
                  <a:gd name="T5" fmla="*/ 19 h 19"/>
                  <a:gd name="T6" fmla="*/ 20 w 20"/>
                  <a:gd name="T7" fmla="*/ 19 h 19"/>
                  <a:gd name="T8" fmla="*/ 20 w 20"/>
                  <a:gd name="T9" fmla="*/ 0 h 19"/>
                  <a:gd name="T10" fmla="*/ 19 w 20"/>
                  <a:gd name="T11" fmla="*/ 0 h 19"/>
                  <a:gd name="T12" fmla="*/ 5 w 20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9">
                    <a:moveTo>
                      <a:pt x="5" y="5"/>
                    </a:moveTo>
                    <a:cubicBezTo>
                      <a:pt x="3" y="7"/>
                      <a:pt x="1" y="10"/>
                      <a:pt x="0" y="13"/>
                    </a:cubicBezTo>
                    <a:cubicBezTo>
                      <a:pt x="6" y="17"/>
                      <a:pt x="12" y="19"/>
                      <a:pt x="19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6" y="0"/>
                      <a:pt x="12" y="1"/>
                      <a:pt x="5" y="5"/>
                    </a:cubicBezTo>
                    <a:close/>
                  </a:path>
                </a:pathLst>
              </a:custGeom>
              <a:solidFill>
                <a:srgbClr val="E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" name="Freeform 175">
                <a:extLst>
                  <a:ext uri="{FF2B5EF4-FFF2-40B4-BE49-F238E27FC236}">
                    <a16:creationId xmlns:a16="http://schemas.microsoft.com/office/drawing/2014/main" id="{EB288C28-740F-4CFD-A009-D6F588D86E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213" y="1338263"/>
                <a:ext cx="46038" cy="88900"/>
              </a:xfrm>
              <a:custGeom>
                <a:avLst/>
                <a:gdLst>
                  <a:gd name="T0" fmla="*/ 0 w 11"/>
                  <a:gd name="T1" fmla="*/ 0 h 21"/>
                  <a:gd name="T2" fmla="*/ 11 w 11"/>
                  <a:gd name="T3" fmla="*/ 0 h 21"/>
                  <a:gd name="T4" fmla="*/ 11 w 11"/>
                  <a:gd name="T5" fmla="*/ 15 h 21"/>
                  <a:gd name="T6" fmla="*/ 0 w 11"/>
                  <a:gd name="T7" fmla="*/ 15 h 21"/>
                  <a:gd name="T8" fmla="*/ 0 w 1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20"/>
                      <a:pt x="0" y="21"/>
                      <a:pt x="0" y="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8" name="Freeform 176">
                <a:extLst>
                  <a:ext uri="{FF2B5EF4-FFF2-40B4-BE49-F238E27FC236}">
                    <a16:creationId xmlns:a16="http://schemas.microsoft.com/office/drawing/2014/main" id="{34E198E3-94D8-4AEB-8DF7-FC9A919EE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213" y="1376363"/>
                <a:ext cx="46038" cy="28575"/>
              </a:xfrm>
              <a:custGeom>
                <a:avLst/>
                <a:gdLst>
                  <a:gd name="T0" fmla="*/ 29 w 29"/>
                  <a:gd name="T1" fmla="*/ 5 h 18"/>
                  <a:gd name="T2" fmla="*/ 29 w 29"/>
                  <a:gd name="T3" fmla="*/ 0 h 18"/>
                  <a:gd name="T4" fmla="*/ 0 w 29"/>
                  <a:gd name="T5" fmla="*/ 0 h 18"/>
                  <a:gd name="T6" fmla="*/ 0 w 29"/>
                  <a:gd name="T7" fmla="*/ 18 h 18"/>
                  <a:gd name="T8" fmla="*/ 29 w 29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5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9" name="Freeform 177">
                <a:extLst>
                  <a:ext uri="{FF2B5EF4-FFF2-40B4-BE49-F238E27FC236}">
                    <a16:creationId xmlns:a16="http://schemas.microsoft.com/office/drawing/2014/main" id="{FB08E949-E07C-431A-BCBF-727281623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6" y="1258888"/>
                <a:ext cx="188913" cy="125413"/>
              </a:xfrm>
              <a:custGeom>
                <a:avLst/>
                <a:gdLst>
                  <a:gd name="T0" fmla="*/ 22 w 45"/>
                  <a:gd name="T1" fmla="*/ 0 h 30"/>
                  <a:gd name="T2" fmla="*/ 22 w 45"/>
                  <a:gd name="T3" fmla="*/ 30 h 30"/>
                  <a:gd name="T4" fmla="*/ 22 w 45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0">
                    <a:moveTo>
                      <a:pt x="22" y="0"/>
                    </a:moveTo>
                    <a:cubicBezTo>
                      <a:pt x="45" y="0"/>
                      <a:pt x="36" y="30"/>
                      <a:pt x="22" y="30"/>
                    </a:cubicBezTo>
                    <a:cubicBezTo>
                      <a:pt x="9" y="30"/>
                      <a:pt x="0" y="0"/>
                      <a:pt x="22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0" name="Freeform 178">
                <a:extLst>
                  <a:ext uri="{FF2B5EF4-FFF2-40B4-BE49-F238E27FC236}">
                    <a16:creationId xmlns:a16="http://schemas.microsoft.com/office/drawing/2014/main" id="{E603CAF0-18DE-4B37-A1B3-A72D0C7B4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1176" y="1238250"/>
                <a:ext cx="138113" cy="100013"/>
              </a:xfrm>
              <a:custGeom>
                <a:avLst/>
                <a:gdLst>
                  <a:gd name="T0" fmla="*/ 23 w 33"/>
                  <a:gd name="T1" fmla="*/ 7 h 24"/>
                  <a:gd name="T2" fmla="*/ 29 w 33"/>
                  <a:gd name="T3" fmla="*/ 18 h 24"/>
                  <a:gd name="T4" fmla="*/ 31 w 33"/>
                  <a:gd name="T5" fmla="*/ 18 h 24"/>
                  <a:gd name="T6" fmla="*/ 17 w 33"/>
                  <a:gd name="T7" fmla="*/ 0 h 24"/>
                  <a:gd name="T8" fmla="*/ 2 w 33"/>
                  <a:gd name="T9" fmla="*/ 18 h 24"/>
                  <a:gd name="T10" fmla="*/ 5 w 33"/>
                  <a:gd name="T11" fmla="*/ 18 h 24"/>
                  <a:gd name="T12" fmla="*/ 10 w 33"/>
                  <a:gd name="T13" fmla="*/ 7 h 24"/>
                  <a:gd name="T14" fmla="*/ 17 w 33"/>
                  <a:gd name="T15" fmla="*/ 8 h 24"/>
                  <a:gd name="T16" fmla="*/ 23 w 33"/>
                  <a:gd name="T1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24">
                    <a:moveTo>
                      <a:pt x="23" y="7"/>
                    </a:moveTo>
                    <a:cubicBezTo>
                      <a:pt x="27" y="8"/>
                      <a:pt x="28" y="14"/>
                      <a:pt x="29" y="18"/>
                    </a:cubicBezTo>
                    <a:cubicBezTo>
                      <a:pt x="30" y="22"/>
                      <a:pt x="29" y="22"/>
                      <a:pt x="31" y="18"/>
                    </a:cubicBezTo>
                    <a:cubicBezTo>
                      <a:pt x="33" y="15"/>
                      <a:pt x="29" y="0"/>
                      <a:pt x="17" y="0"/>
                    </a:cubicBezTo>
                    <a:cubicBezTo>
                      <a:pt x="5" y="0"/>
                      <a:pt x="0" y="11"/>
                      <a:pt x="2" y="18"/>
                    </a:cubicBezTo>
                    <a:cubicBezTo>
                      <a:pt x="4" y="24"/>
                      <a:pt x="4" y="23"/>
                      <a:pt x="5" y="18"/>
                    </a:cubicBezTo>
                    <a:cubicBezTo>
                      <a:pt x="6" y="13"/>
                      <a:pt x="7" y="8"/>
                      <a:pt x="10" y="7"/>
                    </a:cubicBezTo>
                    <a:cubicBezTo>
                      <a:pt x="12" y="7"/>
                      <a:pt x="14" y="8"/>
                      <a:pt x="17" y="8"/>
                    </a:cubicBezTo>
                    <a:cubicBezTo>
                      <a:pt x="19" y="8"/>
                      <a:pt x="21" y="7"/>
                      <a:pt x="23" y="7"/>
                    </a:cubicBezTo>
                    <a:close/>
                  </a:path>
                </a:pathLst>
              </a:custGeom>
              <a:solidFill>
                <a:srgbClr val="C48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1" name="Freeform 179">
                <a:extLst>
                  <a:ext uri="{FF2B5EF4-FFF2-40B4-BE49-F238E27FC236}">
                    <a16:creationId xmlns:a16="http://schemas.microsoft.com/office/drawing/2014/main" id="{4828C8EF-86A5-4B2F-88EE-C50E0BA66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8651" y="1301750"/>
                <a:ext cx="15875" cy="33338"/>
              </a:xfrm>
              <a:custGeom>
                <a:avLst/>
                <a:gdLst>
                  <a:gd name="T0" fmla="*/ 3 w 4"/>
                  <a:gd name="T1" fmla="*/ 0 h 8"/>
                  <a:gd name="T2" fmla="*/ 4 w 4"/>
                  <a:gd name="T3" fmla="*/ 4 h 8"/>
                  <a:gd name="T4" fmla="*/ 1 w 4"/>
                  <a:gd name="T5" fmla="*/ 7 h 8"/>
                  <a:gd name="T6" fmla="*/ 1 w 4"/>
                  <a:gd name="T7" fmla="*/ 4 h 8"/>
                  <a:gd name="T8" fmla="*/ 3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cubicBezTo>
                      <a:pt x="4" y="1"/>
                      <a:pt x="4" y="2"/>
                      <a:pt x="4" y="4"/>
                    </a:cubicBezTo>
                    <a:cubicBezTo>
                      <a:pt x="3" y="6"/>
                      <a:pt x="2" y="8"/>
                      <a:pt x="1" y="7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1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2" name="Freeform 180">
                <a:extLst>
                  <a:ext uri="{FF2B5EF4-FFF2-40B4-BE49-F238E27FC236}">
                    <a16:creationId xmlns:a16="http://schemas.microsoft.com/office/drawing/2014/main" id="{041A08DE-84EF-47C2-86DC-D6AE95E3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5938" y="1301750"/>
                <a:ext cx="15875" cy="33338"/>
              </a:xfrm>
              <a:custGeom>
                <a:avLst/>
                <a:gdLst>
                  <a:gd name="T0" fmla="*/ 1 w 4"/>
                  <a:gd name="T1" fmla="*/ 0 h 8"/>
                  <a:gd name="T2" fmla="*/ 0 w 4"/>
                  <a:gd name="T3" fmla="*/ 4 h 8"/>
                  <a:gd name="T4" fmla="*/ 2 w 4"/>
                  <a:gd name="T5" fmla="*/ 7 h 8"/>
                  <a:gd name="T6" fmla="*/ 3 w 4"/>
                  <a:gd name="T7" fmla="*/ 4 h 8"/>
                  <a:gd name="T8" fmla="*/ 1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2" y="8"/>
                      <a:pt x="2" y="7"/>
                    </a:cubicBezTo>
                    <a:cubicBezTo>
                      <a:pt x="3" y="7"/>
                      <a:pt x="4" y="6"/>
                      <a:pt x="3" y="4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3" name="Freeform 181">
                <a:extLst>
                  <a:ext uri="{FF2B5EF4-FFF2-40B4-BE49-F238E27FC236}">
                    <a16:creationId xmlns:a16="http://schemas.microsoft.com/office/drawing/2014/main" id="{6741EE49-7F07-42B3-9281-94638C166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6" y="1401763"/>
                <a:ext cx="36513" cy="79375"/>
              </a:xfrm>
              <a:custGeom>
                <a:avLst/>
                <a:gdLst>
                  <a:gd name="T0" fmla="*/ 3 w 9"/>
                  <a:gd name="T1" fmla="*/ 10 h 19"/>
                  <a:gd name="T2" fmla="*/ 3 w 9"/>
                  <a:gd name="T3" fmla="*/ 19 h 19"/>
                  <a:gd name="T4" fmla="*/ 4 w 9"/>
                  <a:gd name="T5" fmla="*/ 19 h 19"/>
                  <a:gd name="T6" fmla="*/ 6 w 9"/>
                  <a:gd name="T7" fmla="*/ 19 h 19"/>
                  <a:gd name="T8" fmla="*/ 6 w 9"/>
                  <a:gd name="T9" fmla="*/ 10 h 19"/>
                  <a:gd name="T10" fmla="*/ 9 w 9"/>
                  <a:gd name="T11" fmla="*/ 0 h 19"/>
                  <a:gd name="T12" fmla="*/ 0 w 9"/>
                  <a:gd name="T13" fmla="*/ 0 h 19"/>
                  <a:gd name="T14" fmla="*/ 3 w 9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19">
                    <a:moveTo>
                      <a:pt x="3" y="10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4" name="Freeform 182">
                <a:extLst>
                  <a:ext uri="{FF2B5EF4-FFF2-40B4-BE49-F238E27FC236}">
                    <a16:creationId xmlns:a16="http://schemas.microsoft.com/office/drawing/2014/main" id="{417B6791-0C7D-406F-B7A6-D718B1A6F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38" y="1389063"/>
                <a:ext cx="41275" cy="49213"/>
              </a:xfrm>
              <a:custGeom>
                <a:avLst/>
                <a:gdLst>
                  <a:gd name="T0" fmla="*/ 10 w 26"/>
                  <a:gd name="T1" fmla="*/ 0 h 31"/>
                  <a:gd name="T2" fmla="*/ 0 w 26"/>
                  <a:gd name="T3" fmla="*/ 13 h 31"/>
                  <a:gd name="T4" fmla="*/ 7 w 26"/>
                  <a:gd name="T5" fmla="*/ 31 h 31"/>
                  <a:gd name="T6" fmla="*/ 26 w 26"/>
                  <a:gd name="T7" fmla="*/ 8 h 31"/>
                  <a:gd name="T8" fmla="*/ 10 w 26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1">
                    <a:moveTo>
                      <a:pt x="10" y="0"/>
                    </a:moveTo>
                    <a:lnTo>
                      <a:pt x="0" y="13"/>
                    </a:lnTo>
                    <a:lnTo>
                      <a:pt x="7" y="31"/>
                    </a:lnTo>
                    <a:lnTo>
                      <a:pt x="26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CC2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5" name="Freeform 183">
                <a:extLst>
                  <a:ext uri="{FF2B5EF4-FFF2-40B4-BE49-F238E27FC236}">
                    <a16:creationId xmlns:a16="http://schemas.microsoft.com/office/drawing/2014/main" id="{4F17C519-B6A8-4F9B-844C-A88C9ABCF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338" y="1389063"/>
                <a:ext cx="41275" cy="41275"/>
              </a:xfrm>
              <a:custGeom>
                <a:avLst/>
                <a:gdLst>
                  <a:gd name="T0" fmla="*/ 10 w 26"/>
                  <a:gd name="T1" fmla="*/ 0 h 26"/>
                  <a:gd name="T2" fmla="*/ 0 w 26"/>
                  <a:gd name="T3" fmla="*/ 13 h 26"/>
                  <a:gd name="T4" fmla="*/ 7 w 26"/>
                  <a:gd name="T5" fmla="*/ 26 h 26"/>
                  <a:gd name="T6" fmla="*/ 26 w 26"/>
                  <a:gd name="T7" fmla="*/ 8 h 26"/>
                  <a:gd name="T8" fmla="*/ 10 w 26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10" y="0"/>
                    </a:moveTo>
                    <a:lnTo>
                      <a:pt x="0" y="13"/>
                    </a:lnTo>
                    <a:lnTo>
                      <a:pt x="7" y="26"/>
                    </a:lnTo>
                    <a:lnTo>
                      <a:pt x="26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6" name="Freeform 184">
                <a:extLst>
                  <a:ext uri="{FF2B5EF4-FFF2-40B4-BE49-F238E27FC236}">
                    <a16:creationId xmlns:a16="http://schemas.microsoft.com/office/drawing/2014/main" id="{FC0258CB-171B-47D6-8818-E314A95D5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613" y="1389063"/>
                <a:ext cx="36513" cy="49213"/>
              </a:xfrm>
              <a:custGeom>
                <a:avLst/>
                <a:gdLst>
                  <a:gd name="T0" fmla="*/ 13 w 23"/>
                  <a:gd name="T1" fmla="*/ 0 h 31"/>
                  <a:gd name="T2" fmla="*/ 23 w 23"/>
                  <a:gd name="T3" fmla="*/ 13 h 31"/>
                  <a:gd name="T4" fmla="*/ 18 w 23"/>
                  <a:gd name="T5" fmla="*/ 31 h 31"/>
                  <a:gd name="T6" fmla="*/ 0 w 23"/>
                  <a:gd name="T7" fmla="*/ 8 h 31"/>
                  <a:gd name="T8" fmla="*/ 13 w 23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1">
                    <a:moveTo>
                      <a:pt x="13" y="0"/>
                    </a:moveTo>
                    <a:lnTo>
                      <a:pt x="23" y="13"/>
                    </a:lnTo>
                    <a:lnTo>
                      <a:pt x="18" y="31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1E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7" name="Freeform 185">
                <a:extLst>
                  <a:ext uri="{FF2B5EF4-FFF2-40B4-BE49-F238E27FC236}">
                    <a16:creationId xmlns:a16="http://schemas.microsoft.com/office/drawing/2014/main" id="{64ACE048-4979-4A4F-86FC-21E1C2F06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2613" y="1389063"/>
                <a:ext cx="36513" cy="41275"/>
              </a:xfrm>
              <a:custGeom>
                <a:avLst/>
                <a:gdLst>
                  <a:gd name="T0" fmla="*/ 13 w 23"/>
                  <a:gd name="T1" fmla="*/ 0 h 26"/>
                  <a:gd name="T2" fmla="*/ 23 w 23"/>
                  <a:gd name="T3" fmla="*/ 13 h 26"/>
                  <a:gd name="T4" fmla="*/ 18 w 23"/>
                  <a:gd name="T5" fmla="*/ 26 h 26"/>
                  <a:gd name="T6" fmla="*/ 0 w 23"/>
                  <a:gd name="T7" fmla="*/ 8 h 26"/>
                  <a:gd name="T8" fmla="*/ 13 w 2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3" y="0"/>
                    </a:moveTo>
                    <a:lnTo>
                      <a:pt x="23" y="13"/>
                    </a:lnTo>
                    <a:lnTo>
                      <a:pt x="18" y="26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48" name="Group 577">
              <a:extLst>
                <a:ext uri="{FF2B5EF4-FFF2-40B4-BE49-F238E27FC236}">
                  <a16:creationId xmlns:a16="http://schemas.microsoft.com/office/drawing/2014/main" id="{58D335A7-90AF-4D95-8E1E-13D718BA98FA}"/>
                </a:ext>
              </a:extLst>
            </p:cNvPr>
            <p:cNvGrpSpPr/>
            <p:nvPr/>
          </p:nvGrpSpPr>
          <p:grpSpPr>
            <a:xfrm>
              <a:off x="4595707" y="2818740"/>
              <a:ext cx="495300" cy="499533"/>
              <a:chOff x="3297238" y="2211388"/>
              <a:chExt cx="371475" cy="374650"/>
            </a:xfrm>
          </p:grpSpPr>
          <p:sp>
            <p:nvSpPr>
              <p:cNvPr id="549" name="Oval 186">
                <a:extLst>
                  <a:ext uri="{FF2B5EF4-FFF2-40B4-BE49-F238E27FC236}">
                    <a16:creationId xmlns:a16="http://schemas.microsoft.com/office/drawing/2014/main" id="{4BA5AB93-F24A-4673-A7B0-5BA9EEBCE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7238" y="2211388"/>
                <a:ext cx="371475" cy="37465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0" name="Oval 187">
                <a:extLst>
                  <a:ext uri="{FF2B5EF4-FFF2-40B4-BE49-F238E27FC236}">
                    <a16:creationId xmlns:a16="http://schemas.microsoft.com/office/drawing/2014/main" id="{F485872F-584A-428B-AE6D-D274EDCEA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7401" y="2239963"/>
                <a:ext cx="315913" cy="317500"/>
              </a:xfrm>
              <a:prstGeom prst="ellipse">
                <a:avLst/>
              </a:prstGeom>
              <a:solidFill>
                <a:srgbClr val="2683C6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1" name="Freeform 188">
                <a:extLst>
                  <a:ext uri="{FF2B5EF4-FFF2-40B4-BE49-F238E27FC236}">
                    <a16:creationId xmlns:a16="http://schemas.microsoft.com/office/drawing/2014/main" id="{9FEDFA3C-109E-4FF5-8F32-8C483D41E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076" y="2327275"/>
                <a:ext cx="123825" cy="196850"/>
              </a:xfrm>
              <a:custGeom>
                <a:avLst/>
                <a:gdLst>
                  <a:gd name="T0" fmla="*/ 7 w 30"/>
                  <a:gd name="T1" fmla="*/ 16 h 47"/>
                  <a:gd name="T2" fmla="*/ 3 w 30"/>
                  <a:gd name="T3" fmla="*/ 26 h 47"/>
                  <a:gd name="T4" fmla="*/ 17 w 30"/>
                  <a:gd name="T5" fmla="*/ 39 h 47"/>
                  <a:gd name="T6" fmla="*/ 7 w 30"/>
                  <a:gd name="T7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47">
                    <a:moveTo>
                      <a:pt x="7" y="16"/>
                    </a:moveTo>
                    <a:cubicBezTo>
                      <a:pt x="8" y="23"/>
                      <a:pt x="4" y="32"/>
                      <a:pt x="3" y="26"/>
                    </a:cubicBezTo>
                    <a:cubicBezTo>
                      <a:pt x="0" y="30"/>
                      <a:pt x="3" y="47"/>
                      <a:pt x="17" y="39"/>
                    </a:cubicBezTo>
                    <a:cubicBezTo>
                      <a:pt x="30" y="31"/>
                      <a:pt x="19" y="0"/>
                      <a:pt x="7" y="16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2" name="Freeform 189">
                <a:extLst>
                  <a:ext uri="{FF2B5EF4-FFF2-40B4-BE49-F238E27FC236}">
                    <a16:creationId xmlns:a16="http://schemas.microsoft.com/office/drawing/2014/main" id="{A34445DC-EC3C-436D-8E04-E69554BAB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051" y="2327275"/>
                <a:ext cx="128588" cy="196850"/>
              </a:xfrm>
              <a:custGeom>
                <a:avLst/>
                <a:gdLst>
                  <a:gd name="T0" fmla="*/ 24 w 31"/>
                  <a:gd name="T1" fmla="*/ 16 h 47"/>
                  <a:gd name="T2" fmla="*/ 28 w 31"/>
                  <a:gd name="T3" fmla="*/ 26 h 47"/>
                  <a:gd name="T4" fmla="*/ 14 w 31"/>
                  <a:gd name="T5" fmla="*/ 39 h 47"/>
                  <a:gd name="T6" fmla="*/ 24 w 31"/>
                  <a:gd name="T7" fmla="*/ 1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7">
                    <a:moveTo>
                      <a:pt x="24" y="16"/>
                    </a:moveTo>
                    <a:cubicBezTo>
                      <a:pt x="22" y="24"/>
                      <a:pt x="26" y="32"/>
                      <a:pt x="28" y="26"/>
                    </a:cubicBezTo>
                    <a:cubicBezTo>
                      <a:pt x="31" y="30"/>
                      <a:pt x="27" y="47"/>
                      <a:pt x="14" y="39"/>
                    </a:cubicBezTo>
                    <a:cubicBezTo>
                      <a:pt x="0" y="31"/>
                      <a:pt x="11" y="0"/>
                      <a:pt x="24" y="16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3" name="Freeform 190">
                <a:extLst>
                  <a:ext uri="{FF2B5EF4-FFF2-40B4-BE49-F238E27FC236}">
                    <a16:creationId xmlns:a16="http://schemas.microsoft.com/office/drawing/2014/main" id="{A92FA56C-56A6-4441-B72D-B155B50F8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013" y="2478088"/>
                <a:ext cx="161925" cy="79375"/>
              </a:xfrm>
              <a:custGeom>
                <a:avLst/>
                <a:gdLst>
                  <a:gd name="T0" fmla="*/ 5 w 39"/>
                  <a:gd name="T1" fmla="*/ 5 h 19"/>
                  <a:gd name="T2" fmla="*/ 0 w 39"/>
                  <a:gd name="T3" fmla="*/ 14 h 19"/>
                  <a:gd name="T4" fmla="*/ 20 w 39"/>
                  <a:gd name="T5" fmla="*/ 19 h 19"/>
                  <a:gd name="T6" fmla="*/ 39 w 39"/>
                  <a:gd name="T7" fmla="*/ 14 h 19"/>
                  <a:gd name="T8" fmla="*/ 34 w 39"/>
                  <a:gd name="T9" fmla="*/ 5 h 19"/>
                  <a:gd name="T10" fmla="*/ 20 w 39"/>
                  <a:gd name="T11" fmla="*/ 0 h 19"/>
                  <a:gd name="T12" fmla="*/ 5 w 39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9">
                    <a:moveTo>
                      <a:pt x="5" y="5"/>
                    </a:moveTo>
                    <a:cubicBezTo>
                      <a:pt x="3" y="7"/>
                      <a:pt x="1" y="10"/>
                      <a:pt x="0" y="14"/>
                    </a:cubicBezTo>
                    <a:cubicBezTo>
                      <a:pt x="6" y="17"/>
                      <a:pt x="12" y="19"/>
                      <a:pt x="20" y="19"/>
                    </a:cubicBezTo>
                    <a:cubicBezTo>
                      <a:pt x="27" y="19"/>
                      <a:pt x="34" y="17"/>
                      <a:pt x="39" y="14"/>
                    </a:cubicBezTo>
                    <a:cubicBezTo>
                      <a:pt x="38" y="10"/>
                      <a:pt x="36" y="7"/>
                      <a:pt x="34" y="5"/>
                    </a:cubicBezTo>
                    <a:cubicBezTo>
                      <a:pt x="27" y="1"/>
                      <a:pt x="23" y="0"/>
                      <a:pt x="20" y="0"/>
                    </a:cubicBezTo>
                    <a:cubicBezTo>
                      <a:pt x="16" y="0"/>
                      <a:pt x="12" y="1"/>
                      <a:pt x="5" y="5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4" name="Freeform 191">
                <a:extLst>
                  <a:ext uri="{FF2B5EF4-FFF2-40B4-BE49-F238E27FC236}">
                    <a16:creationId xmlns:a16="http://schemas.microsoft.com/office/drawing/2014/main" id="{04622E00-1182-4D39-87AF-06615049A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1" y="2419350"/>
                <a:ext cx="46038" cy="87313"/>
              </a:xfrm>
              <a:custGeom>
                <a:avLst/>
                <a:gdLst>
                  <a:gd name="T0" fmla="*/ 0 w 11"/>
                  <a:gd name="T1" fmla="*/ 0 h 21"/>
                  <a:gd name="T2" fmla="*/ 11 w 11"/>
                  <a:gd name="T3" fmla="*/ 0 h 21"/>
                  <a:gd name="T4" fmla="*/ 11 w 11"/>
                  <a:gd name="T5" fmla="*/ 15 h 21"/>
                  <a:gd name="T6" fmla="*/ 0 w 11"/>
                  <a:gd name="T7" fmla="*/ 15 h 21"/>
                  <a:gd name="T8" fmla="*/ 0 w 1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21"/>
                      <a:pt x="0" y="21"/>
                      <a:pt x="0" y="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5" name="Freeform 192">
                <a:extLst>
                  <a:ext uri="{FF2B5EF4-FFF2-40B4-BE49-F238E27FC236}">
                    <a16:creationId xmlns:a16="http://schemas.microsoft.com/office/drawing/2014/main" id="{7937C2DC-09FD-43FD-84B5-85567EA8A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1" y="2452688"/>
                <a:ext cx="46038" cy="28575"/>
              </a:xfrm>
              <a:custGeom>
                <a:avLst/>
                <a:gdLst>
                  <a:gd name="T0" fmla="*/ 29 w 29"/>
                  <a:gd name="T1" fmla="*/ 5 h 18"/>
                  <a:gd name="T2" fmla="*/ 29 w 29"/>
                  <a:gd name="T3" fmla="*/ 0 h 18"/>
                  <a:gd name="T4" fmla="*/ 0 w 29"/>
                  <a:gd name="T5" fmla="*/ 0 h 18"/>
                  <a:gd name="T6" fmla="*/ 0 w 29"/>
                  <a:gd name="T7" fmla="*/ 18 h 18"/>
                  <a:gd name="T8" fmla="*/ 29 w 29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5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6" name="Freeform 193">
                <a:extLst>
                  <a:ext uri="{FF2B5EF4-FFF2-40B4-BE49-F238E27FC236}">
                    <a16:creationId xmlns:a16="http://schemas.microsoft.com/office/drawing/2014/main" id="{331E0820-D7F3-45EC-846E-42ED3D141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313" y="2335213"/>
                <a:ext cx="187325" cy="125413"/>
              </a:xfrm>
              <a:custGeom>
                <a:avLst/>
                <a:gdLst>
                  <a:gd name="T0" fmla="*/ 23 w 45"/>
                  <a:gd name="T1" fmla="*/ 0 h 30"/>
                  <a:gd name="T2" fmla="*/ 23 w 45"/>
                  <a:gd name="T3" fmla="*/ 30 h 30"/>
                  <a:gd name="T4" fmla="*/ 23 w 45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0">
                    <a:moveTo>
                      <a:pt x="23" y="0"/>
                    </a:moveTo>
                    <a:cubicBezTo>
                      <a:pt x="45" y="0"/>
                      <a:pt x="36" y="30"/>
                      <a:pt x="23" y="30"/>
                    </a:cubicBezTo>
                    <a:cubicBezTo>
                      <a:pt x="9" y="30"/>
                      <a:pt x="0" y="0"/>
                      <a:pt x="23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7" name="Freeform 194">
                <a:extLst>
                  <a:ext uri="{FF2B5EF4-FFF2-40B4-BE49-F238E27FC236}">
                    <a16:creationId xmlns:a16="http://schemas.microsoft.com/office/drawing/2014/main" id="{D080D638-A803-45E9-8043-DCE52A81D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1" y="2486025"/>
                <a:ext cx="46038" cy="53975"/>
              </a:xfrm>
              <a:custGeom>
                <a:avLst/>
                <a:gdLst>
                  <a:gd name="T0" fmla="*/ 6 w 11"/>
                  <a:gd name="T1" fmla="*/ 13 h 13"/>
                  <a:gd name="T2" fmla="*/ 0 w 11"/>
                  <a:gd name="T3" fmla="*/ 0 h 13"/>
                  <a:gd name="T4" fmla="*/ 11 w 11"/>
                  <a:gd name="T5" fmla="*/ 0 h 13"/>
                  <a:gd name="T6" fmla="*/ 6 w 11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3">
                    <a:moveTo>
                      <a:pt x="6" y="13"/>
                    </a:moveTo>
                    <a:cubicBezTo>
                      <a:pt x="6" y="11"/>
                      <a:pt x="0" y="4"/>
                      <a:pt x="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4"/>
                      <a:pt x="6" y="11"/>
                      <a:pt x="6" y="13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8" name="Freeform 195">
                <a:extLst>
                  <a:ext uri="{FF2B5EF4-FFF2-40B4-BE49-F238E27FC236}">
                    <a16:creationId xmlns:a16="http://schemas.microsoft.com/office/drawing/2014/main" id="{9FCB2B76-1235-420A-A7F8-CF6E16AF3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413" y="2470150"/>
                <a:ext cx="53975" cy="87313"/>
              </a:xfrm>
              <a:custGeom>
                <a:avLst/>
                <a:gdLst>
                  <a:gd name="T0" fmla="*/ 11 w 13"/>
                  <a:gd name="T1" fmla="*/ 21 h 21"/>
                  <a:gd name="T2" fmla="*/ 3 w 13"/>
                  <a:gd name="T3" fmla="*/ 14 h 21"/>
                  <a:gd name="T4" fmla="*/ 4 w 13"/>
                  <a:gd name="T5" fmla="*/ 8 h 21"/>
                  <a:gd name="T6" fmla="*/ 0 w 13"/>
                  <a:gd name="T7" fmla="*/ 9 h 21"/>
                  <a:gd name="T8" fmla="*/ 8 w 13"/>
                  <a:gd name="T9" fmla="*/ 0 h 21"/>
                  <a:gd name="T10" fmla="*/ 10 w 13"/>
                  <a:gd name="T11" fmla="*/ 9 h 21"/>
                  <a:gd name="T12" fmla="*/ 13 w 13"/>
                  <a:gd name="T13" fmla="*/ 21 h 21"/>
                  <a:gd name="T14" fmla="*/ 11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11" y="21"/>
                    </a:moveTo>
                    <a:cubicBezTo>
                      <a:pt x="9" y="17"/>
                      <a:pt x="6" y="14"/>
                      <a:pt x="3" y="14"/>
                    </a:cubicBezTo>
                    <a:cubicBezTo>
                      <a:pt x="2" y="12"/>
                      <a:pt x="3" y="10"/>
                      <a:pt x="4" y="8"/>
                    </a:cubicBezTo>
                    <a:cubicBezTo>
                      <a:pt x="3" y="8"/>
                      <a:pt x="2" y="8"/>
                      <a:pt x="0" y="9"/>
                    </a:cubicBezTo>
                    <a:cubicBezTo>
                      <a:pt x="0" y="6"/>
                      <a:pt x="4" y="1"/>
                      <a:pt x="8" y="0"/>
                    </a:cubicBezTo>
                    <a:cubicBezTo>
                      <a:pt x="8" y="2"/>
                      <a:pt x="8" y="6"/>
                      <a:pt x="10" y="9"/>
                    </a:cubicBezTo>
                    <a:cubicBezTo>
                      <a:pt x="12" y="10"/>
                      <a:pt x="13" y="16"/>
                      <a:pt x="13" y="21"/>
                    </a:cubicBezTo>
                    <a:cubicBezTo>
                      <a:pt x="13" y="21"/>
                      <a:pt x="12" y="21"/>
                      <a:pt x="11" y="21"/>
                    </a:cubicBezTo>
                    <a:close/>
                  </a:path>
                </a:pathLst>
              </a:custGeom>
              <a:solidFill>
                <a:srgbClr val="ED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9" name="Freeform 196">
                <a:extLst>
                  <a:ext uri="{FF2B5EF4-FFF2-40B4-BE49-F238E27FC236}">
                    <a16:creationId xmlns:a16="http://schemas.microsoft.com/office/drawing/2014/main" id="{67FCB2D5-C647-4B4E-9065-00E2ED58B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413" y="2470150"/>
                <a:ext cx="53975" cy="87313"/>
              </a:xfrm>
              <a:custGeom>
                <a:avLst/>
                <a:gdLst>
                  <a:gd name="T0" fmla="*/ 12 w 13"/>
                  <a:gd name="T1" fmla="*/ 21 h 21"/>
                  <a:gd name="T2" fmla="*/ 4 w 13"/>
                  <a:gd name="T3" fmla="*/ 13 h 21"/>
                  <a:gd name="T4" fmla="*/ 5 w 13"/>
                  <a:gd name="T5" fmla="*/ 7 h 21"/>
                  <a:gd name="T6" fmla="*/ 0 w 13"/>
                  <a:gd name="T7" fmla="*/ 8 h 21"/>
                  <a:gd name="T8" fmla="*/ 8 w 13"/>
                  <a:gd name="T9" fmla="*/ 0 h 21"/>
                  <a:gd name="T10" fmla="*/ 10 w 13"/>
                  <a:gd name="T11" fmla="*/ 9 h 21"/>
                  <a:gd name="T12" fmla="*/ 13 w 13"/>
                  <a:gd name="T13" fmla="*/ 21 h 21"/>
                  <a:gd name="T14" fmla="*/ 12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12" y="21"/>
                    </a:moveTo>
                    <a:cubicBezTo>
                      <a:pt x="10" y="17"/>
                      <a:pt x="6" y="13"/>
                      <a:pt x="4" y="13"/>
                    </a:cubicBezTo>
                    <a:cubicBezTo>
                      <a:pt x="4" y="10"/>
                      <a:pt x="4" y="9"/>
                      <a:pt x="5" y="7"/>
                    </a:cubicBezTo>
                    <a:cubicBezTo>
                      <a:pt x="3" y="7"/>
                      <a:pt x="2" y="7"/>
                      <a:pt x="0" y="8"/>
                    </a:cubicBezTo>
                    <a:cubicBezTo>
                      <a:pt x="1" y="5"/>
                      <a:pt x="5" y="1"/>
                      <a:pt x="8" y="0"/>
                    </a:cubicBezTo>
                    <a:cubicBezTo>
                      <a:pt x="8" y="2"/>
                      <a:pt x="8" y="6"/>
                      <a:pt x="10" y="9"/>
                    </a:cubicBezTo>
                    <a:cubicBezTo>
                      <a:pt x="12" y="11"/>
                      <a:pt x="13" y="16"/>
                      <a:pt x="13" y="21"/>
                    </a:cubicBezTo>
                    <a:cubicBezTo>
                      <a:pt x="13" y="21"/>
                      <a:pt x="12" y="21"/>
                      <a:pt x="12" y="21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0" name="Freeform 197">
                <a:extLst>
                  <a:ext uri="{FF2B5EF4-FFF2-40B4-BE49-F238E27FC236}">
                    <a16:creationId xmlns:a16="http://schemas.microsoft.com/office/drawing/2014/main" id="{C4529A78-BA95-453B-9D00-1CA0E4916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588" y="2470150"/>
                <a:ext cx="53975" cy="74613"/>
              </a:xfrm>
              <a:custGeom>
                <a:avLst/>
                <a:gdLst>
                  <a:gd name="T0" fmla="*/ 13 w 13"/>
                  <a:gd name="T1" fmla="*/ 18 h 18"/>
                  <a:gd name="T2" fmla="*/ 3 w 13"/>
                  <a:gd name="T3" fmla="*/ 11 h 18"/>
                  <a:gd name="T4" fmla="*/ 6 w 13"/>
                  <a:gd name="T5" fmla="*/ 5 h 18"/>
                  <a:gd name="T6" fmla="*/ 0 w 13"/>
                  <a:gd name="T7" fmla="*/ 7 h 18"/>
                  <a:gd name="T8" fmla="*/ 7 w 13"/>
                  <a:gd name="T9" fmla="*/ 0 h 18"/>
                  <a:gd name="T10" fmla="*/ 9 w 13"/>
                  <a:gd name="T11" fmla="*/ 9 h 18"/>
                  <a:gd name="T12" fmla="*/ 13 w 1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18"/>
                    </a:moveTo>
                    <a:cubicBezTo>
                      <a:pt x="9" y="13"/>
                      <a:pt x="6" y="11"/>
                      <a:pt x="3" y="11"/>
                    </a:cubicBezTo>
                    <a:cubicBezTo>
                      <a:pt x="4" y="9"/>
                      <a:pt x="5" y="6"/>
                      <a:pt x="6" y="5"/>
                    </a:cubicBezTo>
                    <a:cubicBezTo>
                      <a:pt x="2" y="5"/>
                      <a:pt x="1" y="6"/>
                      <a:pt x="0" y="7"/>
                    </a:cubicBezTo>
                    <a:cubicBezTo>
                      <a:pt x="0" y="4"/>
                      <a:pt x="4" y="1"/>
                      <a:pt x="7" y="0"/>
                    </a:cubicBezTo>
                    <a:cubicBezTo>
                      <a:pt x="7" y="2"/>
                      <a:pt x="7" y="6"/>
                      <a:pt x="9" y="9"/>
                    </a:cubicBezTo>
                    <a:cubicBezTo>
                      <a:pt x="11" y="11"/>
                      <a:pt x="13" y="13"/>
                      <a:pt x="13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1" name="Freeform 198">
                <a:extLst>
                  <a:ext uri="{FF2B5EF4-FFF2-40B4-BE49-F238E27FC236}">
                    <a16:creationId xmlns:a16="http://schemas.microsoft.com/office/drawing/2014/main" id="{89EA0734-6C61-4DDF-8179-5C3B7D188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388" y="2470150"/>
                <a:ext cx="58738" cy="87313"/>
              </a:xfrm>
              <a:custGeom>
                <a:avLst/>
                <a:gdLst>
                  <a:gd name="T0" fmla="*/ 3 w 14"/>
                  <a:gd name="T1" fmla="*/ 21 h 21"/>
                  <a:gd name="T2" fmla="*/ 11 w 14"/>
                  <a:gd name="T3" fmla="*/ 14 h 21"/>
                  <a:gd name="T4" fmla="*/ 10 w 14"/>
                  <a:gd name="T5" fmla="*/ 8 h 21"/>
                  <a:gd name="T6" fmla="*/ 14 w 14"/>
                  <a:gd name="T7" fmla="*/ 9 h 21"/>
                  <a:gd name="T8" fmla="*/ 6 w 14"/>
                  <a:gd name="T9" fmla="*/ 0 h 21"/>
                  <a:gd name="T10" fmla="*/ 4 w 14"/>
                  <a:gd name="T11" fmla="*/ 9 h 21"/>
                  <a:gd name="T12" fmla="*/ 0 w 14"/>
                  <a:gd name="T13" fmla="*/ 21 h 21"/>
                  <a:gd name="T14" fmla="*/ 1 w 14"/>
                  <a:gd name="T15" fmla="*/ 21 h 21"/>
                  <a:gd name="T16" fmla="*/ 3 w 14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1">
                    <a:moveTo>
                      <a:pt x="3" y="21"/>
                    </a:moveTo>
                    <a:cubicBezTo>
                      <a:pt x="5" y="17"/>
                      <a:pt x="8" y="14"/>
                      <a:pt x="11" y="14"/>
                    </a:cubicBezTo>
                    <a:cubicBezTo>
                      <a:pt x="12" y="12"/>
                      <a:pt x="11" y="10"/>
                      <a:pt x="10" y="8"/>
                    </a:cubicBezTo>
                    <a:cubicBezTo>
                      <a:pt x="12" y="8"/>
                      <a:pt x="12" y="8"/>
                      <a:pt x="14" y="9"/>
                    </a:cubicBezTo>
                    <a:cubicBezTo>
                      <a:pt x="14" y="6"/>
                      <a:pt x="10" y="1"/>
                      <a:pt x="6" y="0"/>
                    </a:cubicBezTo>
                    <a:cubicBezTo>
                      <a:pt x="6" y="2"/>
                      <a:pt x="8" y="6"/>
                      <a:pt x="4" y="9"/>
                    </a:cubicBezTo>
                    <a:cubicBezTo>
                      <a:pt x="2" y="10"/>
                      <a:pt x="1" y="16"/>
                      <a:pt x="0" y="21"/>
                    </a:cubicBezTo>
                    <a:cubicBezTo>
                      <a:pt x="0" y="21"/>
                      <a:pt x="0" y="21"/>
                      <a:pt x="1" y="21"/>
                    </a:cubicBezTo>
                    <a:cubicBezTo>
                      <a:pt x="1" y="21"/>
                      <a:pt x="2" y="21"/>
                      <a:pt x="3" y="21"/>
                    </a:cubicBezTo>
                    <a:close/>
                  </a:path>
                </a:pathLst>
              </a:custGeom>
              <a:solidFill>
                <a:srgbClr val="EDA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2" name="Freeform 199">
                <a:extLst>
                  <a:ext uri="{FF2B5EF4-FFF2-40B4-BE49-F238E27FC236}">
                    <a16:creationId xmlns:a16="http://schemas.microsoft.com/office/drawing/2014/main" id="{E3EB32EF-4ACC-42D1-9E87-50D56B56E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3" y="2470150"/>
                <a:ext cx="55563" cy="87313"/>
              </a:xfrm>
              <a:custGeom>
                <a:avLst/>
                <a:gdLst>
                  <a:gd name="T0" fmla="*/ 1 w 13"/>
                  <a:gd name="T1" fmla="*/ 21 h 21"/>
                  <a:gd name="T2" fmla="*/ 10 w 13"/>
                  <a:gd name="T3" fmla="*/ 13 h 21"/>
                  <a:gd name="T4" fmla="*/ 8 w 13"/>
                  <a:gd name="T5" fmla="*/ 7 h 21"/>
                  <a:gd name="T6" fmla="*/ 13 w 13"/>
                  <a:gd name="T7" fmla="*/ 8 h 21"/>
                  <a:gd name="T8" fmla="*/ 5 w 13"/>
                  <a:gd name="T9" fmla="*/ 0 h 21"/>
                  <a:gd name="T10" fmla="*/ 3 w 13"/>
                  <a:gd name="T11" fmla="*/ 9 h 21"/>
                  <a:gd name="T12" fmla="*/ 0 w 13"/>
                  <a:gd name="T13" fmla="*/ 21 h 21"/>
                  <a:gd name="T14" fmla="*/ 1 w 13"/>
                  <a:gd name="T1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1">
                    <a:moveTo>
                      <a:pt x="1" y="21"/>
                    </a:moveTo>
                    <a:cubicBezTo>
                      <a:pt x="3" y="17"/>
                      <a:pt x="7" y="13"/>
                      <a:pt x="10" y="13"/>
                    </a:cubicBezTo>
                    <a:cubicBezTo>
                      <a:pt x="10" y="10"/>
                      <a:pt x="9" y="9"/>
                      <a:pt x="8" y="7"/>
                    </a:cubicBezTo>
                    <a:cubicBezTo>
                      <a:pt x="10" y="7"/>
                      <a:pt x="11" y="7"/>
                      <a:pt x="13" y="8"/>
                    </a:cubicBezTo>
                    <a:cubicBezTo>
                      <a:pt x="12" y="5"/>
                      <a:pt x="8" y="1"/>
                      <a:pt x="5" y="0"/>
                    </a:cubicBezTo>
                    <a:cubicBezTo>
                      <a:pt x="5" y="2"/>
                      <a:pt x="5" y="6"/>
                      <a:pt x="3" y="9"/>
                    </a:cubicBezTo>
                    <a:cubicBezTo>
                      <a:pt x="1" y="10"/>
                      <a:pt x="0" y="16"/>
                      <a:pt x="0" y="21"/>
                    </a:cubicBezTo>
                    <a:cubicBezTo>
                      <a:pt x="0" y="21"/>
                      <a:pt x="1" y="21"/>
                      <a:pt x="1" y="21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3" name="Freeform 200">
                <a:extLst>
                  <a:ext uri="{FF2B5EF4-FFF2-40B4-BE49-F238E27FC236}">
                    <a16:creationId xmlns:a16="http://schemas.microsoft.com/office/drawing/2014/main" id="{DDF2CD2D-61EF-4F8A-9BD6-EC12471E9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3" y="2470150"/>
                <a:ext cx="55563" cy="74613"/>
              </a:xfrm>
              <a:custGeom>
                <a:avLst/>
                <a:gdLst>
                  <a:gd name="T0" fmla="*/ 0 w 13"/>
                  <a:gd name="T1" fmla="*/ 18 h 18"/>
                  <a:gd name="T2" fmla="*/ 9 w 13"/>
                  <a:gd name="T3" fmla="*/ 11 h 18"/>
                  <a:gd name="T4" fmla="*/ 6 w 13"/>
                  <a:gd name="T5" fmla="*/ 5 h 18"/>
                  <a:gd name="T6" fmla="*/ 13 w 13"/>
                  <a:gd name="T7" fmla="*/ 7 h 18"/>
                  <a:gd name="T8" fmla="*/ 5 w 13"/>
                  <a:gd name="T9" fmla="*/ 0 h 18"/>
                  <a:gd name="T10" fmla="*/ 3 w 13"/>
                  <a:gd name="T11" fmla="*/ 9 h 18"/>
                  <a:gd name="T12" fmla="*/ 0 w 1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cubicBezTo>
                      <a:pt x="3" y="13"/>
                      <a:pt x="7" y="11"/>
                      <a:pt x="9" y="11"/>
                    </a:cubicBezTo>
                    <a:cubicBezTo>
                      <a:pt x="8" y="9"/>
                      <a:pt x="7" y="6"/>
                      <a:pt x="6" y="5"/>
                    </a:cubicBezTo>
                    <a:cubicBezTo>
                      <a:pt x="10" y="5"/>
                      <a:pt x="11" y="6"/>
                      <a:pt x="13" y="7"/>
                    </a:cubicBezTo>
                    <a:cubicBezTo>
                      <a:pt x="12" y="4"/>
                      <a:pt x="8" y="1"/>
                      <a:pt x="5" y="0"/>
                    </a:cubicBezTo>
                    <a:cubicBezTo>
                      <a:pt x="5" y="2"/>
                      <a:pt x="5" y="6"/>
                      <a:pt x="3" y="9"/>
                    </a:cubicBezTo>
                    <a:cubicBezTo>
                      <a:pt x="1" y="11"/>
                      <a:pt x="0" y="13"/>
                      <a:pt x="0" y="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4" name="Freeform 201">
                <a:extLst>
                  <a:ext uri="{FF2B5EF4-FFF2-40B4-BE49-F238E27FC236}">
                    <a16:creationId xmlns:a16="http://schemas.microsoft.com/office/drawing/2014/main" id="{B9D515D3-BA0E-49A0-901C-BE7D381B0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13" y="2314575"/>
                <a:ext cx="136525" cy="100013"/>
              </a:xfrm>
              <a:custGeom>
                <a:avLst/>
                <a:gdLst>
                  <a:gd name="T0" fmla="*/ 16 w 33"/>
                  <a:gd name="T1" fmla="*/ 9 h 24"/>
                  <a:gd name="T2" fmla="*/ 28 w 33"/>
                  <a:gd name="T3" fmla="*/ 18 h 24"/>
                  <a:gd name="T4" fmla="*/ 31 w 33"/>
                  <a:gd name="T5" fmla="*/ 18 h 24"/>
                  <a:gd name="T6" fmla="*/ 17 w 33"/>
                  <a:gd name="T7" fmla="*/ 0 h 24"/>
                  <a:gd name="T8" fmla="*/ 2 w 33"/>
                  <a:gd name="T9" fmla="*/ 18 h 24"/>
                  <a:gd name="T10" fmla="*/ 6 w 33"/>
                  <a:gd name="T11" fmla="*/ 18 h 24"/>
                  <a:gd name="T12" fmla="*/ 16 w 33"/>
                  <a:gd name="T1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4">
                    <a:moveTo>
                      <a:pt x="16" y="9"/>
                    </a:moveTo>
                    <a:cubicBezTo>
                      <a:pt x="24" y="9"/>
                      <a:pt x="28" y="14"/>
                      <a:pt x="28" y="18"/>
                    </a:cubicBezTo>
                    <a:cubicBezTo>
                      <a:pt x="28" y="22"/>
                      <a:pt x="29" y="22"/>
                      <a:pt x="31" y="18"/>
                    </a:cubicBezTo>
                    <a:cubicBezTo>
                      <a:pt x="33" y="15"/>
                      <a:pt x="29" y="0"/>
                      <a:pt x="17" y="0"/>
                    </a:cubicBezTo>
                    <a:cubicBezTo>
                      <a:pt x="5" y="0"/>
                      <a:pt x="0" y="11"/>
                      <a:pt x="2" y="18"/>
                    </a:cubicBezTo>
                    <a:cubicBezTo>
                      <a:pt x="4" y="24"/>
                      <a:pt x="6" y="20"/>
                      <a:pt x="6" y="18"/>
                    </a:cubicBezTo>
                    <a:cubicBezTo>
                      <a:pt x="5" y="15"/>
                      <a:pt x="8" y="9"/>
                      <a:pt x="16" y="9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5" name="Freeform 202">
                <a:extLst>
                  <a:ext uri="{FF2B5EF4-FFF2-40B4-BE49-F238E27FC236}">
                    <a16:creationId xmlns:a16="http://schemas.microsoft.com/office/drawing/2014/main" id="{EF70CE86-0D65-4297-9CA9-080767D72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601" y="2378075"/>
                <a:ext cx="17463" cy="33338"/>
              </a:xfrm>
              <a:custGeom>
                <a:avLst/>
                <a:gdLst>
                  <a:gd name="T0" fmla="*/ 3 w 4"/>
                  <a:gd name="T1" fmla="*/ 1 h 8"/>
                  <a:gd name="T2" fmla="*/ 4 w 4"/>
                  <a:gd name="T3" fmla="*/ 4 h 8"/>
                  <a:gd name="T4" fmla="*/ 2 w 4"/>
                  <a:gd name="T5" fmla="*/ 7 h 8"/>
                  <a:gd name="T6" fmla="*/ 1 w 4"/>
                  <a:gd name="T7" fmla="*/ 4 h 8"/>
                  <a:gd name="T8" fmla="*/ 3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1"/>
                    </a:moveTo>
                    <a:cubicBezTo>
                      <a:pt x="4" y="1"/>
                      <a:pt x="4" y="2"/>
                      <a:pt x="4" y="4"/>
                    </a:cubicBezTo>
                    <a:cubicBezTo>
                      <a:pt x="3" y="6"/>
                      <a:pt x="2" y="8"/>
                      <a:pt x="2" y="7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1" y="2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6" name="Freeform 203">
                <a:extLst>
                  <a:ext uri="{FF2B5EF4-FFF2-40B4-BE49-F238E27FC236}">
                    <a16:creationId xmlns:a16="http://schemas.microsoft.com/office/drawing/2014/main" id="{28F4F4D6-E553-44F6-B850-EB04354DF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888" y="2378075"/>
                <a:ext cx="17463" cy="33338"/>
              </a:xfrm>
              <a:custGeom>
                <a:avLst/>
                <a:gdLst>
                  <a:gd name="T0" fmla="*/ 1 w 4"/>
                  <a:gd name="T1" fmla="*/ 1 h 8"/>
                  <a:gd name="T2" fmla="*/ 0 w 4"/>
                  <a:gd name="T3" fmla="*/ 4 h 8"/>
                  <a:gd name="T4" fmla="*/ 3 w 4"/>
                  <a:gd name="T5" fmla="*/ 7 h 8"/>
                  <a:gd name="T6" fmla="*/ 3 w 4"/>
                  <a:gd name="T7" fmla="*/ 4 h 8"/>
                  <a:gd name="T8" fmla="*/ 1 w 4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1" y="1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2" y="8"/>
                      <a:pt x="3" y="7"/>
                    </a:cubicBezTo>
                    <a:cubicBezTo>
                      <a:pt x="3" y="7"/>
                      <a:pt x="4" y="6"/>
                      <a:pt x="3" y="4"/>
                    </a:cubicBezTo>
                    <a:cubicBezTo>
                      <a:pt x="3" y="2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7" name="Freeform 204">
                <a:extLst>
                  <a:ext uri="{FF2B5EF4-FFF2-40B4-BE49-F238E27FC236}">
                    <a16:creationId xmlns:a16="http://schemas.microsoft.com/office/drawing/2014/main" id="{966527FC-A31D-4622-ADA0-E24E96374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2324100"/>
                <a:ext cx="95250" cy="57150"/>
              </a:xfrm>
              <a:custGeom>
                <a:avLst/>
                <a:gdLst>
                  <a:gd name="T0" fmla="*/ 1 w 23"/>
                  <a:gd name="T1" fmla="*/ 4 h 14"/>
                  <a:gd name="T2" fmla="*/ 22 w 23"/>
                  <a:gd name="T3" fmla="*/ 14 h 14"/>
                  <a:gd name="T4" fmla="*/ 1 w 23"/>
                  <a:gd name="T5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4">
                    <a:moveTo>
                      <a:pt x="1" y="4"/>
                    </a:moveTo>
                    <a:cubicBezTo>
                      <a:pt x="0" y="9"/>
                      <a:pt x="13" y="14"/>
                      <a:pt x="22" y="14"/>
                    </a:cubicBezTo>
                    <a:cubicBezTo>
                      <a:pt x="23" y="3"/>
                      <a:pt x="9" y="0"/>
                      <a:pt x="1" y="4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68" name="Group 568">
              <a:extLst>
                <a:ext uri="{FF2B5EF4-FFF2-40B4-BE49-F238E27FC236}">
                  <a16:creationId xmlns:a16="http://schemas.microsoft.com/office/drawing/2014/main" id="{D480CB0B-49E4-40F6-BDEE-0300F5500287}"/>
                </a:ext>
              </a:extLst>
            </p:cNvPr>
            <p:cNvGrpSpPr/>
            <p:nvPr/>
          </p:nvGrpSpPr>
          <p:grpSpPr>
            <a:xfrm>
              <a:off x="6366725" y="1217085"/>
              <a:ext cx="495300" cy="495300"/>
              <a:chOff x="4832350" y="1079500"/>
              <a:chExt cx="371475" cy="371475"/>
            </a:xfrm>
          </p:grpSpPr>
          <p:sp>
            <p:nvSpPr>
              <p:cNvPr id="569" name="Oval 206">
                <a:extLst>
                  <a:ext uri="{FF2B5EF4-FFF2-40B4-BE49-F238E27FC236}">
                    <a16:creationId xmlns:a16="http://schemas.microsoft.com/office/drawing/2014/main" id="{CC36FF55-4FC5-460E-912A-38BA8D142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350" y="1079500"/>
                <a:ext cx="371475" cy="371475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0" name="Oval 207">
                <a:extLst>
                  <a:ext uri="{FF2B5EF4-FFF2-40B4-BE49-F238E27FC236}">
                    <a16:creationId xmlns:a16="http://schemas.microsoft.com/office/drawing/2014/main" id="{4A6B4735-C78A-45EE-A622-0D5F3044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7750" y="1109663"/>
                <a:ext cx="317500" cy="312738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1" name="Freeform 208">
                <a:extLst>
                  <a:ext uri="{FF2B5EF4-FFF2-40B4-BE49-F238E27FC236}">
                    <a16:creationId xmlns:a16="http://schemas.microsoft.com/office/drawing/2014/main" id="{ADEBE6B2-F424-43D8-A3F8-B91EE5E21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2363" y="1209675"/>
                <a:ext cx="117475" cy="150813"/>
              </a:xfrm>
              <a:custGeom>
                <a:avLst/>
                <a:gdLst>
                  <a:gd name="T0" fmla="*/ 7 w 28"/>
                  <a:gd name="T1" fmla="*/ 2 h 36"/>
                  <a:gd name="T2" fmla="*/ 6 w 28"/>
                  <a:gd name="T3" fmla="*/ 31 h 36"/>
                  <a:gd name="T4" fmla="*/ 11 w 28"/>
                  <a:gd name="T5" fmla="*/ 35 h 36"/>
                  <a:gd name="T6" fmla="*/ 20 w 28"/>
                  <a:gd name="T7" fmla="*/ 36 h 36"/>
                  <a:gd name="T8" fmla="*/ 28 w 28"/>
                  <a:gd name="T9" fmla="*/ 36 h 36"/>
                  <a:gd name="T10" fmla="*/ 28 w 28"/>
                  <a:gd name="T11" fmla="*/ 35 h 36"/>
                  <a:gd name="T12" fmla="*/ 7 w 28"/>
                  <a:gd name="T13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6">
                    <a:moveTo>
                      <a:pt x="7" y="2"/>
                    </a:moveTo>
                    <a:cubicBezTo>
                      <a:pt x="4" y="5"/>
                      <a:pt x="0" y="21"/>
                      <a:pt x="6" y="31"/>
                    </a:cubicBezTo>
                    <a:cubicBezTo>
                      <a:pt x="7" y="33"/>
                      <a:pt x="9" y="34"/>
                      <a:pt x="11" y="35"/>
                    </a:cubicBezTo>
                    <a:cubicBezTo>
                      <a:pt x="14" y="36"/>
                      <a:pt x="17" y="36"/>
                      <a:pt x="20" y="36"/>
                    </a:cubicBezTo>
                    <a:cubicBezTo>
                      <a:pt x="23" y="36"/>
                      <a:pt x="25" y="36"/>
                      <a:pt x="28" y="36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28" y="30"/>
                      <a:pt x="11" y="0"/>
                      <a:pt x="7" y="2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2" name="Freeform 209">
                <a:extLst>
                  <a:ext uri="{FF2B5EF4-FFF2-40B4-BE49-F238E27FC236}">
                    <a16:creationId xmlns:a16="http://schemas.microsoft.com/office/drawing/2014/main" id="{5FBB15F5-85AC-437D-8484-D9E66BFA9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8400" y="1209675"/>
                <a:ext cx="117475" cy="150813"/>
              </a:xfrm>
              <a:custGeom>
                <a:avLst/>
                <a:gdLst>
                  <a:gd name="T0" fmla="*/ 22 w 28"/>
                  <a:gd name="T1" fmla="*/ 2 h 36"/>
                  <a:gd name="T2" fmla="*/ 22 w 28"/>
                  <a:gd name="T3" fmla="*/ 30 h 36"/>
                  <a:gd name="T4" fmla="*/ 15 w 28"/>
                  <a:gd name="T5" fmla="*/ 36 h 36"/>
                  <a:gd name="T6" fmla="*/ 9 w 28"/>
                  <a:gd name="T7" fmla="*/ 36 h 36"/>
                  <a:gd name="T8" fmla="*/ 1 w 28"/>
                  <a:gd name="T9" fmla="*/ 35 h 36"/>
                  <a:gd name="T10" fmla="*/ 1 w 28"/>
                  <a:gd name="T11" fmla="*/ 35 h 36"/>
                  <a:gd name="T12" fmla="*/ 22 w 28"/>
                  <a:gd name="T13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6">
                    <a:moveTo>
                      <a:pt x="22" y="2"/>
                    </a:moveTo>
                    <a:cubicBezTo>
                      <a:pt x="24" y="5"/>
                      <a:pt x="28" y="20"/>
                      <a:pt x="22" y="30"/>
                    </a:cubicBezTo>
                    <a:cubicBezTo>
                      <a:pt x="21" y="32"/>
                      <a:pt x="18" y="34"/>
                      <a:pt x="15" y="36"/>
                    </a:cubicBezTo>
                    <a:cubicBezTo>
                      <a:pt x="13" y="36"/>
                      <a:pt x="11" y="36"/>
                      <a:pt x="9" y="36"/>
                    </a:cubicBezTo>
                    <a:cubicBezTo>
                      <a:pt x="6" y="36"/>
                      <a:pt x="4" y="36"/>
                      <a:pt x="1" y="35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0"/>
                      <a:pt x="18" y="0"/>
                      <a:pt x="22" y="2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3" name="Freeform 210">
                <a:extLst>
                  <a:ext uri="{FF2B5EF4-FFF2-40B4-BE49-F238E27FC236}">
                    <a16:creationId xmlns:a16="http://schemas.microsoft.com/office/drawing/2014/main" id="{4493F374-9ACC-444D-9FDE-1C0B0ACEF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7125" y="1343025"/>
                <a:ext cx="161925" cy="79375"/>
              </a:xfrm>
              <a:custGeom>
                <a:avLst/>
                <a:gdLst>
                  <a:gd name="T0" fmla="*/ 5 w 39"/>
                  <a:gd name="T1" fmla="*/ 6 h 19"/>
                  <a:gd name="T2" fmla="*/ 0 w 39"/>
                  <a:gd name="T3" fmla="*/ 14 h 19"/>
                  <a:gd name="T4" fmla="*/ 19 w 39"/>
                  <a:gd name="T5" fmla="*/ 19 h 19"/>
                  <a:gd name="T6" fmla="*/ 39 w 39"/>
                  <a:gd name="T7" fmla="*/ 14 h 19"/>
                  <a:gd name="T8" fmla="*/ 33 w 39"/>
                  <a:gd name="T9" fmla="*/ 6 h 19"/>
                  <a:gd name="T10" fmla="*/ 19 w 39"/>
                  <a:gd name="T11" fmla="*/ 0 h 19"/>
                  <a:gd name="T12" fmla="*/ 5 w 39"/>
                  <a:gd name="T1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9">
                    <a:moveTo>
                      <a:pt x="5" y="6"/>
                    </a:moveTo>
                    <a:cubicBezTo>
                      <a:pt x="2" y="7"/>
                      <a:pt x="1" y="10"/>
                      <a:pt x="0" y="14"/>
                    </a:cubicBezTo>
                    <a:cubicBezTo>
                      <a:pt x="5" y="17"/>
                      <a:pt x="12" y="19"/>
                      <a:pt x="19" y="19"/>
                    </a:cubicBezTo>
                    <a:cubicBezTo>
                      <a:pt x="26" y="19"/>
                      <a:pt x="33" y="17"/>
                      <a:pt x="39" y="14"/>
                    </a:cubicBezTo>
                    <a:cubicBezTo>
                      <a:pt x="37" y="10"/>
                      <a:pt x="36" y="7"/>
                      <a:pt x="33" y="6"/>
                    </a:cubicBezTo>
                    <a:cubicBezTo>
                      <a:pt x="27" y="1"/>
                      <a:pt x="23" y="1"/>
                      <a:pt x="19" y="0"/>
                    </a:cubicBezTo>
                    <a:cubicBezTo>
                      <a:pt x="15" y="0"/>
                      <a:pt x="11" y="1"/>
                      <a:pt x="5" y="6"/>
                    </a:cubicBezTo>
                    <a:close/>
                  </a:path>
                </a:pathLst>
              </a:custGeom>
              <a:solidFill>
                <a:srgbClr val="6BB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4" name="Freeform 211">
                <a:extLst>
                  <a:ext uri="{FF2B5EF4-FFF2-40B4-BE49-F238E27FC236}">
                    <a16:creationId xmlns:a16="http://schemas.microsoft.com/office/drawing/2014/main" id="{672C00C9-7245-4BC8-AB35-38A33FC7C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863" y="1284288"/>
                <a:ext cx="46038" cy="92075"/>
              </a:xfrm>
              <a:custGeom>
                <a:avLst/>
                <a:gdLst>
                  <a:gd name="T0" fmla="*/ 0 w 11"/>
                  <a:gd name="T1" fmla="*/ 0 h 22"/>
                  <a:gd name="T2" fmla="*/ 11 w 11"/>
                  <a:gd name="T3" fmla="*/ 0 h 22"/>
                  <a:gd name="T4" fmla="*/ 11 w 11"/>
                  <a:gd name="T5" fmla="*/ 16 h 22"/>
                  <a:gd name="T6" fmla="*/ 0 w 11"/>
                  <a:gd name="T7" fmla="*/ 16 h 22"/>
                  <a:gd name="T8" fmla="*/ 0 w 1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21"/>
                      <a:pt x="0" y="22"/>
                      <a:pt x="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5" name="Freeform 212">
                <a:extLst>
                  <a:ext uri="{FF2B5EF4-FFF2-40B4-BE49-F238E27FC236}">
                    <a16:creationId xmlns:a16="http://schemas.microsoft.com/office/drawing/2014/main" id="{1B820A39-027A-417A-B5E6-88731A648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863" y="1317625"/>
                <a:ext cx="46038" cy="30163"/>
              </a:xfrm>
              <a:custGeom>
                <a:avLst/>
                <a:gdLst>
                  <a:gd name="T0" fmla="*/ 29 w 29"/>
                  <a:gd name="T1" fmla="*/ 5 h 19"/>
                  <a:gd name="T2" fmla="*/ 29 w 29"/>
                  <a:gd name="T3" fmla="*/ 0 h 19"/>
                  <a:gd name="T4" fmla="*/ 0 w 29"/>
                  <a:gd name="T5" fmla="*/ 0 h 19"/>
                  <a:gd name="T6" fmla="*/ 0 w 29"/>
                  <a:gd name="T7" fmla="*/ 19 h 19"/>
                  <a:gd name="T8" fmla="*/ 29 w 29"/>
                  <a:gd name="T9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29" y="5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6" name="Freeform 213">
                <a:extLst>
                  <a:ext uri="{FF2B5EF4-FFF2-40B4-BE49-F238E27FC236}">
                    <a16:creationId xmlns:a16="http://schemas.microsoft.com/office/drawing/2014/main" id="{3521779F-FFC7-4B69-AF38-DE12CC08A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425" y="1204913"/>
                <a:ext cx="187325" cy="125413"/>
              </a:xfrm>
              <a:custGeom>
                <a:avLst/>
                <a:gdLst>
                  <a:gd name="T0" fmla="*/ 22 w 45"/>
                  <a:gd name="T1" fmla="*/ 0 h 30"/>
                  <a:gd name="T2" fmla="*/ 22 w 45"/>
                  <a:gd name="T3" fmla="*/ 30 h 30"/>
                  <a:gd name="T4" fmla="*/ 22 w 45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0">
                    <a:moveTo>
                      <a:pt x="22" y="0"/>
                    </a:moveTo>
                    <a:cubicBezTo>
                      <a:pt x="45" y="0"/>
                      <a:pt x="36" y="30"/>
                      <a:pt x="22" y="30"/>
                    </a:cubicBezTo>
                    <a:cubicBezTo>
                      <a:pt x="9" y="30"/>
                      <a:pt x="0" y="0"/>
                      <a:pt x="22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7" name="Freeform 214">
                <a:extLst>
                  <a:ext uri="{FF2B5EF4-FFF2-40B4-BE49-F238E27FC236}">
                    <a16:creationId xmlns:a16="http://schemas.microsoft.com/office/drawing/2014/main" id="{AEB25ECC-024E-4A73-8D67-F3F9CE66F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9825" y="1181100"/>
                <a:ext cx="133350" cy="100013"/>
              </a:xfrm>
              <a:custGeom>
                <a:avLst/>
                <a:gdLst>
                  <a:gd name="T0" fmla="*/ 21 w 32"/>
                  <a:gd name="T1" fmla="*/ 8 h 24"/>
                  <a:gd name="T2" fmla="*/ 28 w 32"/>
                  <a:gd name="T3" fmla="*/ 19 h 24"/>
                  <a:gd name="T4" fmla="*/ 31 w 32"/>
                  <a:gd name="T5" fmla="*/ 19 h 24"/>
                  <a:gd name="T6" fmla="*/ 17 w 32"/>
                  <a:gd name="T7" fmla="*/ 0 h 24"/>
                  <a:gd name="T8" fmla="*/ 2 w 32"/>
                  <a:gd name="T9" fmla="*/ 18 h 24"/>
                  <a:gd name="T10" fmla="*/ 5 w 32"/>
                  <a:gd name="T11" fmla="*/ 18 h 24"/>
                  <a:gd name="T12" fmla="*/ 21 w 32"/>
                  <a:gd name="T13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4">
                    <a:moveTo>
                      <a:pt x="21" y="8"/>
                    </a:moveTo>
                    <a:cubicBezTo>
                      <a:pt x="25" y="10"/>
                      <a:pt x="28" y="15"/>
                      <a:pt x="28" y="19"/>
                    </a:cubicBezTo>
                    <a:cubicBezTo>
                      <a:pt x="29" y="24"/>
                      <a:pt x="29" y="22"/>
                      <a:pt x="31" y="19"/>
                    </a:cubicBezTo>
                    <a:cubicBezTo>
                      <a:pt x="32" y="15"/>
                      <a:pt x="28" y="0"/>
                      <a:pt x="17" y="0"/>
                    </a:cubicBezTo>
                    <a:cubicBezTo>
                      <a:pt x="5" y="0"/>
                      <a:pt x="0" y="12"/>
                      <a:pt x="2" y="18"/>
                    </a:cubicBezTo>
                    <a:cubicBezTo>
                      <a:pt x="3" y="24"/>
                      <a:pt x="4" y="23"/>
                      <a:pt x="5" y="18"/>
                    </a:cubicBezTo>
                    <a:cubicBezTo>
                      <a:pt x="6" y="13"/>
                      <a:pt x="11" y="7"/>
                      <a:pt x="21" y="8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8" name="Freeform 215">
                <a:extLst>
                  <a:ext uri="{FF2B5EF4-FFF2-40B4-BE49-F238E27FC236}">
                    <a16:creationId xmlns:a16="http://schemas.microsoft.com/office/drawing/2014/main" id="{73B06373-E19E-42E8-B86D-13D9F1D7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7138" y="1214438"/>
                <a:ext cx="61913" cy="111125"/>
              </a:xfrm>
              <a:custGeom>
                <a:avLst/>
                <a:gdLst>
                  <a:gd name="T0" fmla="*/ 6 w 15"/>
                  <a:gd name="T1" fmla="*/ 27 h 27"/>
                  <a:gd name="T2" fmla="*/ 0 w 15"/>
                  <a:gd name="T3" fmla="*/ 1 h 27"/>
                  <a:gd name="T4" fmla="*/ 6 w 15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7">
                    <a:moveTo>
                      <a:pt x="6" y="27"/>
                    </a:moveTo>
                    <a:cubicBezTo>
                      <a:pt x="12" y="11"/>
                      <a:pt x="2" y="1"/>
                      <a:pt x="0" y="1"/>
                    </a:cubicBezTo>
                    <a:cubicBezTo>
                      <a:pt x="4" y="0"/>
                      <a:pt x="15" y="10"/>
                      <a:pt x="6" y="27"/>
                    </a:cubicBezTo>
                    <a:close/>
                  </a:path>
                </a:pathLst>
              </a:custGeom>
              <a:solidFill>
                <a:srgbClr val="DE99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9" name="Freeform 216">
                <a:extLst>
                  <a:ext uri="{FF2B5EF4-FFF2-40B4-BE49-F238E27FC236}">
                    <a16:creationId xmlns:a16="http://schemas.microsoft.com/office/drawing/2014/main" id="{0588F69A-1D78-4CDF-88AD-CB94A887E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5863" y="1347788"/>
                <a:ext cx="46038" cy="49213"/>
              </a:xfrm>
              <a:custGeom>
                <a:avLst/>
                <a:gdLst>
                  <a:gd name="T0" fmla="*/ 11 w 11"/>
                  <a:gd name="T1" fmla="*/ 0 h 12"/>
                  <a:gd name="T2" fmla="*/ 5 w 11"/>
                  <a:gd name="T3" fmla="*/ 12 h 12"/>
                  <a:gd name="T4" fmla="*/ 0 w 11"/>
                  <a:gd name="T5" fmla="*/ 0 h 12"/>
                  <a:gd name="T6" fmla="*/ 11 w 11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12">
                    <a:moveTo>
                      <a:pt x="11" y="0"/>
                    </a:moveTo>
                    <a:cubicBezTo>
                      <a:pt x="10" y="5"/>
                      <a:pt x="6" y="8"/>
                      <a:pt x="5" y="12"/>
                    </a:cubicBezTo>
                    <a:cubicBezTo>
                      <a:pt x="4" y="8"/>
                      <a:pt x="0" y="5"/>
                      <a:pt x="0" y="0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0" name="Freeform 217">
                <a:extLst>
                  <a:ext uri="{FF2B5EF4-FFF2-40B4-BE49-F238E27FC236}">
                    <a16:creationId xmlns:a16="http://schemas.microsoft.com/office/drawing/2014/main" id="{BF0E75C5-EDA9-4027-819E-8CE397597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500" y="1338263"/>
                <a:ext cx="53975" cy="58738"/>
              </a:xfrm>
              <a:custGeom>
                <a:avLst/>
                <a:gdLst>
                  <a:gd name="T0" fmla="*/ 0 w 13"/>
                  <a:gd name="T1" fmla="*/ 14 h 14"/>
                  <a:gd name="T2" fmla="*/ 8 w 13"/>
                  <a:gd name="T3" fmla="*/ 8 h 14"/>
                  <a:gd name="T4" fmla="*/ 13 w 13"/>
                  <a:gd name="T5" fmla="*/ 7 h 14"/>
                  <a:gd name="T6" fmla="*/ 6 w 13"/>
                  <a:gd name="T7" fmla="*/ 0 h 14"/>
                  <a:gd name="T8" fmla="*/ 0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3" y="10"/>
                      <a:pt x="5" y="8"/>
                      <a:pt x="8" y="8"/>
                    </a:cubicBezTo>
                    <a:cubicBezTo>
                      <a:pt x="9" y="7"/>
                      <a:pt x="12" y="7"/>
                      <a:pt x="13" y="7"/>
                    </a:cubicBezTo>
                    <a:cubicBezTo>
                      <a:pt x="11" y="4"/>
                      <a:pt x="8" y="3"/>
                      <a:pt x="6" y="0"/>
                    </a:cubicBezTo>
                    <a:cubicBezTo>
                      <a:pt x="6" y="8"/>
                      <a:pt x="0" y="9"/>
                      <a:pt x="0" y="14"/>
                    </a:cubicBezTo>
                    <a:close/>
                  </a:path>
                </a:pathLst>
              </a:custGeom>
              <a:solidFill>
                <a:srgbClr val="478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1" name="Freeform 218">
                <a:extLst>
                  <a:ext uri="{FF2B5EF4-FFF2-40B4-BE49-F238E27FC236}">
                    <a16:creationId xmlns:a16="http://schemas.microsoft.com/office/drawing/2014/main" id="{CC11B707-F8AF-4618-952C-498350A72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6500" y="1338263"/>
                <a:ext cx="49213" cy="58738"/>
              </a:xfrm>
              <a:custGeom>
                <a:avLst/>
                <a:gdLst>
                  <a:gd name="T0" fmla="*/ 0 w 12"/>
                  <a:gd name="T1" fmla="*/ 14 h 14"/>
                  <a:gd name="T2" fmla="*/ 8 w 12"/>
                  <a:gd name="T3" fmla="*/ 6 h 14"/>
                  <a:gd name="T4" fmla="*/ 12 w 12"/>
                  <a:gd name="T5" fmla="*/ 7 h 14"/>
                  <a:gd name="T6" fmla="*/ 6 w 12"/>
                  <a:gd name="T7" fmla="*/ 0 h 14"/>
                  <a:gd name="T8" fmla="*/ 0 w 12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0" y="14"/>
                    </a:moveTo>
                    <a:cubicBezTo>
                      <a:pt x="2" y="10"/>
                      <a:pt x="5" y="7"/>
                      <a:pt x="8" y="6"/>
                    </a:cubicBezTo>
                    <a:cubicBezTo>
                      <a:pt x="9" y="6"/>
                      <a:pt x="10" y="6"/>
                      <a:pt x="12" y="7"/>
                    </a:cubicBezTo>
                    <a:cubicBezTo>
                      <a:pt x="9" y="4"/>
                      <a:pt x="8" y="2"/>
                      <a:pt x="6" y="0"/>
                    </a:cubicBezTo>
                    <a:cubicBezTo>
                      <a:pt x="6" y="8"/>
                      <a:pt x="0" y="9"/>
                      <a:pt x="0" y="14"/>
                    </a:cubicBezTo>
                    <a:close/>
                  </a:path>
                </a:pathLst>
              </a:custGeom>
              <a:solidFill>
                <a:srgbClr val="6BB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2" name="Freeform 219">
                <a:extLst>
                  <a:ext uri="{FF2B5EF4-FFF2-40B4-BE49-F238E27FC236}">
                    <a16:creationId xmlns:a16="http://schemas.microsoft.com/office/drawing/2014/main" id="{6C17CC36-80B9-4AAE-A083-B9D5FBE1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2525" y="1338263"/>
                <a:ext cx="53975" cy="58738"/>
              </a:xfrm>
              <a:custGeom>
                <a:avLst/>
                <a:gdLst>
                  <a:gd name="T0" fmla="*/ 13 w 13"/>
                  <a:gd name="T1" fmla="*/ 14 h 14"/>
                  <a:gd name="T2" fmla="*/ 6 w 13"/>
                  <a:gd name="T3" fmla="*/ 8 h 14"/>
                  <a:gd name="T4" fmla="*/ 0 w 13"/>
                  <a:gd name="T5" fmla="*/ 7 h 14"/>
                  <a:gd name="T6" fmla="*/ 8 w 13"/>
                  <a:gd name="T7" fmla="*/ 0 h 14"/>
                  <a:gd name="T8" fmla="*/ 13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13" y="14"/>
                    </a:moveTo>
                    <a:cubicBezTo>
                      <a:pt x="11" y="10"/>
                      <a:pt x="8" y="8"/>
                      <a:pt x="6" y="8"/>
                    </a:cubicBezTo>
                    <a:cubicBezTo>
                      <a:pt x="4" y="7"/>
                      <a:pt x="2" y="7"/>
                      <a:pt x="0" y="7"/>
                    </a:cubicBezTo>
                    <a:cubicBezTo>
                      <a:pt x="3" y="4"/>
                      <a:pt x="5" y="3"/>
                      <a:pt x="8" y="0"/>
                    </a:cubicBezTo>
                    <a:cubicBezTo>
                      <a:pt x="8" y="8"/>
                      <a:pt x="13" y="9"/>
                      <a:pt x="13" y="14"/>
                    </a:cubicBezTo>
                    <a:close/>
                  </a:path>
                </a:pathLst>
              </a:custGeom>
              <a:solidFill>
                <a:srgbClr val="478C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3" name="Freeform 220">
                <a:extLst>
                  <a:ext uri="{FF2B5EF4-FFF2-40B4-BE49-F238E27FC236}">
                    <a16:creationId xmlns:a16="http://schemas.microsoft.com/office/drawing/2014/main" id="{F6B81BDC-F7F0-4A3C-90E7-3F9F0BEE7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463" y="1338263"/>
                <a:ext cx="46038" cy="58738"/>
              </a:xfrm>
              <a:custGeom>
                <a:avLst/>
                <a:gdLst>
                  <a:gd name="T0" fmla="*/ 11 w 11"/>
                  <a:gd name="T1" fmla="*/ 14 h 14"/>
                  <a:gd name="T2" fmla="*/ 4 w 11"/>
                  <a:gd name="T3" fmla="*/ 6 h 14"/>
                  <a:gd name="T4" fmla="*/ 0 w 11"/>
                  <a:gd name="T5" fmla="*/ 7 h 14"/>
                  <a:gd name="T6" fmla="*/ 6 w 11"/>
                  <a:gd name="T7" fmla="*/ 0 h 14"/>
                  <a:gd name="T8" fmla="*/ 11 w 11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1" y="14"/>
                    </a:moveTo>
                    <a:cubicBezTo>
                      <a:pt x="10" y="10"/>
                      <a:pt x="7" y="7"/>
                      <a:pt x="4" y="6"/>
                    </a:cubicBezTo>
                    <a:cubicBezTo>
                      <a:pt x="2" y="6"/>
                      <a:pt x="1" y="6"/>
                      <a:pt x="0" y="7"/>
                    </a:cubicBezTo>
                    <a:cubicBezTo>
                      <a:pt x="2" y="4"/>
                      <a:pt x="3" y="2"/>
                      <a:pt x="6" y="0"/>
                    </a:cubicBezTo>
                    <a:cubicBezTo>
                      <a:pt x="6" y="8"/>
                      <a:pt x="11" y="9"/>
                      <a:pt x="11" y="14"/>
                    </a:cubicBezTo>
                    <a:close/>
                  </a:path>
                </a:pathLst>
              </a:custGeom>
              <a:solidFill>
                <a:srgbClr val="6BB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4" name="Freeform 221">
                <a:extLst>
                  <a:ext uri="{FF2B5EF4-FFF2-40B4-BE49-F238E27FC236}">
                    <a16:creationId xmlns:a16="http://schemas.microsoft.com/office/drawing/2014/main" id="{69BB5002-5B69-4D00-9824-8F3479DB5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488" y="1201738"/>
                <a:ext cx="120650" cy="136525"/>
              </a:xfrm>
              <a:custGeom>
                <a:avLst/>
                <a:gdLst>
                  <a:gd name="T0" fmla="*/ 14 w 29"/>
                  <a:gd name="T1" fmla="*/ 33 h 33"/>
                  <a:gd name="T2" fmla="*/ 29 w 29"/>
                  <a:gd name="T3" fmla="*/ 4 h 33"/>
                  <a:gd name="T4" fmla="*/ 14 w 29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3">
                    <a:moveTo>
                      <a:pt x="14" y="33"/>
                    </a:moveTo>
                    <a:cubicBezTo>
                      <a:pt x="7" y="0"/>
                      <a:pt x="25" y="4"/>
                      <a:pt x="29" y="4"/>
                    </a:cubicBezTo>
                    <a:cubicBezTo>
                      <a:pt x="24" y="0"/>
                      <a:pt x="0" y="0"/>
                      <a:pt x="14" y="33"/>
                    </a:cubicBezTo>
                    <a:close/>
                  </a:path>
                </a:pathLst>
              </a:custGeom>
              <a:solidFill>
                <a:srgbClr val="DE99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85" name="Group 575">
              <a:extLst>
                <a:ext uri="{FF2B5EF4-FFF2-40B4-BE49-F238E27FC236}">
                  <a16:creationId xmlns:a16="http://schemas.microsoft.com/office/drawing/2014/main" id="{7CFD46A6-8E0A-41CD-BEFA-1D8F9B547E95}"/>
                </a:ext>
              </a:extLst>
            </p:cNvPr>
            <p:cNvGrpSpPr/>
            <p:nvPr/>
          </p:nvGrpSpPr>
          <p:grpSpPr>
            <a:xfrm>
              <a:off x="5879480" y="3393017"/>
              <a:ext cx="495300" cy="499533"/>
              <a:chOff x="5208588" y="3154363"/>
              <a:chExt cx="371475" cy="374650"/>
            </a:xfrm>
          </p:grpSpPr>
          <p:sp>
            <p:nvSpPr>
              <p:cNvPr id="586" name="Oval 222">
                <a:extLst>
                  <a:ext uri="{FF2B5EF4-FFF2-40B4-BE49-F238E27FC236}">
                    <a16:creationId xmlns:a16="http://schemas.microsoft.com/office/drawing/2014/main" id="{6D2D2A03-208E-4511-B792-1E32C0CD4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588" y="3154363"/>
                <a:ext cx="371475" cy="37465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7" name="Oval 223">
                <a:extLst>
                  <a:ext uri="{FF2B5EF4-FFF2-40B4-BE49-F238E27FC236}">
                    <a16:creationId xmlns:a16="http://schemas.microsoft.com/office/drawing/2014/main" id="{895DB113-BD75-4396-91EA-5DDC1A8B2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182938"/>
                <a:ext cx="312738" cy="317500"/>
              </a:xfrm>
              <a:prstGeom prst="ellipse">
                <a:avLst/>
              </a:prstGeom>
              <a:solidFill>
                <a:srgbClr val="1CADE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8" name="Freeform 224">
                <a:extLst>
                  <a:ext uri="{FF2B5EF4-FFF2-40B4-BE49-F238E27FC236}">
                    <a16:creationId xmlns:a16="http://schemas.microsoft.com/office/drawing/2014/main" id="{89157035-DD42-4FDF-A956-8A3641919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3362325"/>
                <a:ext cx="46038" cy="92075"/>
              </a:xfrm>
              <a:custGeom>
                <a:avLst/>
                <a:gdLst>
                  <a:gd name="T0" fmla="*/ 0 w 11"/>
                  <a:gd name="T1" fmla="*/ 0 h 22"/>
                  <a:gd name="T2" fmla="*/ 11 w 11"/>
                  <a:gd name="T3" fmla="*/ 0 h 22"/>
                  <a:gd name="T4" fmla="*/ 11 w 11"/>
                  <a:gd name="T5" fmla="*/ 16 h 22"/>
                  <a:gd name="T6" fmla="*/ 0 w 11"/>
                  <a:gd name="T7" fmla="*/ 16 h 22"/>
                  <a:gd name="T8" fmla="*/ 0 w 1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22"/>
                      <a:pt x="0" y="22"/>
                      <a:pt x="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9" name="Freeform 225">
                <a:extLst>
                  <a:ext uri="{FF2B5EF4-FFF2-40B4-BE49-F238E27FC236}">
                    <a16:creationId xmlns:a16="http://schemas.microsoft.com/office/drawing/2014/main" id="{AC483ADE-2EE4-4E45-B062-BE30D3990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775" y="3421063"/>
                <a:ext cx="163513" cy="79375"/>
              </a:xfrm>
              <a:custGeom>
                <a:avLst/>
                <a:gdLst>
                  <a:gd name="T0" fmla="*/ 5 w 39"/>
                  <a:gd name="T1" fmla="*/ 5 h 19"/>
                  <a:gd name="T2" fmla="*/ 0 w 39"/>
                  <a:gd name="T3" fmla="*/ 13 h 19"/>
                  <a:gd name="T4" fmla="*/ 20 w 39"/>
                  <a:gd name="T5" fmla="*/ 19 h 19"/>
                  <a:gd name="T6" fmla="*/ 39 w 39"/>
                  <a:gd name="T7" fmla="*/ 13 h 19"/>
                  <a:gd name="T8" fmla="*/ 34 w 39"/>
                  <a:gd name="T9" fmla="*/ 5 h 19"/>
                  <a:gd name="T10" fmla="*/ 19 w 39"/>
                  <a:gd name="T11" fmla="*/ 0 h 19"/>
                  <a:gd name="T12" fmla="*/ 5 w 39"/>
                  <a:gd name="T13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9">
                    <a:moveTo>
                      <a:pt x="5" y="5"/>
                    </a:moveTo>
                    <a:cubicBezTo>
                      <a:pt x="3" y="7"/>
                      <a:pt x="1" y="10"/>
                      <a:pt x="0" y="13"/>
                    </a:cubicBezTo>
                    <a:cubicBezTo>
                      <a:pt x="6" y="17"/>
                      <a:pt x="12" y="19"/>
                      <a:pt x="20" y="19"/>
                    </a:cubicBezTo>
                    <a:cubicBezTo>
                      <a:pt x="27" y="19"/>
                      <a:pt x="34" y="17"/>
                      <a:pt x="39" y="13"/>
                    </a:cubicBezTo>
                    <a:cubicBezTo>
                      <a:pt x="38" y="10"/>
                      <a:pt x="36" y="7"/>
                      <a:pt x="34" y="5"/>
                    </a:cubicBezTo>
                    <a:cubicBezTo>
                      <a:pt x="27" y="1"/>
                      <a:pt x="23" y="0"/>
                      <a:pt x="19" y="0"/>
                    </a:cubicBezTo>
                    <a:cubicBezTo>
                      <a:pt x="16" y="0"/>
                      <a:pt x="12" y="1"/>
                      <a:pt x="5" y="5"/>
                    </a:cubicBezTo>
                    <a:close/>
                  </a:path>
                </a:pathLst>
              </a:custGeom>
              <a:solidFill>
                <a:srgbClr val="FFD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0" name="Freeform 226">
                <a:extLst>
                  <a:ext uri="{FF2B5EF4-FFF2-40B4-BE49-F238E27FC236}">
                    <a16:creationId xmlns:a16="http://schemas.microsoft.com/office/drawing/2014/main" id="{48035266-EF46-4DBC-B87F-F99B43E0B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513" y="3395663"/>
                <a:ext cx="46038" cy="28575"/>
              </a:xfrm>
              <a:custGeom>
                <a:avLst/>
                <a:gdLst>
                  <a:gd name="T0" fmla="*/ 29 w 29"/>
                  <a:gd name="T1" fmla="*/ 5 h 18"/>
                  <a:gd name="T2" fmla="*/ 29 w 29"/>
                  <a:gd name="T3" fmla="*/ 0 h 18"/>
                  <a:gd name="T4" fmla="*/ 0 w 29"/>
                  <a:gd name="T5" fmla="*/ 0 h 18"/>
                  <a:gd name="T6" fmla="*/ 0 w 29"/>
                  <a:gd name="T7" fmla="*/ 18 h 18"/>
                  <a:gd name="T8" fmla="*/ 29 w 29"/>
                  <a:gd name="T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8">
                    <a:moveTo>
                      <a:pt x="29" y="5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1" name="Freeform 227">
                <a:extLst>
                  <a:ext uri="{FF2B5EF4-FFF2-40B4-BE49-F238E27FC236}">
                    <a16:creationId xmlns:a16="http://schemas.microsoft.com/office/drawing/2014/main" id="{C5CD8BE0-3E7E-4495-B056-779C03CFF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3" y="3278188"/>
                <a:ext cx="187325" cy="125413"/>
              </a:xfrm>
              <a:custGeom>
                <a:avLst/>
                <a:gdLst>
                  <a:gd name="T0" fmla="*/ 23 w 45"/>
                  <a:gd name="T1" fmla="*/ 0 h 30"/>
                  <a:gd name="T2" fmla="*/ 23 w 45"/>
                  <a:gd name="T3" fmla="*/ 30 h 30"/>
                  <a:gd name="T4" fmla="*/ 23 w 45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0">
                    <a:moveTo>
                      <a:pt x="23" y="0"/>
                    </a:moveTo>
                    <a:cubicBezTo>
                      <a:pt x="45" y="0"/>
                      <a:pt x="36" y="30"/>
                      <a:pt x="23" y="30"/>
                    </a:cubicBezTo>
                    <a:cubicBezTo>
                      <a:pt x="9" y="30"/>
                      <a:pt x="0" y="0"/>
                      <a:pt x="23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2" name="Freeform 228">
                <a:extLst>
                  <a:ext uri="{FF2B5EF4-FFF2-40B4-BE49-F238E27FC236}">
                    <a16:creationId xmlns:a16="http://schemas.microsoft.com/office/drawing/2014/main" id="{32BB2F1A-7F3A-46A2-983B-4CCB61DA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5275" y="3421063"/>
                <a:ext cx="41275" cy="79375"/>
              </a:xfrm>
              <a:custGeom>
                <a:avLst/>
                <a:gdLst>
                  <a:gd name="T0" fmla="*/ 3 w 10"/>
                  <a:gd name="T1" fmla="*/ 10 h 19"/>
                  <a:gd name="T2" fmla="*/ 3 w 10"/>
                  <a:gd name="T3" fmla="*/ 19 h 19"/>
                  <a:gd name="T4" fmla="*/ 5 w 10"/>
                  <a:gd name="T5" fmla="*/ 19 h 19"/>
                  <a:gd name="T6" fmla="*/ 6 w 10"/>
                  <a:gd name="T7" fmla="*/ 19 h 19"/>
                  <a:gd name="T8" fmla="*/ 6 w 10"/>
                  <a:gd name="T9" fmla="*/ 10 h 19"/>
                  <a:gd name="T10" fmla="*/ 10 w 10"/>
                  <a:gd name="T11" fmla="*/ 0 h 19"/>
                  <a:gd name="T12" fmla="*/ 0 w 10"/>
                  <a:gd name="T13" fmla="*/ 0 h 19"/>
                  <a:gd name="T14" fmla="*/ 3 w 10"/>
                  <a:gd name="T1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19">
                    <a:moveTo>
                      <a:pt x="3" y="10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5" y="19"/>
                      <a:pt x="6" y="19"/>
                      <a:pt x="6" y="1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6" y="0"/>
                      <a:pt x="3" y="0"/>
                      <a:pt x="0" y="0"/>
                    </a:cubicBez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76B3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3" name="Freeform 229">
                <a:extLst>
                  <a:ext uri="{FF2B5EF4-FFF2-40B4-BE49-F238E27FC236}">
                    <a16:creationId xmlns:a16="http://schemas.microsoft.com/office/drawing/2014/main" id="{93843809-3530-4F95-A2C0-246E07B1D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3408363"/>
                <a:ext cx="36513" cy="49213"/>
              </a:xfrm>
              <a:custGeom>
                <a:avLst/>
                <a:gdLst>
                  <a:gd name="T0" fmla="*/ 10 w 23"/>
                  <a:gd name="T1" fmla="*/ 0 h 31"/>
                  <a:gd name="T2" fmla="*/ 0 w 23"/>
                  <a:gd name="T3" fmla="*/ 13 h 31"/>
                  <a:gd name="T4" fmla="*/ 5 w 23"/>
                  <a:gd name="T5" fmla="*/ 31 h 31"/>
                  <a:gd name="T6" fmla="*/ 23 w 23"/>
                  <a:gd name="T7" fmla="*/ 8 h 31"/>
                  <a:gd name="T8" fmla="*/ 10 w 23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1">
                    <a:moveTo>
                      <a:pt x="10" y="0"/>
                    </a:moveTo>
                    <a:lnTo>
                      <a:pt x="0" y="13"/>
                    </a:lnTo>
                    <a:lnTo>
                      <a:pt x="5" y="31"/>
                    </a:lnTo>
                    <a:lnTo>
                      <a:pt x="23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4" name="Freeform 230">
                <a:extLst>
                  <a:ext uri="{FF2B5EF4-FFF2-40B4-BE49-F238E27FC236}">
                    <a16:creationId xmlns:a16="http://schemas.microsoft.com/office/drawing/2014/main" id="{A1B75E14-6039-4081-9FF5-97B42B010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3408363"/>
                <a:ext cx="36513" cy="41275"/>
              </a:xfrm>
              <a:custGeom>
                <a:avLst/>
                <a:gdLst>
                  <a:gd name="T0" fmla="*/ 10 w 23"/>
                  <a:gd name="T1" fmla="*/ 0 h 26"/>
                  <a:gd name="T2" fmla="*/ 0 w 23"/>
                  <a:gd name="T3" fmla="*/ 13 h 26"/>
                  <a:gd name="T4" fmla="*/ 8 w 23"/>
                  <a:gd name="T5" fmla="*/ 26 h 26"/>
                  <a:gd name="T6" fmla="*/ 23 w 23"/>
                  <a:gd name="T7" fmla="*/ 8 h 26"/>
                  <a:gd name="T8" fmla="*/ 10 w 23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10" y="0"/>
                    </a:moveTo>
                    <a:lnTo>
                      <a:pt x="0" y="13"/>
                    </a:lnTo>
                    <a:lnTo>
                      <a:pt x="8" y="26"/>
                    </a:lnTo>
                    <a:lnTo>
                      <a:pt x="23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D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5" name="Freeform 231">
                <a:extLst>
                  <a:ext uri="{FF2B5EF4-FFF2-40B4-BE49-F238E27FC236}">
                    <a16:creationId xmlns:a16="http://schemas.microsoft.com/office/drawing/2014/main" id="{7BE5EB2E-2318-465B-962B-DC2148BCA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913" y="3408363"/>
                <a:ext cx="38100" cy="49213"/>
              </a:xfrm>
              <a:custGeom>
                <a:avLst/>
                <a:gdLst>
                  <a:gd name="T0" fmla="*/ 13 w 24"/>
                  <a:gd name="T1" fmla="*/ 0 h 31"/>
                  <a:gd name="T2" fmla="*/ 24 w 24"/>
                  <a:gd name="T3" fmla="*/ 13 h 31"/>
                  <a:gd name="T4" fmla="*/ 18 w 24"/>
                  <a:gd name="T5" fmla="*/ 31 h 31"/>
                  <a:gd name="T6" fmla="*/ 0 w 24"/>
                  <a:gd name="T7" fmla="*/ 8 h 31"/>
                  <a:gd name="T8" fmla="*/ 13 w 24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1">
                    <a:moveTo>
                      <a:pt x="13" y="0"/>
                    </a:moveTo>
                    <a:lnTo>
                      <a:pt x="24" y="13"/>
                    </a:lnTo>
                    <a:lnTo>
                      <a:pt x="18" y="31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6" name="Freeform 232">
                <a:extLst>
                  <a:ext uri="{FF2B5EF4-FFF2-40B4-BE49-F238E27FC236}">
                    <a16:creationId xmlns:a16="http://schemas.microsoft.com/office/drawing/2014/main" id="{0C0F41E1-B17D-430A-82F3-A924CFB39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5913" y="3408363"/>
                <a:ext cx="38100" cy="41275"/>
              </a:xfrm>
              <a:custGeom>
                <a:avLst/>
                <a:gdLst>
                  <a:gd name="T0" fmla="*/ 13 w 24"/>
                  <a:gd name="T1" fmla="*/ 0 h 26"/>
                  <a:gd name="T2" fmla="*/ 24 w 24"/>
                  <a:gd name="T3" fmla="*/ 13 h 26"/>
                  <a:gd name="T4" fmla="*/ 16 w 24"/>
                  <a:gd name="T5" fmla="*/ 26 h 26"/>
                  <a:gd name="T6" fmla="*/ 0 w 24"/>
                  <a:gd name="T7" fmla="*/ 8 h 26"/>
                  <a:gd name="T8" fmla="*/ 13 w 24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6">
                    <a:moveTo>
                      <a:pt x="13" y="0"/>
                    </a:moveTo>
                    <a:lnTo>
                      <a:pt x="24" y="13"/>
                    </a:lnTo>
                    <a:lnTo>
                      <a:pt x="16" y="26"/>
                    </a:lnTo>
                    <a:lnTo>
                      <a:pt x="0" y="8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D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7" name="Freeform 233">
                <a:extLst>
                  <a:ext uri="{FF2B5EF4-FFF2-40B4-BE49-F238E27FC236}">
                    <a16:creationId xmlns:a16="http://schemas.microsoft.com/office/drawing/2014/main" id="{7B092C31-30F9-4062-B699-EF45BE260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3257550"/>
                <a:ext cx="128588" cy="84138"/>
              </a:xfrm>
              <a:custGeom>
                <a:avLst/>
                <a:gdLst>
                  <a:gd name="T0" fmla="*/ 27 w 31"/>
                  <a:gd name="T1" fmla="*/ 14 h 20"/>
                  <a:gd name="T2" fmla="*/ 23 w 31"/>
                  <a:gd name="T3" fmla="*/ 9 h 20"/>
                  <a:gd name="T4" fmla="*/ 10 w 31"/>
                  <a:gd name="T5" fmla="*/ 11 h 20"/>
                  <a:gd name="T6" fmla="*/ 5 w 31"/>
                  <a:gd name="T7" fmla="*/ 18 h 20"/>
                  <a:gd name="T8" fmla="*/ 4 w 31"/>
                  <a:gd name="T9" fmla="*/ 20 h 20"/>
                  <a:gd name="T10" fmla="*/ 1 w 31"/>
                  <a:gd name="T11" fmla="*/ 16 h 20"/>
                  <a:gd name="T12" fmla="*/ 1 w 31"/>
                  <a:gd name="T13" fmla="*/ 10 h 20"/>
                  <a:gd name="T14" fmla="*/ 15 w 31"/>
                  <a:gd name="T15" fmla="*/ 1 h 20"/>
                  <a:gd name="T16" fmla="*/ 24 w 31"/>
                  <a:gd name="T17" fmla="*/ 4 h 20"/>
                  <a:gd name="T18" fmla="*/ 30 w 31"/>
                  <a:gd name="T19" fmla="*/ 17 h 20"/>
                  <a:gd name="T20" fmla="*/ 27 w 31"/>
                  <a:gd name="T21" fmla="*/ 19 h 20"/>
                  <a:gd name="T22" fmla="*/ 27 w 31"/>
                  <a:gd name="T23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20">
                    <a:moveTo>
                      <a:pt x="27" y="14"/>
                    </a:moveTo>
                    <a:cubicBezTo>
                      <a:pt x="27" y="12"/>
                      <a:pt x="25" y="9"/>
                      <a:pt x="23" y="9"/>
                    </a:cubicBezTo>
                    <a:cubicBezTo>
                      <a:pt x="22" y="8"/>
                      <a:pt x="14" y="9"/>
                      <a:pt x="10" y="11"/>
                    </a:cubicBezTo>
                    <a:cubicBezTo>
                      <a:pt x="6" y="14"/>
                      <a:pt x="5" y="16"/>
                      <a:pt x="5" y="18"/>
                    </a:cubicBezTo>
                    <a:cubicBezTo>
                      <a:pt x="5" y="19"/>
                      <a:pt x="4" y="20"/>
                      <a:pt x="4" y="20"/>
                    </a:cubicBezTo>
                    <a:cubicBezTo>
                      <a:pt x="3" y="19"/>
                      <a:pt x="2" y="17"/>
                      <a:pt x="1" y="16"/>
                    </a:cubicBezTo>
                    <a:cubicBezTo>
                      <a:pt x="0" y="15"/>
                      <a:pt x="0" y="13"/>
                      <a:pt x="1" y="10"/>
                    </a:cubicBezTo>
                    <a:cubicBezTo>
                      <a:pt x="2" y="8"/>
                      <a:pt x="5" y="1"/>
                      <a:pt x="15" y="1"/>
                    </a:cubicBezTo>
                    <a:cubicBezTo>
                      <a:pt x="20" y="0"/>
                      <a:pt x="22" y="3"/>
                      <a:pt x="24" y="4"/>
                    </a:cubicBezTo>
                    <a:cubicBezTo>
                      <a:pt x="28" y="5"/>
                      <a:pt x="31" y="13"/>
                      <a:pt x="30" y="17"/>
                    </a:cubicBezTo>
                    <a:cubicBezTo>
                      <a:pt x="29" y="18"/>
                      <a:pt x="28" y="20"/>
                      <a:pt x="27" y="19"/>
                    </a:cubicBezTo>
                    <a:cubicBezTo>
                      <a:pt x="26" y="19"/>
                      <a:pt x="27" y="16"/>
                      <a:pt x="27" y="14"/>
                    </a:cubicBezTo>
                    <a:close/>
                  </a:path>
                </a:pathLst>
              </a:custGeom>
              <a:solidFill>
                <a:srgbClr val="E3B5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8" name="Freeform 234">
                <a:extLst>
                  <a:ext uri="{FF2B5EF4-FFF2-40B4-BE49-F238E27FC236}">
                    <a16:creationId xmlns:a16="http://schemas.microsoft.com/office/drawing/2014/main" id="{D9938EDD-6B1F-4749-8D32-5F4C903B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0" y="3321050"/>
                <a:ext cx="15875" cy="33338"/>
              </a:xfrm>
              <a:custGeom>
                <a:avLst/>
                <a:gdLst>
                  <a:gd name="T0" fmla="*/ 3 w 4"/>
                  <a:gd name="T1" fmla="*/ 0 h 8"/>
                  <a:gd name="T2" fmla="*/ 4 w 4"/>
                  <a:gd name="T3" fmla="*/ 4 h 8"/>
                  <a:gd name="T4" fmla="*/ 2 w 4"/>
                  <a:gd name="T5" fmla="*/ 7 h 8"/>
                  <a:gd name="T6" fmla="*/ 1 w 4"/>
                  <a:gd name="T7" fmla="*/ 4 h 8"/>
                  <a:gd name="T8" fmla="*/ 3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cubicBezTo>
                      <a:pt x="4" y="1"/>
                      <a:pt x="4" y="2"/>
                      <a:pt x="4" y="4"/>
                    </a:cubicBezTo>
                    <a:cubicBezTo>
                      <a:pt x="3" y="6"/>
                      <a:pt x="2" y="8"/>
                      <a:pt x="2" y="7"/>
                    </a:cubicBezTo>
                    <a:cubicBezTo>
                      <a:pt x="1" y="7"/>
                      <a:pt x="0" y="6"/>
                      <a:pt x="1" y="4"/>
                    </a:cubicBezTo>
                    <a:cubicBezTo>
                      <a:pt x="1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9" name="Freeform 235">
                <a:extLst>
                  <a:ext uri="{FF2B5EF4-FFF2-40B4-BE49-F238E27FC236}">
                    <a16:creationId xmlns:a16="http://schemas.microsoft.com/office/drawing/2014/main" id="{F02E4CF5-F7A3-4F8F-9F62-8B6EEE3E9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3321050"/>
                <a:ext cx="15875" cy="33338"/>
              </a:xfrm>
              <a:custGeom>
                <a:avLst/>
                <a:gdLst>
                  <a:gd name="T0" fmla="*/ 1 w 4"/>
                  <a:gd name="T1" fmla="*/ 0 h 8"/>
                  <a:gd name="T2" fmla="*/ 0 w 4"/>
                  <a:gd name="T3" fmla="*/ 4 h 8"/>
                  <a:gd name="T4" fmla="*/ 3 w 4"/>
                  <a:gd name="T5" fmla="*/ 7 h 8"/>
                  <a:gd name="T6" fmla="*/ 3 w 4"/>
                  <a:gd name="T7" fmla="*/ 4 h 8"/>
                  <a:gd name="T8" fmla="*/ 1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6"/>
                      <a:pt x="2" y="8"/>
                      <a:pt x="3" y="7"/>
                    </a:cubicBezTo>
                    <a:cubicBezTo>
                      <a:pt x="3" y="7"/>
                      <a:pt x="4" y="6"/>
                      <a:pt x="3" y="4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00" name="Group 579">
              <a:extLst>
                <a:ext uri="{FF2B5EF4-FFF2-40B4-BE49-F238E27FC236}">
                  <a16:creationId xmlns:a16="http://schemas.microsoft.com/office/drawing/2014/main" id="{170E6D67-054A-4121-A84A-2F93E4DDC61B}"/>
                </a:ext>
              </a:extLst>
            </p:cNvPr>
            <p:cNvGrpSpPr/>
            <p:nvPr/>
          </p:nvGrpSpPr>
          <p:grpSpPr>
            <a:xfrm>
              <a:off x="3613152" y="3238501"/>
              <a:ext cx="628651" cy="632884"/>
              <a:chOff x="2612073" y="2503488"/>
              <a:chExt cx="471488" cy="474663"/>
            </a:xfrm>
          </p:grpSpPr>
          <p:sp>
            <p:nvSpPr>
              <p:cNvPr id="601" name="Oval 236">
                <a:extLst>
                  <a:ext uri="{FF2B5EF4-FFF2-40B4-BE49-F238E27FC236}">
                    <a16:creationId xmlns:a16="http://schemas.microsoft.com/office/drawing/2014/main" id="{2E9605B6-1AE0-41FC-B5FD-29E2834EA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2073" y="2503488"/>
                <a:ext cx="471488" cy="4746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2" name="Oval 237">
                <a:extLst>
                  <a:ext uri="{FF2B5EF4-FFF2-40B4-BE49-F238E27FC236}">
                    <a16:creationId xmlns:a16="http://schemas.microsoft.com/office/drawing/2014/main" id="{C82460CD-B2D9-46F7-8F4D-7DCE454B7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3188" y="2532063"/>
                <a:ext cx="415925" cy="417513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3" name="Freeform 238">
                <a:extLst>
                  <a:ext uri="{FF2B5EF4-FFF2-40B4-BE49-F238E27FC236}">
                    <a16:creationId xmlns:a16="http://schemas.microsoft.com/office/drawing/2014/main" id="{E3D55737-2927-437E-BC4D-2A2C0FC61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675" y="2806700"/>
                <a:ext cx="238125" cy="142875"/>
              </a:xfrm>
              <a:custGeom>
                <a:avLst/>
                <a:gdLst>
                  <a:gd name="T0" fmla="*/ 10 w 57"/>
                  <a:gd name="T1" fmla="*/ 7 h 34"/>
                  <a:gd name="T2" fmla="*/ 0 w 57"/>
                  <a:gd name="T3" fmla="*/ 25 h 34"/>
                  <a:gd name="T4" fmla="*/ 28 w 57"/>
                  <a:gd name="T5" fmla="*/ 34 h 34"/>
                  <a:gd name="T6" fmla="*/ 57 w 57"/>
                  <a:gd name="T7" fmla="*/ 25 h 34"/>
                  <a:gd name="T8" fmla="*/ 47 w 57"/>
                  <a:gd name="T9" fmla="*/ 7 h 34"/>
                  <a:gd name="T10" fmla="*/ 28 w 57"/>
                  <a:gd name="T11" fmla="*/ 0 h 34"/>
                  <a:gd name="T12" fmla="*/ 10 w 57"/>
                  <a:gd name="T1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4">
                    <a:moveTo>
                      <a:pt x="10" y="7"/>
                    </a:moveTo>
                    <a:cubicBezTo>
                      <a:pt x="5" y="10"/>
                      <a:pt x="3" y="17"/>
                      <a:pt x="0" y="25"/>
                    </a:cubicBezTo>
                    <a:cubicBezTo>
                      <a:pt x="8" y="31"/>
                      <a:pt x="18" y="34"/>
                      <a:pt x="28" y="34"/>
                    </a:cubicBezTo>
                    <a:cubicBezTo>
                      <a:pt x="39" y="34"/>
                      <a:pt x="49" y="31"/>
                      <a:pt x="57" y="25"/>
                    </a:cubicBezTo>
                    <a:cubicBezTo>
                      <a:pt x="54" y="17"/>
                      <a:pt x="52" y="10"/>
                      <a:pt x="47" y="7"/>
                    </a:cubicBezTo>
                    <a:cubicBezTo>
                      <a:pt x="39" y="2"/>
                      <a:pt x="33" y="1"/>
                      <a:pt x="28" y="0"/>
                    </a:cubicBezTo>
                    <a:cubicBezTo>
                      <a:pt x="23" y="0"/>
                      <a:pt x="18" y="2"/>
                      <a:pt x="10" y="7"/>
                    </a:cubicBezTo>
                    <a:close/>
                  </a:path>
                </a:pathLst>
              </a:custGeom>
              <a:solidFill>
                <a:srgbClr val="FFD6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4" name="Freeform 239">
                <a:extLst>
                  <a:ext uri="{FF2B5EF4-FFF2-40B4-BE49-F238E27FC236}">
                    <a16:creationId xmlns:a16="http://schemas.microsoft.com/office/drawing/2014/main" id="{841B665B-4BD8-43E1-AC9C-52806D406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113" y="2806700"/>
                <a:ext cx="96838" cy="50800"/>
              </a:xfrm>
              <a:custGeom>
                <a:avLst/>
                <a:gdLst>
                  <a:gd name="T0" fmla="*/ 23 w 23"/>
                  <a:gd name="T1" fmla="*/ 3 h 12"/>
                  <a:gd name="T2" fmla="*/ 11 w 23"/>
                  <a:gd name="T3" fmla="*/ 0 h 12"/>
                  <a:gd name="T4" fmla="*/ 0 w 23"/>
                  <a:gd name="T5" fmla="*/ 3 h 12"/>
                  <a:gd name="T6" fmla="*/ 11 w 23"/>
                  <a:gd name="T7" fmla="*/ 12 h 12"/>
                  <a:gd name="T8" fmla="*/ 23 w 23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2">
                    <a:moveTo>
                      <a:pt x="23" y="3"/>
                    </a:moveTo>
                    <a:cubicBezTo>
                      <a:pt x="18" y="1"/>
                      <a:pt x="15" y="0"/>
                      <a:pt x="11" y="0"/>
                    </a:cubicBezTo>
                    <a:cubicBezTo>
                      <a:pt x="8" y="0"/>
                      <a:pt x="4" y="1"/>
                      <a:pt x="0" y="3"/>
                    </a:cubicBezTo>
                    <a:cubicBezTo>
                      <a:pt x="1" y="8"/>
                      <a:pt x="6" y="12"/>
                      <a:pt x="11" y="12"/>
                    </a:cubicBezTo>
                    <a:cubicBezTo>
                      <a:pt x="17" y="12"/>
                      <a:pt x="21" y="8"/>
                      <a:pt x="23" y="3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5" name="Freeform 240">
                <a:extLst>
                  <a:ext uri="{FF2B5EF4-FFF2-40B4-BE49-F238E27FC236}">
                    <a16:creationId xmlns:a16="http://schemas.microsoft.com/office/drawing/2014/main" id="{9C8F3341-05D2-4DE7-AB7D-41DB60CDB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575" y="2732088"/>
                <a:ext cx="57150" cy="117475"/>
              </a:xfrm>
              <a:custGeom>
                <a:avLst/>
                <a:gdLst>
                  <a:gd name="T0" fmla="*/ 0 w 14"/>
                  <a:gd name="T1" fmla="*/ 0 h 28"/>
                  <a:gd name="T2" fmla="*/ 14 w 14"/>
                  <a:gd name="T3" fmla="*/ 0 h 28"/>
                  <a:gd name="T4" fmla="*/ 14 w 14"/>
                  <a:gd name="T5" fmla="*/ 20 h 28"/>
                  <a:gd name="T6" fmla="*/ 0 w 14"/>
                  <a:gd name="T7" fmla="*/ 20 h 28"/>
                  <a:gd name="T8" fmla="*/ 0 w 1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8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7"/>
                      <a:pt x="0" y="28"/>
                      <a:pt x="0" y="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6" name="Freeform 241">
                <a:extLst>
                  <a:ext uri="{FF2B5EF4-FFF2-40B4-BE49-F238E27FC236}">
                    <a16:creationId xmlns:a16="http://schemas.microsoft.com/office/drawing/2014/main" id="{897E8032-64A9-483C-BDEF-CB86D2990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2624138"/>
                <a:ext cx="250825" cy="161925"/>
              </a:xfrm>
              <a:custGeom>
                <a:avLst/>
                <a:gdLst>
                  <a:gd name="T0" fmla="*/ 30 w 60"/>
                  <a:gd name="T1" fmla="*/ 0 h 39"/>
                  <a:gd name="T2" fmla="*/ 30 w 60"/>
                  <a:gd name="T3" fmla="*/ 39 h 39"/>
                  <a:gd name="T4" fmla="*/ 30 w 60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39">
                    <a:moveTo>
                      <a:pt x="30" y="0"/>
                    </a:moveTo>
                    <a:cubicBezTo>
                      <a:pt x="60" y="0"/>
                      <a:pt x="48" y="39"/>
                      <a:pt x="30" y="39"/>
                    </a:cubicBezTo>
                    <a:cubicBezTo>
                      <a:pt x="13" y="39"/>
                      <a:pt x="0" y="0"/>
                      <a:pt x="30" y="0"/>
                    </a:cubicBezTo>
                    <a:close/>
                  </a:path>
                </a:pathLst>
              </a:custGeom>
              <a:solidFill>
                <a:srgbClr val="F0CE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7" name="Freeform 242">
                <a:extLst>
                  <a:ext uri="{FF2B5EF4-FFF2-40B4-BE49-F238E27FC236}">
                    <a16:creationId xmlns:a16="http://schemas.microsoft.com/office/drawing/2014/main" id="{DE6D47C0-1159-48F6-9AB8-BCEFC8876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1150" y="2624138"/>
                <a:ext cx="125413" cy="161925"/>
              </a:xfrm>
              <a:custGeom>
                <a:avLst/>
                <a:gdLst>
                  <a:gd name="T0" fmla="*/ 0 w 30"/>
                  <a:gd name="T1" fmla="*/ 0 h 39"/>
                  <a:gd name="T2" fmla="*/ 0 w 30"/>
                  <a:gd name="T3" fmla="*/ 39 h 39"/>
                  <a:gd name="T4" fmla="*/ 0 w 30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9">
                    <a:moveTo>
                      <a:pt x="0" y="0"/>
                    </a:moveTo>
                    <a:cubicBezTo>
                      <a:pt x="30" y="0"/>
                      <a:pt x="18" y="39"/>
                      <a:pt x="0" y="3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8" name="Freeform 243">
                <a:extLst>
                  <a:ext uri="{FF2B5EF4-FFF2-40B4-BE49-F238E27FC236}">
                    <a16:creationId xmlns:a16="http://schemas.microsoft.com/office/drawing/2014/main" id="{114E4430-7E41-4EF6-923F-C90BD5EC96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8" y="2590800"/>
                <a:ext cx="179388" cy="136525"/>
              </a:xfrm>
              <a:custGeom>
                <a:avLst/>
                <a:gdLst>
                  <a:gd name="T0" fmla="*/ 21 w 43"/>
                  <a:gd name="T1" fmla="*/ 12 h 33"/>
                  <a:gd name="T2" fmla="*/ 28 w 43"/>
                  <a:gd name="T3" fmla="*/ 12 h 33"/>
                  <a:gd name="T4" fmla="*/ 38 w 43"/>
                  <a:gd name="T5" fmla="*/ 24 h 33"/>
                  <a:gd name="T6" fmla="*/ 41 w 43"/>
                  <a:gd name="T7" fmla="*/ 25 h 33"/>
                  <a:gd name="T8" fmla="*/ 22 w 43"/>
                  <a:gd name="T9" fmla="*/ 0 h 33"/>
                  <a:gd name="T10" fmla="*/ 2 w 43"/>
                  <a:gd name="T11" fmla="*/ 24 h 33"/>
                  <a:gd name="T12" fmla="*/ 6 w 43"/>
                  <a:gd name="T13" fmla="*/ 24 h 33"/>
                  <a:gd name="T14" fmla="*/ 21 w 43"/>
                  <a:gd name="T15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33">
                    <a:moveTo>
                      <a:pt x="21" y="12"/>
                    </a:moveTo>
                    <a:cubicBezTo>
                      <a:pt x="24" y="12"/>
                      <a:pt x="26" y="11"/>
                      <a:pt x="28" y="12"/>
                    </a:cubicBezTo>
                    <a:cubicBezTo>
                      <a:pt x="33" y="14"/>
                      <a:pt x="37" y="20"/>
                      <a:pt x="38" y="24"/>
                    </a:cubicBezTo>
                    <a:cubicBezTo>
                      <a:pt x="39" y="30"/>
                      <a:pt x="38" y="30"/>
                      <a:pt x="41" y="25"/>
                    </a:cubicBezTo>
                    <a:cubicBezTo>
                      <a:pt x="43" y="20"/>
                      <a:pt x="37" y="0"/>
                      <a:pt x="22" y="0"/>
                    </a:cubicBezTo>
                    <a:cubicBezTo>
                      <a:pt x="6" y="0"/>
                      <a:pt x="0" y="16"/>
                      <a:pt x="2" y="24"/>
                    </a:cubicBezTo>
                    <a:cubicBezTo>
                      <a:pt x="4" y="33"/>
                      <a:pt x="4" y="31"/>
                      <a:pt x="6" y="24"/>
                    </a:cubicBezTo>
                    <a:cubicBezTo>
                      <a:pt x="7" y="18"/>
                      <a:pt x="10" y="13"/>
                      <a:pt x="21" y="12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9" name="Freeform 244">
                <a:extLst>
                  <a:ext uri="{FF2B5EF4-FFF2-40B4-BE49-F238E27FC236}">
                    <a16:creationId xmlns:a16="http://schemas.microsoft.com/office/drawing/2014/main" id="{75BF40E7-AAB3-4CEC-85EC-815843626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2619375"/>
                <a:ext cx="153988" cy="100013"/>
              </a:xfrm>
              <a:custGeom>
                <a:avLst/>
                <a:gdLst>
                  <a:gd name="T0" fmla="*/ 26 w 37"/>
                  <a:gd name="T1" fmla="*/ 5 h 24"/>
                  <a:gd name="T2" fmla="*/ 12 w 37"/>
                  <a:gd name="T3" fmla="*/ 12 h 24"/>
                  <a:gd name="T4" fmla="*/ 15 w 37"/>
                  <a:gd name="T5" fmla="*/ 8 h 24"/>
                  <a:gd name="T6" fmla="*/ 6 w 37"/>
                  <a:gd name="T7" fmla="*/ 13 h 24"/>
                  <a:gd name="T8" fmla="*/ 8 w 37"/>
                  <a:gd name="T9" fmla="*/ 10 h 24"/>
                  <a:gd name="T10" fmla="*/ 4 w 37"/>
                  <a:gd name="T11" fmla="*/ 20 h 24"/>
                  <a:gd name="T12" fmla="*/ 2 w 37"/>
                  <a:gd name="T13" fmla="*/ 19 h 24"/>
                  <a:gd name="T14" fmla="*/ 1 w 37"/>
                  <a:gd name="T15" fmla="*/ 7 h 24"/>
                  <a:gd name="T16" fmla="*/ 25 w 37"/>
                  <a:gd name="T17" fmla="*/ 0 h 24"/>
                  <a:gd name="T18" fmla="*/ 36 w 37"/>
                  <a:gd name="T19" fmla="*/ 8 h 24"/>
                  <a:gd name="T20" fmla="*/ 35 w 37"/>
                  <a:gd name="T21" fmla="*/ 19 h 24"/>
                  <a:gd name="T22" fmla="*/ 33 w 37"/>
                  <a:gd name="T23" fmla="*/ 19 h 24"/>
                  <a:gd name="T24" fmla="*/ 26 w 37"/>
                  <a:gd name="T25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4">
                    <a:moveTo>
                      <a:pt x="26" y="5"/>
                    </a:moveTo>
                    <a:cubicBezTo>
                      <a:pt x="24" y="7"/>
                      <a:pt x="17" y="11"/>
                      <a:pt x="12" y="12"/>
                    </a:cubicBezTo>
                    <a:cubicBezTo>
                      <a:pt x="13" y="11"/>
                      <a:pt x="14" y="10"/>
                      <a:pt x="15" y="8"/>
                    </a:cubicBezTo>
                    <a:cubicBezTo>
                      <a:pt x="15" y="7"/>
                      <a:pt x="9" y="13"/>
                      <a:pt x="6" y="13"/>
                    </a:cubicBezTo>
                    <a:cubicBezTo>
                      <a:pt x="7" y="12"/>
                      <a:pt x="8" y="11"/>
                      <a:pt x="8" y="10"/>
                    </a:cubicBezTo>
                    <a:cubicBezTo>
                      <a:pt x="4" y="12"/>
                      <a:pt x="4" y="17"/>
                      <a:pt x="4" y="20"/>
                    </a:cubicBezTo>
                    <a:cubicBezTo>
                      <a:pt x="4" y="24"/>
                      <a:pt x="2" y="23"/>
                      <a:pt x="2" y="19"/>
                    </a:cubicBezTo>
                    <a:cubicBezTo>
                      <a:pt x="2" y="15"/>
                      <a:pt x="0" y="10"/>
                      <a:pt x="1" y="7"/>
                    </a:cubicBezTo>
                    <a:cubicBezTo>
                      <a:pt x="2" y="4"/>
                      <a:pt x="19" y="0"/>
                      <a:pt x="25" y="0"/>
                    </a:cubicBezTo>
                    <a:cubicBezTo>
                      <a:pt x="30" y="0"/>
                      <a:pt x="35" y="5"/>
                      <a:pt x="36" y="8"/>
                    </a:cubicBezTo>
                    <a:cubicBezTo>
                      <a:pt x="37" y="10"/>
                      <a:pt x="35" y="17"/>
                      <a:pt x="35" y="19"/>
                    </a:cubicBezTo>
                    <a:cubicBezTo>
                      <a:pt x="35" y="21"/>
                      <a:pt x="33" y="23"/>
                      <a:pt x="33" y="19"/>
                    </a:cubicBezTo>
                    <a:cubicBezTo>
                      <a:pt x="33" y="14"/>
                      <a:pt x="30" y="10"/>
                      <a:pt x="26" y="5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0" name="Freeform 245">
                <a:extLst>
                  <a:ext uri="{FF2B5EF4-FFF2-40B4-BE49-F238E27FC236}">
                    <a16:creationId xmlns:a16="http://schemas.microsoft.com/office/drawing/2014/main" id="{FF2F8506-7608-449E-8201-68A292FD2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7825" y="2678113"/>
                <a:ext cx="20638" cy="41275"/>
              </a:xfrm>
              <a:custGeom>
                <a:avLst/>
                <a:gdLst>
                  <a:gd name="T0" fmla="*/ 4 w 5"/>
                  <a:gd name="T1" fmla="*/ 0 h 10"/>
                  <a:gd name="T2" fmla="*/ 5 w 5"/>
                  <a:gd name="T3" fmla="*/ 5 h 10"/>
                  <a:gd name="T4" fmla="*/ 2 w 5"/>
                  <a:gd name="T5" fmla="*/ 9 h 10"/>
                  <a:gd name="T6" fmla="*/ 1 w 5"/>
                  <a:gd name="T7" fmla="*/ 4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cubicBezTo>
                      <a:pt x="5" y="0"/>
                      <a:pt x="5" y="3"/>
                      <a:pt x="5" y="5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0" y="9"/>
                      <a:pt x="0" y="7"/>
                      <a:pt x="1" y="4"/>
                    </a:cubicBezTo>
                    <a:cubicBezTo>
                      <a:pt x="1" y="2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1" name="Freeform 246">
                <a:extLst>
                  <a:ext uri="{FF2B5EF4-FFF2-40B4-BE49-F238E27FC236}">
                    <a16:creationId xmlns:a16="http://schemas.microsoft.com/office/drawing/2014/main" id="{26576ABE-1AD4-4626-AAA7-352CC7FDB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7013" y="2678113"/>
                <a:ext cx="22225" cy="41275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5 h 10"/>
                  <a:gd name="T4" fmla="*/ 3 w 5"/>
                  <a:gd name="T5" fmla="*/ 9 h 10"/>
                  <a:gd name="T6" fmla="*/ 4 w 5"/>
                  <a:gd name="T7" fmla="*/ 4 h 10"/>
                  <a:gd name="T8" fmla="*/ 1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" y="10"/>
                      <a:pt x="3" y="9"/>
                    </a:cubicBezTo>
                    <a:cubicBezTo>
                      <a:pt x="4" y="9"/>
                      <a:pt x="5" y="7"/>
                      <a:pt x="4" y="4"/>
                    </a:cubicBezTo>
                    <a:cubicBezTo>
                      <a:pt x="4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2" name="Freeform 247">
                <a:extLst>
                  <a:ext uri="{FF2B5EF4-FFF2-40B4-BE49-F238E27FC236}">
                    <a16:creationId xmlns:a16="http://schemas.microsoft.com/office/drawing/2014/main" id="{A415EC3D-36F1-4A1A-A7E0-D66E3DAFD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3675" y="2844800"/>
                <a:ext cx="46038" cy="92075"/>
              </a:xfrm>
              <a:custGeom>
                <a:avLst/>
                <a:gdLst>
                  <a:gd name="T0" fmla="*/ 7 w 11"/>
                  <a:gd name="T1" fmla="*/ 0 h 22"/>
                  <a:gd name="T2" fmla="*/ 0 w 11"/>
                  <a:gd name="T3" fmla="*/ 16 h 22"/>
                  <a:gd name="T4" fmla="*/ 10 w 11"/>
                  <a:gd name="T5" fmla="*/ 22 h 22"/>
                  <a:gd name="T6" fmla="*/ 11 w 11"/>
                  <a:gd name="T7" fmla="*/ 15 h 22"/>
                  <a:gd name="T8" fmla="*/ 7 w 11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7" y="0"/>
                    </a:moveTo>
                    <a:cubicBezTo>
                      <a:pt x="4" y="4"/>
                      <a:pt x="2" y="10"/>
                      <a:pt x="0" y="16"/>
                    </a:cubicBezTo>
                    <a:cubicBezTo>
                      <a:pt x="3" y="19"/>
                      <a:pt x="6" y="20"/>
                      <a:pt x="10" y="22"/>
                    </a:cubicBezTo>
                    <a:cubicBezTo>
                      <a:pt x="11" y="20"/>
                      <a:pt x="11" y="17"/>
                      <a:pt x="11" y="15"/>
                    </a:cubicBezTo>
                    <a:cubicBezTo>
                      <a:pt x="11" y="9"/>
                      <a:pt x="10" y="4"/>
                      <a:pt x="7" y="0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3" name="Freeform 248">
                <a:extLst>
                  <a:ext uri="{FF2B5EF4-FFF2-40B4-BE49-F238E27FC236}">
                    <a16:creationId xmlns:a16="http://schemas.microsoft.com/office/drawing/2014/main" id="{9C2EB858-5D16-4591-B1FE-F7FDCCC45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5763" y="2844800"/>
                <a:ext cx="46038" cy="92075"/>
              </a:xfrm>
              <a:custGeom>
                <a:avLst/>
                <a:gdLst>
                  <a:gd name="T0" fmla="*/ 0 w 11"/>
                  <a:gd name="T1" fmla="*/ 22 h 22"/>
                  <a:gd name="T2" fmla="*/ 11 w 11"/>
                  <a:gd name="T3" fmla="*/ 16 h 22"/>
                  <a:gd name="T4" fmla="*/ 3 w 11"/>
                  <a:gd name="T5" fmla="*/ 0 h 22"/>
                  <a:gd name="T6" fmla="*/ 0 w 11"/>
                  <a:gd name="T7" fmla="*/ 15 h 22"/>
                  <a:gd name="T8" fmla="*/ 0 w 1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2">
                    <a:moveTo>
                      <a:pt x="0" y="22"/>
                    </a:moveTo>
                    <a:cubicBezTo>
                      <a:pt x="4" y="21"/>
                      <a:pt x="8" y="19"/>
                      <a:pt x="11" y="16"/>
                    </a:cubicBezTo>
                    <a:cubicBezTo>
                      <a:pt x="9" y="10"/>
                      <a:pt x="7" y="4"/>
                      <a:pt x="3" y="0"/>
                    </a:cubicBezTo>
                    <a:cubicBezTo>
                      <a:pt x="1" y="4"/>
                      <a:pt x="0" y="9"/>
                      <a:pt x="0" y="15"/>
                    </a:cubicBezTo>
                    <a:cubicBezTo>
                      <a:pt x="0" y="17"/>
                      <a:pt x="0" y="20"/>
                      <a:pt x="0" y="22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14" name="Group 571">
              <a:extLst>
                <a:ext uri="{FF2B5EF4-FFF2-40B4-BE49-F238E27FC236}">
                  <a16:creationId xmlns:a16="http://schemas.microsoft.com/office/drawing/2014/main" id="{1E80F53D-0DC3-439F-B16A-76AA92898FE8}"/>
                </a:ext>
              </a:extLst>
            </p:cNvPr>
            <p:cNvGrpSpPr/>
            <p:nvPr/>
          </p:nvGrpSpPr>
          <p:grpSpPr>
            <a:xfrm>
              <a:off x="6944783" y="2798025"/>
              <a:ext cx="505884" cy="512233"/>
              <a:chOff x="5162550" y="2155825"/>
              <a:chExt cx="379413" cy="384175"/>
            </a:xfrm>
          </p:grpSpPr>
          <p:sp>
            <p:nvSpPr>
              <p:cNvPr id="615" name="Oval 249">
                <a:extLst>
                  <a:ext uri="{FF2B5EF4-FFF2-40B4-BE49-F238E27FC236}">
                    <a16:creationId xmlns:a16="http://schemas.microsoft.com/office/drawing/2014/main" id="{65F0ACCD-98A5-4437-88AE-C7BBFFB30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62550" y="2155825"/>
                <a:ext cx="379413" cy="384175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6" name="Oval 250">
                <a:extLst>
                  <a:ext uri="{FF2B5EF4-FFF2-40B4-BE49-F238E27FC236}">
                    <a16:creationId xmlns:a16="http://schemas.microsoft.com/office/drawing/2014/main" id="{6C38AC7C-F7C9-44AC-9781-D1E15893C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3188" y="2178050"/>
                <a:ext cx="338138" cy="336550"/>
              </a:xfrm>
              <a:prstGeom prst="ellipse">
                <a:avLst/>
              </a:prstGeom>
              <a:solidFill>
                <a:srgbClr val="1CADE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7" name="Freeform 251">
                <a:extLst>
                  <a:ext uri="{FF2B5EF4-FFF2-40B4-BE49-F238E27FC236}">
                    <a16:creationId xmlns:a16="http://schemas.microsoft.com/office/drawing/2014/main" id="{7641E510-6474-4108-B15E-5770268AD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625" y="2401888"/>
                <a:ext cx="195263" cy="112713"/>
              </a:xfrm>
              <a:custGeom>
                <a:avLst/>
                <a:gdLst>
                  <a:gd name="T0" fmla="*/ 8 w 47"/>
                  <a:gd name="T1" fmla="*/ 5 h 27"/>
                  <a:gd name="T2" fmla="*/ 0 w 47"/>
                  <a:gd name="T3" fmla="*/ 20 h 27"/>
                  <a:gd name="T4" fmla="*/ 24 w 47"/>
                  <a:gd name="T5" fmla="*/ 27 h 27"/>
                  <a:gd name="T6" fmla="*/ 47 w 47"/>
                  <a:gd name="T7" fmla="*/ 20 h 27"/>
                  <a:gd name="T8" fmla="*/ 39 w 47"/>
                  <a:gd name="T9" fmla="*/ 5 h 27"/>
                  <a:gd name="T10" fmla="*/ 23 w 47"/>
                  <a:gd name="T11" fmla="*/ 0 h 27"/>
                  <a:gd name="T12" fmla="*/ 8 w 47"/>
                  <a:gd name="T13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27">
                    <a:moveTo>
                      <a:pt x="8" y="5"/>
                    </a:moveTo>
                    <a:cubicBezTo>
                      <a:pt x="4" y="8"/>
                      <a:pt x="3" y="13"/>
                      <a:pt x="0" y="20"/>
                    </a:cubicBezTo>
                    <a:cubicBezTo>
                      <a:pt x="7" y="24"/>
                      <a:pt x="15" y="27"/>
                      <a:pt x="24" y="27"/>
                    </a:cubicBezTo>
                    <a:cubicBezTo>
                      <a:pt x="32" y="27"/>
                      <a:pt x="40" y="24"/>
                      <a:pt x="47" y="20"/>
                    </a:cubicBezTo>
                    <a:cubicBezTo>
                      <a:pt x="44" y="13"/>
                      <a:pt x="43" y="8"/>
                      <a:pt x="39" y="5"/>
                    </a:cubicBezTo>
                    <a:cubicBezTo>
                      <a:pt x="32" y="1"/>
                      <a:pt x="27" y="0"/>
                      <a:pt x="23" y="0"/>
                    </a:cubicBezTo>
                    <a:cubicBezTo>
                      <a:pt x="19" y="0"/>
                      <a:pt x="15" y="1"/>
                      <a:pt x="8" y="5"/>
                    </a:cubicBez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8" name="Freeform 252">
                <a:extLst>
                  <a:ext uri="{FF2B5EF4-FFF2-40B4-BE49-F238E27FC236}">
                    <a16:creationId xmlns:a16="http://schemas.microsoft.com/office/drawing/2014/main" id="{065E6B5F-A006-4103-9585-ED51B4684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2339975"/>
                <a:ext cx="46038" cy="117475"/>
              </a:xfrm>
              <a:custGeom>
                <a:avLst/>
                <a:gdLst>
                  <a:gd name="T0" fmla="*/ 0 w 11"/>
                  <a:gd name="T1" fmla="*/ 0 h 28"/>
                  <a:gd name="T2" fmla="*/ 11 w 11"/>
                  <a:gd name="T3" fmla="*/ 0 h 28"/>
                  <a:gd name="T4" fmla="*/ 11 w 11"/>
                  <a:gd name="T5" fmla="*/ 16 h 28"/>
                  <a:gd name="T6" fmla="*/ 5 w 11"/>
                  <a:gd name="T7" fmla="*/ 28 h 28"/>
                  <a:gd name="T8" fmla="*/ 0 w 11"/>
                  <a:gd name="T9" fmla="*/ 16 h 28"/>
                  <a:gd name="T10" fmla="*/ 0 w 11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8">
                    <a:moveTo>
                      <a:pt x="0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9"/>
                      <a:pt x="8" y="28"/>
                      <a:pt x="5" y="28"/>
                    </a:cubicBezTo>
                    <a:cubicBezTo>
                      <a:pt x="2" y="28"/>
                      <a:pt x="0" y="19"/>
                      <a:pt x="0" y="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9" name="Freeform 253">
                <a:extLst>
                  <a:ext uri="{FF2B5EF4-FFF2-40B4-BE49-F238E27FC236}">
                    <a16:creationId xmlns:a16="http://schemas.microsoft.com/office/drawing/2014/main" id="{5F2E3300-9FBF-4C06-8ACD-1B21463A6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238" y="2373313"/>
                <a:ext cx="46038" cy="33338"/>
              </a:xfrm>
              <a:custGeom>
                <a:avLst/>
                <a:gdLst>
                  <a:gd name="T0" fmla="*/ 29 w 29"/>
                  <a:gd name="T1" fmla="*/ 5 h 21"/>
                  <a:gd name="T2" fmla="*/ 29 w 29"/>
                  <a:gd name="T3" fmla="*/ 0 h 21"/>
                  <a:gd name="T4" fmla="*/ 0 w 29"/>
                  <a:gd name="T5" fmla="*/ 0 h 21"/>
                  <a:gd name="T6" fmla="*/ 0 w 29"/>
                  <a:gd name="T7" fmla="*/ 21 h 21"/>
                  <a:gd name="T8" fmla="*/ 29 w 29"/>
                  <a:gd name="T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1">
                    <a:moveTo>
                      <a:pt x="29" y="5"/>
                    </a:moveTo>
                    <a:lnTo>
                      <a:pt x="29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0" name="Freeform 254">
                <a:extLst>
                  <a:ext uri="{FF2B5EF4-FFF2-40B4-BE49-F238E27FC236}">
                    <a16:creationId xmlns:a16="http://schemas.microsoft.com/office/drawing/2014/main" id="{6DE11122-4EB1-4207-8BDE-BD44816B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863" y="2247900"/>
                <a:ext cx="204788" cy="133350"/>
              </a:xfrm>
              <a:custGeom>
                <a:avLst/>
                <a:gdLst>
                  <a:gd name="T0" fmla="*/ 24 w 49"/>
                  <a:gd name="T1" fmla="*/ 0 h 32"/>
                  <a:gd name="T2" fmla="*/ 24 w 49"/>
                  <a:gd name="T3" fmla="*/ 32 h 32"/>
                  <a:gd name="T4" fmla="*/ 24 w 4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32">
                    <a:moveTo>
                      <a:pt x="24" y="0"/>
                    </a:moveTo>
                    <a:cubicBezTo>
                      <a:pt x="49" y="0"/>
                      <a:pt x="39" y="32"/>
                      <a:pt x="24" y="32"/>
                    </a:cubicBezTo>
                    <a:cubicBezTo>
                      <a:pt x="10" y="32"/>
                      <a:pt x="0" y="0"/>
                      <a:pt x="24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1" name="Freeform 255">
                <a:extLst>
                  <a:ext uri="{FF2B5EF4-FFF2-40B4-BE49-F238E27FC236}">
                    <a16:creationId xmlns:a16="http://schemas.microsoft.com/office/drawing/2014/main" id="{06688F6A-7AD9-4135-AFF6-3931B5920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438" y="2222500"/>
                <a:ext cx="146050" cy="109538"/>
              </a:xfrm>
              <a:custGeom>
                <a:avLst/>
                <a:gdLst>
                  <a:gd name="T0" fmla="*/ 24 w 35"/>
                  <a:gd name="T1" fmla="*/ 9 h 26"/>
                  <a:gd name="T2" fmla="*/ 31 w 35"/>
                  <a:gd name="T3" fmla="*/ 19 h 26"/>
                  <a:gd name="T4" fmla="*/ 33 w 35"/>
                  <a:gd name="T5" fmla="*/ 20 h 26"/>
                  <a:gd name="T6" fmla="*/ 18 w 35"/>
                  <a:gd name="T7" fmla="*/ 0 h 26"/>
                  <a:gd name="T8" fmla="*/ 2 w 35"/>
                  <a:gd name="T9" fmla="*/ 19 h 26"/>
                  <a:gd name="T10" fmla="*/ 5 w 35"/>
                  <a:gd name="T11" fmla="*/ 19 h 26"/>
                  <a:gd name="T12" fmla="*/ 24 w 35"/>
                  <a:gd name="T13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26">
                    <a:moveTo>
                      <a:pt x="24" y="9"/>
                    </a:moveTo>
                    <a:cubicBezTo>
                      <a:pt x="28" y="11"/>
                      <a:pt x="30" y="16"/>
                      <a:pt x="31" y="19"/>
                    </a:cubicBezTo>
                    <a:cubicBezTo>
                      <a:pt x="32" y="24"/>
                      <a:pt x="31" y="24"/>
                      <a:pt x="33" y="20"/>
                    </a:cubicBezTo>
                    <a:cubicBezTo>
                      <a:pt x="35" y="16"/>
                      <a:pt x="31" y="0"/>
                      <a:pt x="18" y="0"/>
                    </a:cubicBezTo>
                    <a:cubicBezTo>
                      <a:pt x="6" y="0"/>
                      <a:pt x="0" y="12"/>
                      <a:pt x="2" y="19"/>
                    </a:cubicBezTo>
                    <a:cubicBezTo>
                      <a:pt x="4" y="26"/>
                      <a:pt x="4" y="24"/>
                      <a:pt x="5" y="19"/>
                    </a:cubicBezTo>
                    <a:cubicBezTo>
                      <a:pt x="8" y="6"/>
                      <a:pt x="18" y="12"/>
                      <a:pt x="24" y="9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2" name="Freeform 256">
                <a:extLst>
                  <a:ext uri="{FF2B5EF4-FFF2-40B4-BE49-F238E27FC236}">
                    <a16:creationId xmlns:a16="http://schemas.microsoft.com/office/drawing/2014/main" id="{95E6FB32-C376-4B20-A10D-47F9B59E2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963" y="2257425"/>
                <a:ext cx="128588" cy="61913"/>
              </a:xfrm>
              <a:custGeom>
                <a:avLst/>
                <a:gdLst>
                  <a:gd name="T0" fmla="*/ 23 w 31"/>
                  <a:gd name="T1" fmla="*/ 4 h 15"/>
                  <a:gd name="T2" fmla="*/ 10 w 31"/>
                  <a:gd name="T3" fmla="*/ 10 h 15"/>
                  <a:gd name="T4" fmla="*/ 12 w 31"/>
                  <a:gd name="T5" fmla="*/ 8 h 15"/>
                  <a:gd name="T6" fmla="*/ 4 w 31"/>
                  <a:gd name="T7" fmla="*/ 10 h 15"/>
                  <a:gd name="T8" fmla="*/ 5 w 31"/>
                  <a:gd name="T9" fmla="*/ 9 h 15"/>
                  <a:gd name="T10" fmla="*/ 3 w 31"/>
                  <a:gd name="T11" fmla="*/ 13 h 15"/>
                  <a:gd name="T12" fmla="*/ 0 w 31"/>
                  <a:gd name="T13" fmla="*/ 12 h 15"/>
                  <a:gd name="T14" fmla="*/ 1 w 31"/>
                  <a:gd name="T15" fmla="*/ 6 h 15"/>
                  <a:gd name="T16" fmla="*/ 21 w 31"/>
                  <a:gd name="T17" fmla="*/ 0 h 15"/>
                  <a:gd name="T18" fmla="*/ 30 w 31"/>
                  <a:gd name="T19" fmla="*/ 6 h 15"/>
                  <a:gd name="T20" fmla="*/ 30 w 31"/>
                  <a:gd name="T21" fmla="*/ 12 h 15"/>
                  <a:gd name="T22" fmla="*/ 28 w 31"/>
                  <a:gd name="T23" fmla="*/ 12 h 15"/>
                  <a:gd name="T24" fmla="*/ 23 w 31"/>
                  <a:gd name="T2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15">
                    <a:moveTo>
                      <a:pt x="23" y="4"/>
                    </a:moveTo>
                    <a:cubicBezTo>
                      <a:pt x="21" y="5"/>
                      <a:pt x="14" y="10"/>
                      <a:pt x="10" y="10"/>
                    </a:cubicBezTo>
                    <a:cubicBezTo>
                      <a:pt x="7" y="10"/>
                      <a:pt x="11" y="9"/>
                      <a:pt x="12" y="8"/>
                    </a:cubicBezTo>
                    <a:cubicBezTo>
                      <a:pt x="13" y="7"/>
                      <a:pt x="6" y="10"/>
                      <a:pt x="4" y="10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6" y="8"/>
                      <a:pt x="2" y="10"/>
                      <a:pt x="3" y="13"/>
                    </a:cubicBezTo>
                    <a:cubicBezTo>
                      <a:pt x="3" y="15"/>
                      <a:pt x="1" y="14"/>
                      <a:pt x="0" y="12"/>
                    </a:cubicBezTo>
                    <a:cubicBezTo>
                      <a:pt x="0" y="9"/>
                      <a:pt x="0" y="9"/>
                      <a:pt x="1" y="6"/>
                    </a:cubicBezTo>
                    <a:cubicBezTo>
                      <a:pt x="3" y="4"/>
                      <a:pt x="16" y="0"/>
                      <a:pt x="21" y="0"/>
                    </a:cubicBezTo>
                    <a:cubicBezTo>
                      <a:pt x="25" y="0"/>
                      <a:pt x="29" y="5"/>
                      <a:pt x="30" y="6"/>
                    </a:cubicBezTo>
                    <a:cubicBezTo>
                      <a:pt x="31" y="8"/>
                      <a:pt x="31" y="10"/>
                      <a:pt x="30" y="12"/>
                    </a:cubicBezTo>
                    <a:cubicBezTo>
                      <a:pt x="30" y="14"/>
                      <a:pt x="28" y="15"/>
                      <a:pt x="28" y="12"/>
                    </a:cubicBezTo>
                    <a:cubicBezTo>
                      <a:pt x="28" y="10"/>
                      <a:pt x="25" y="8"/>
                      <a:pt x="23" y="4"/>
                    </a:cubicBez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3" name="Freeform 257">
                <a:extLst>
                  <a:ext uri="{FF2B5EF4-FFF2-40B4-BE49-F238E27FC236}">
                    <a16:creationId xmlns:a16="http://schemas.microsoft.com/office/drawing/2014/main" id="{52233A47-E75C-4BD5-92BB-F1C4098D9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3850" y="2293938"/>
                <a:ext cx="17463" cy="33338"/>
              </a:xfrm>
              <a:custGeom>
                <a:avLst/>
                <a:gdLst>
                  <a:gd name="T0" fmla="*/ 3 w 4"/>
                  <a:gd name="T1" fmla="*/ 0 h 8"/>
                  <a:gd name="T2" fmla="*/ 4 w 4"/>
                  <a:gd name="T3" fmla="*/ 5 h 8"/>
                  <a:gd name="T4" fmla="*/ 1 w 4"/>
                  <a:gd name="T5" fmla="*/ 8 h 8"/>
                  <a:gd name="T6" fmla="*/ 1 w 4"/>
                  <a:gd name="T7" fmla="*/ 4 h 8"/>
                  <a:gd name="T8" fmla="*/ 3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0"/>
                    </a:moveTo>
                    <a:cubicBezTo>
                      <a:pt x="4" y="1"/>
                      <a:pt x="4" y="2"/>
                      <a:pt x="4" y="5"/>
                    </a:cubicBezTo>
                    <a:cubicBezTo>
                      <a:pt x="3" y="7"/>
                      <a:pt x="2" y="8"/>
                      <a:pt x="1" y="8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2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4" name="Freeform 258">
                <a:extLst>
                  <a:ext uri="{FF2B5EF4-FFF2-40B4-BE49-F238E27FC236}">
                    <a16:creationId xmlns:a16="http://schemas.microsoft.com/office/drawing/2014/main" id="{A43F202C-4C3D-4491-8C6A-5CEB299AA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200" y="2293938"/>
                <a:ext cx="17463" cy="33338"/>
              </a:xfrm>
              <a:custGeom>
                <a:avLst/>
                <a:gdLst>
                  <a:gd name="T0" fmla="*/ 1 w 4"/>
                  <a:gd name="T1" fmla="*/ 0 h 8"/>
                  <a:gd name="T2" fmla="*/ 0 w 4"/>
                  <a:gd name="T3" fmla="*/ 5 h 8"/>
                  <a:gd name="T4" fmla="*/ 3 w 4"/>
                  <a:gd name="T5" fmla="*/ 8 h 8"/>
                  <a:gd name="T6" fmla="*/ 3 w 4"/>
                  <a:gd name="T7" fmla="*/ 4 h 8"/>
                  <a:gd name="T8" fmla="*/ 1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1" y="0"/>
                    </a:moveTo>
                    <a:cubicBezTo>
                      <a:pt x="0" y="1"/>
                      <a:pt x="0" y="2"/>
                      <a:pt x="0" y="5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4" y="8"/>
                      <a:pt x="4" y="6"/>
                      <a:pt x="3" y="4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5" name="Freeform 259">
                <a:extLst>
                  <a:ext uri="{FF2B5EF4-FFF2-40B4-BE49-F238E27FC236}">
                    <a16:creationId xmlns:a16="http://schemas.microsoft.com/office/drawing/2014/main" id="{670FD78C-F8E7-46EE-BA05-31033D368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625" y="2432050"/>
                <a:ext cx="36513" cy="71438"/>
              </a:xfrm>
              <a:custGeom>
                <a:avLst/>
                <a:gdLst>
                  <a:gd name="T0" fmla="*/ 6 w 9"/>
                  <a:gd name="T1" fmla="*/ 0 h 17"/>
                  <a:gd name="T2" fmla="*/ 0 w 9"/>
                  <a:gd name="T3" fmla="*/ 13 h 17"/>
                  <a:gd name="T4" fmla="*/ 9 w 9"/>
                  <a:gd name="T5" fmla="*/ 17 h 17"/>
                  <a:gd name="T6" fmla="*/ 9 w 9"/>
                  <a:gd name="T7" fmla="*/ 12 h 17"/>
                  <a:gd name="T8" fmla="*/ 6 w 9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7">
                    <a:moveTo>
                      <a:pt x="6" y="0"/>
                    </a:moveTo>
                    <a:cubicBezTo>
                      <a:pt x="4" y="3"/>
                      <a:pt x="2" y="8"/>
                      <a:pt x="0" y="13"/>
                    </a:cubicBezTo>
                    <a:cubicBezTo>
                      <a:pt x="3" y="15"/>
                      <a:pt x="6" y="16"/>
                      <a:pt x="9" y="17"/>
                    </a:cubicBezTo>
                    <a:cubicBezTo>
                      <a:pt x="9" y="16"/>
                      <a:pt x="9" y="14"/>
                      <a:pt x="9" y="12"/>
                    </a:cubicBezTo>
                    <a:cubicBezTo>
                      <a:pt x="9" y="7"/>
                      <a:pt x="8" y="3"/>
                      <a:pt x="6" y="0"/>
                    </a:cubicBezTo>
                    <a:close/>
                  </a:path>
                </a:pathLst>
              </a:cu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6" name="Freeform 260">
                <a:extLst>
                  <a:ext uri="{FF2B5EF4-FFF2-40B4-BE49-F238E27FC236}">
                    <a16:creationId xmlns:a16="http://schemas.microsoft.com/office/drawing/2014/main" id="{672750F2-41FE-4DE4-98B5-7D48DF408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8613" y="2432050"/>
                <a:ext cx="41275" cy="71438"/>
              </a:xfrm>
              <a:custGeom>
                <a:avLst/>
                <a:gdLst>
                  <a:gd name="T0" fmla="*/ 1 w 10"/>
                  <a:gd name="T1" fmla="*/ 17 h 17"/>
                  <a:gd name="T2" fmla="*/ 10 w 10"/>
                  <a:gd name="T3" fmla="*/ 13 h 17"/>
                  <a:gd name="T4" fmla="*/ 4 w 10"/>
                  <a:gd name="T5" fmla="*/ 0 h 17"/>
                  <a:gd name="T6" fmla="*/ 0 w 10"/>
                  <a:gd name="T7" fmla="*/ 12 h 17"/>
                  <a:gd name="T8" fmla="*/ 1 w 10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7">
                    <a:moveTo>
                      <a:pt x="1" y="17"/>
                    </a:moveTo>
                    <a:cubicBezTo>
                      <a:pt x="4" y="16"/>
                      <a:pt x="7" y="15"/>
                      <a:pt x="10" y="13"/>
                    </a:cubicBezTo>
                    <a:cubicBezTo>
                      <a:pt x="8" y="8"/>
                      <a:pt x="6" y="3"/>
                      <a:pt x="4" y="0"/>
                    </a:cubicBezTo>
                    <a:cubicBezTo>
                      <a:pt x="2" y="3"/>
                      <a:pt x="0" y="7"/>
                      <a:pt x="0" y="12"/>
                    </a:cubicBezTo>
                    <a:cubicBezTo>
                      <a:pt x="0" y="14"/>
                      <a:pt x="1" y="16"/>
                      <a:pt x="1" y="17"/>
                    </a:cubicBezTo>
                    <a:close/>
                  </a:path>
                </a:pathLst>
              </a:cu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27" name="Group 576">
              <a:extLst>
                <a:ext uri="{FF2B5EF4-FFF2-40B4-BE49-F238E27FC236}">
                  <a16:creationId xmlns:a16="http://schemas.microsoft.com/office/drawing/2014/main" id="{009F6CA4-7A39-425A-8C33-8707A39B8EBB}"/>
                </a:ext>
              </a:extLst>
            </p:cNvPr>
            <p:cNvGrpSpPr/>
            <p:nvPr/>
          </p:nvGrpSpPr>
          <p:grpSpPr>
            <a:xfrm>
              <a:off x="6844283" y="3570822"/>
              <a:ext cx="628651" cy="628651"/>
              <a:chOff x="5475288" y="2611438"/>
              <a:chExt cx="471488" cy="471488"/>
            </a:xfrm>
          </p:grpSpPr>
          <p:sp>
            <p:nvSpPr>
              <p:cNvPr id="628" name="Oval 261">
                <a:extLst>
                  <a:ext uri="{FF2B5EF4-FFF2-40B4-BE49-F238E27FC236}">
                    <a16:creationId xmlns:a16="http://schemas.microsoft.com/office/drawing/2014/main" id="{B50BAD49-9701-4ED6-A79A-1C42BE19C9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75288" y="2611438"/>
                <a:ext cx="471488" cy="471488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9" name="Oval 262">
                <a:extLst>
                  <a:ext uri="{FF2B5EF4-FFF2-40B4-BE49-F238E27FC236}">
                    <a16:creationId xmlns:a16="http://schemas.microsoft.com/office/drawing/2014/main" id="{6221F571-4687-445C-BC98-7B0039950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0688" y="2640013"/>
                <a:ext cx="420688" cy="417513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0" name="Freeform 263">
                <a:extLst>
                  <a:ext uri="{FF2B5EF4-FFF2-40B4-BE49-F238E27FC236}">
                    <a16:creationId xmlns:a16="http://schemas.microsoft.com/office/drawing/2014/main" id="{C9D4A884-F6AB-4359-8BA9-E751D59E3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2836863"/>
                <a:ext cx="61913" cy="125413"/>
              </a:xfrm>
              <a:custGeom>
                <a:avLst/>
                <a:gdLst>
                  <a:gd name="T0" fmla="*/ 0 w 15"/>
                  <a:gd name="T1" fmla="*/ 0 h 30"/>
                  <a:gd name="T2" fmla="*/ 15 w 15"/>
                  <a:gd name="T3" fmla="*/ 0 h 30"/>
                  <a:gd name="T4" fmla="*/ 15 w 15"/>
                  <a:gd name="T5" fmla="*/ 22 h 30"/>
                  <a:gd name="T6" fmla="*/ 0 w 15"/>
                  <a:gd name="T7" fmla="*/ 22 h 30"/>
                  <a:gd name="T8" fmla="*/ 0 w 1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0">
                    <a:moveTo>
                      <a:pt x="0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9"/>
                      <a:pt x="0" y="30"/>
                      <a:pt x="0" y="2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1" name="Freeform 264">
                <a:extLst>
                  <a:ext uri="{FF2B5EF4-FFF2-40B4-BE49-F238E27FC236}">
                    <a16:creationId xmlns:a16="http://schemas.microsoft.com/office/drawing/2014/main" id="{B0FA68B7-6F77-43B5-AB1E-773C7868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2916238"/>
                <a:ext cx="236538" cy="141288"/>
              </a:xfrm>
              <a:custGeom>
                <a:avLst/>
                <a:gdLst>
                  <a:gd name="T0" fmla="*/ 10 w 57"/>
                  <a:gd name="T1" fmla="*/ 7 h 34"/>
                  <a:gd name="T2" fmla="*/ 0 w 57"/>
                  <a:gd name="T3" fmla="*/ 25 h 34"/>
                  <a:gd name="T4" fmla="*/ 29 w 57"/>
                  <a:gd name="T5" fmla="*/ 34 h 34"/>
                  <a:gd name="T6" fmla="*/ 57 w 57"/>
                  <a:gd name="T7" fmla="*/ 25 h 34"/>
                  <a:gd name="T8" fmla="*/ 47 w 57"/>
                  <a:gd name="T9" fmla="*/ 7 h 34"/>
                  <a:gd name="T10" fmla="*/ 28 w 57"/>
                  <a:gd name="T11" fmla="*/ 0 h 34"/>
                  <a:gd name="T12" fmla="*/ 10 w 57"/>
                  <a:gd name="T13" fmla="*/ 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34">
                    <a:moveTo>
                      <a:pt x="10" y="7"/>
                    </a:moveTo>
                    <a:cubicBezTo>
                      <a:pt x="5" y="10"/>
                      <a:pt x="3" y="17"/>
                      <a:pt x="0" y="25"/>
                    </a:cubicBezTo>
                    <a:cubicBezTo>
                      <a:pt x="8" y="30"/>
                      <a:pt x="18" y="34"/>
                      <a:pt x="29" y="34"/>
                    </a:cubicBezTo>
                    <a:cubicBezTo>
                      <a:pt x="39" y="34"/>
                      <a:pt x="49" y="30"/>
                      <a:pt x="57" y="25"/>
                    </a:cubicBezTo>
                    <a:cubicBezTo>
                      <a:pt x="54" y="17"/>
                      <a:pt x="52" y="10"/>
                      <a:pt x="47" y="7"/>
                    </a:cubicBezTo>
                    <a:cubicBezTo>
                      <a:pt x="39" y="1"/>
                      <a:pt x="33" y="0"/>
                      <a:pt x="28" y="0"/>
                    </a:cubicBezTo>
                    <a:cubicBezTo>
                      <a:pt x="23" y="0"/>
                      <a:pt x="18" y="1"/>
                      <a:pt x="10" y="7"/>
                    </a:cubicBezTo>
                    <a:close/>
                  </a:path>
                </a:pathLst>
              </a:custGeom>
              <a:solidFill>
                <a:srgbClr val="238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2" name="Freeform 265">
                <a:extLst>
                  <a:ext uri="{FF2B5EF4-FFF2-40B4-BE49-F238E27FC236}">
                    <a16:creationId xmlns:a16="http://schemas.microsoft.com/office/drawing/2014/main" id="{1FD14882-3A92-44DA-80A5-2456C60FC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5" y="2878138"/>
                <a:ext cx="61913" cy="41275"/>
              </a:xfrm>
              <a:custGeom>
                <a:avLst/>
                <a:gdLst>
                  <a:gd name="T0" fmla="*/ 39 w 39"/>
                  <a:gd name="T1" fmla="*/ 8 h 26"/>
                  <a:gd name="T2" fmla="*/ 39 w 39"/>
                  <a:gd name="T3" fmla="*/ 0 h 26"/>
                  <a:gd name="T4" fmla="*/ 0 w 39"/>
                  <a:gd name="T5" fmla="*/ 0 h 26"/>
                  <a:gd name="T6" fmla="*/ 0 w 39"/>
                  <a:gd name="T7" fmla="*/ 26 h 26"/>
                  <a:gd name="T8" fmla="*/ 39 w 39"/>
                  <a:gd name="T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6">
                    <a:moveTo>
                      <a:pt x="39" y="8"/>
                    </a:moveTo>
                    <a:lnTo>
                      <a:pt x="39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39" y="8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3" name="Freeform 266">
                <a:extLst>
                  <a:ext uri="{FF2B5EF4-FFF2-40B4-BE49-F238E27FC236}">
                    <a16:creationId xmlns:a16="http://schemas.microsoft.com/office/drawing/2014/main" id="{81B42D51-6AFA-4352-B94E-C494110F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2916238"/>
                <a:ext cx="55563" cy="141288"/>
              </a:xfrm>
              <a:custGeom>
                <a:avLst/>
                <a:gdLst>
                  <a:gd name="T0" fmla="*/ 5 w 13"/>
                  <a:gd name="T1" fmla="*/ 12 h 34"/>
                  <a:gd name="T2" fmla="*/ 3 w 13"/>
                  <a:gd name="T3" fmla="*/ 34 h 34"/>
                  <a:gd name="T4" fmla="*/ 7 w 13"/>
                  <a:gd name="T5" fmla="*/ 34 h 34"/>
                  <a:gd name="T6" fmla="*/ 10 w 13"/>
                  <a:gd name="T7" fmla="*/ 34 h 34"/>
                  <a:gd name="T8" fmla="*/ 8 w 13"/>
                  <a:gd name="T9" fmla="*/ 12 h 34"/>
                  <a:gd name="T10" fmla="*/ 13 w 13"/>
                  <a:gd name="T11" fmla="*/ 0 h 34"/>
                  <a:gd name="T12" fmla="*/ 0 w 13"/>
                  <a:gd name="T13" fmla="*/ 0 h 34"/>
                  <a:gd name="T14" fmla="*/ 5 w 13"/>
                  <a:gd name="T15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34">
                    <a:moveTo>
                      <a:pt x="5" y="12"/>
                    </a:moveTo>
                    <a:cubicBezTo>
                      <a:pt x="3" y="34"/>
                      <a:pt x="3" y="34"/>
                      <a:pt x="3" y="34"/>
                    </a:cubicBezTo>
                    <a:cubicBezTo>
                      <a:pt x="4" y="34"/>
                      <a:pt x="5" y="34"/>
                      <a:pt x="7" y="34"/>
                    </a:cubicBezTo>
                    <a:cubicBezTo>
                      <a:pt x="8" y="34"/>
                      <a:pt x="9" y="34"/>
                      <a:pt x="10" y="34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8" y="0"/>
                      <a:pt x="5" y="0"/>
                      <a:pt x="0" y="0"/>
                    </a:cubicBez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4" name="Freeform 267">
                <a:extLst>
                  <a:ext uri="{FF2B5EF4-FFF2-40B4-BE49-F238E27FC236}">
                    <a16:creationId xmlns:a16="http://schemas.microsoft.com/office/drawing/2014/main" id="{5152F86A-4AAB-4475-A129-BB86D8063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438" y="2898775"/>
                <a:ext cx="49213" cy="53975"/>
              </a:xfrm>
              <a:custGeom>
                <a:avLst/>
                <a:gdLst>
                  <a:gd name="T0" fmla="*/ 13 w 31"/>
                  <a:gd name="T1" fmla="*/ 0 h 34"/>
                  <a:gd name="T2" fmla="*/ 0 w 31"/>
                  <a:gd name="T3" fmla="*/ 19 h 34"/>
                  <a:gd name="T4" fmla="*/ 7 w 31"/>
                  <a:gd name="T5" fmla="*/ 34 h 34"/>
                  <a:gd name="T6" fmla="*/ 31 w 31"/>
                  <a:gd name="T7" fmla="*/ 11 h 34"/>
                  <a:gd name="T8" fmla="*/ 13 w 31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3" y="0"/>
                    </a:moveTo>
                    <a:lnTo>
                      <a:pt x="0" y="19"/>
                    </a:lnTo>
                    <a:lnTo>
                      <a:pt x="7" y="34"/>
                    </a:lnTo>
                    <a:lnTo>
                      <a:pt x="31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5" name="Freeform 268">
                <a:extLst>
                  <a:ext uri="{FF2B5EF4-FFF2-40B4-BE49-F238E27FC236}">
                    <a16:creationId xmlns:a16="http://schemas.microsoft.com/office/drawing/2014/main" id="{4538DBDA-42D7-43FA-B373-325C448A5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898775"/>
                <a:ext cx="49213" cy="53975"/>
              </a:xfrm>
              <a:custGeom>
                <a:avLst/>
                <a:gdLst>
                  <a:gd name="T0" fmla="*/ 18 w 31"/>
                  <a:gd name="T1" fmla="*/ 0 h 34"/>
                  <a:gd name="T2" fmla="*/ 31 w 31"/>
                  <a:gd name="T3" fmla="*/ 19 h 34"/>
                  <a:gd name="T4" fmla="*/ 23 w 31"/>
                  <a:gd name="T5" fmla="*/ 34 h 34"/>
                  <a:gd name="T6" fmla="*/ 0 w 31"/>
                  <a:gd name="T7" fmla="*/ 11 h 34"/>
                  <a:gd name="T8" fmla="*/ 18 w 31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4">
                    <a:moveTo>
                      <a:pt x="18" y="0"/>
                    </a:moveTo>
                    <a:lnTo>
                      <a:pt x="31" y="19"/>
                    </a:lnTo>
                    <a:lnTo>
                      <a:pt x="23" y="34"/>
                    </a:lnTo>
                    <a:lnTo>
                      <a:pt x="0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6" name="Freeform 269">
                <a:extLst>
                  <a:ext uri="{FF2B5EF4-FFF2-40B4-BE49-F238E27FC236}">
                    <a16:creationId xmlns:a16="http://schemas.microsoft.com/office/drawing/2014/main" id="{EA0024B9-E1C0-4622-AE67-D702171B2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8000" y="2727325"/>
                <a:ext cx="246063" cy="168275"/>
              </a:xfrm>
              <a:custGeom>
                <a:avLst/>
                <a:gdLst>
                  <a:gd name="T0" fmla="*/ 30 w 59"/>
                  <a:gd name="T1" fmla="*/ 0 h 40"/>
                  <a:gd name="T2" fmla="*/ 30 w 59"/>
                  <a:gd name="T3" fmla="*/ 40 h 40"/>
                  <a:gd name="T4" fmla="*/ 30 w 59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9" h="40">
                    <a:moveTo>
                      <a:pt x="30" y="0"/>
                    </a:moveTo>
                    <a:cubicBezTo>
                      <a:pt x="59" y="0"/>
                      <a:pt x="47" y="40"/>
                      <a:pt x="30" y="40"/>
                    </a:cubicBezTo>
                    <a:cubicBezTo>
                      <a:pt x="12" y="40"/>
                      <a:pt x="0" y="0"/>
                      <a:pt x="30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7" name="Freeform 270">
                <a:extLst>
                  <a:ext uri="{FF2B5EF4-FFF2-40B4-BE49-F238E27FC236}">
                    <a16:creationId xmlns:a16="http://schemas.microsoft.com/office/drawing/2014/main" id="{C48856AF-6149-48FE-BB4D-0D94B8527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1338" y="2698750"/>
                <a:ext cx="179388" cy="133350"/>
              </a:xfrm>
              <a:custGeom>
                <a:avLst/>
                <a:gdLst>
                  <a:gd name="T0" fmla="*/ 30 w 43"/>
                  <a:gd name="T1" fmla="*/ 11 h 32"/>
                  <a:gd name="T2" fmla="*/ 38 w 43"/>
                  <a:gd name="T3" fmla="*/ 23 h 32"/>
                  <a:gd name="T4" fmla="*/ 41 w 43"/>
                  <a:gd name="T5" fmla="*/ 24 h 32"/>
                  <a:gd name="T6" fmla="*/ 22 w 43"/>
                  <a:gd name="T7" fmla="*/ 0 h 32"/>
                  <a:gd name="T8" fmla="*/ 2 w 43"/>
                  <a:gd name="T9" fmla="*/ 24 h 32"/>
                  <a:gd name="T10" fmla="*/ 6 w 43"/>
                  <a:gd name="T11" fmla="*/ 24 h 32"/>
                  <a:gd name="T12" fmla="*/ 30 w 43"/>
                  <a:gd name="T13" fmla="*/ 1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2">
                    <a:moveTo>
                      <a:pt x="30" y="11"/>
                    </a:moveTo>
                    <a:cubicBezTo>
                      <a:pt x="35" y="13"/>
                      <a:pt x="37" y="19"/>
                      <a:pt x="38" y="23"/>
                    </a:cubicBezTo>
                    <a:cubicBezTo>
                      <a:pt x="39" y="30"/>
                      <a:pt x="39" y="29"/>
                      <a:pt x="41" y="24"/>
                    </a:cubicBezTo>
                    <a:cubicBezTo>
                      <a:pt x="43" y="20"/>
                      <a:pt x="38" y="0"/>
                      <a:pt x="22" y="0"/>
                    </a:cubicBezTo>
                    <a:cubicBezTo>
                      <a:pt x="6" y="0"/>
                      <a:pt x="0" y="15"/>
                      <a:pt x="2" y="24"/>
                    </a:cubicBezTo>
                    <a:cubicBezTo>
                      <a:pt x="4" y="32"/>
                      <a:pt x="4" y="30"/>
                      <a:pt x="6" y="24"/>
                    </a:cubicBezTo>
                    <a:cubicBezTo>
                      <a:pt x="9" y="7"/>
                      <a:pt x="22" y="14"/>
                      <a:pt x="30" y="11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8" name="Freeform 271">
                <a:extLst>
                  <a:ext uri="{FF2B5EF4-FFF2-40B4-BE49-F238E27FC236}">
                    <a16:creationId xmlns:a16="http://schemas.microsoft.com/office/drawing/2014/main" id="{5077526D-3F68-4C6C-B3D0-E75BDDFD1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5" y="2782888"/>
                <a:ext cx="20638" cy="41275"/>
              </a:xfrm>
              <a:custGeom>
                <a:avLst/>
                <a:gdLst>
                  <a:gd name="T0" fmla="*/ 4 w 5"/>
                  <a:gd name="T1" fmla="*/ 1 h 10"/>
                  <a:gd name="T2" fmla="*/ 5 w 5"/>
                  <a:gd name="T3" fmla="*/ 6 h 10"/>
                  <a:gd name="T4" fmla="*/ 2 w 5"/>
                  <a:gd name="T5" fmla="*/ 10 h 10"/>
                  <a:gd name="T6" fmla="*/ 1 w 5"/>
                  <a:gd name="T7" fmla="*/ 5 h 10"/>
                  <a:gd name="T8" fmla="*/ 4 w 5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1"/>
                    </a:moveTo>
                    <a:cubicBezTo>
                      <a:pt x="5" y="1"/>
                      <a:pt x="5" y="3"/>
                      <a:pt x="5" y="6"/>
                    </a:cubicBezTo>
                    <a:cubicBezTo>
                      <a:pt x="4" y="8"/>
                      <a:pt x="3" y="10"/>
                      <a:pt x="2" y="10"/>
                    </a:cubicBezTo>
                    <a:cubicBezTo>
                      <a:pt x="1" y="10"/>
                      <a:pt x="0" y="7"/>
                      <a:pt x="1" y="5"/>
                    </a:cubicBezTo>
                    <a:cubicBezTo>
                      <a:pt x="1" y="2"/>
                      <a:pt x="3" y="0"/>
                      <a:pt x="4" y="1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9" name="Freeform 272">
                <a:extLst>
                  <a:ext uri="{FF2B5EF4-FFF2-40B4-BE49-F238E27FC236}">
                    <a16:creationId xmlns:a16="http://schemas.microsoft.com/office/drawing/2014/main" id="{7C7455BC-1CCC-45D0-9E33-AB49E95A8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100" y="2782888"/>
                <a:ext cx="20638" cy="41275"/>
              </a:xfrm>
              <a:custGeom>
                <a:avLst/>
                <a:gdLst>
                  <a:gd name="T0" fmla="*/ 1 w 5"/>
                  <a:gd name="T1" fmla="*/ 1 h 10"/>
                  <a:gd name="T2" fmla="*/ 0 w 5"/>
                  <a:gd name="T3" fmla="*/ 6 h 10"/>
                  <a:gd name="T4" fmla="*/ 3 w 5"/>
                  <a:gd name="T5" fmla="*/ 10 h 10"/>
                  <a:gd name="T6" fmla="*/ 4 w 5"/>
                  <a:gd name="T7" fmla="*/ 5 h 10"/>
                  <a:gd name="T8" fmla="*/ 1 w 5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1" y="1"/>
                    </a:moveTo>
                    <a:cubicBezTo>
                      <a:pt x="0" y="1"/>
                      <a:pt x="0" y="3"/>
                      <a:pt x="0" y="6"/>
                    </a:cubicBezTo>
                    <a:cubicBezTo>
                      <a:pt x="1" y="8"/>
                      <a:pt x="2" y="10"/>
                      <a:pt x="3" y="10"/>
                    </a:cubicBezTo>
                    <a:cubicBezTo>
                      <a:pt x="4" y="10"/>
                      <a:pt x="5" y="7"/>
                      <a:pt x="4" y="5"/>
                    </a:cubicBezTo>
                    <a:cubicBezTo>
                      <a:pt x="4" y="2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0" name="Freeform 273">
                <a:extLst>
                  <a:ext uri="{FF2B5EF4-FFF2-40B4-BE49-F238E27FC236}">
                    <a16:creationId xmlns:a16="http://schemas.microsoft.com/office/drawing/2014/main" id="{CA81468C-2B09-48F4-8DB2-144E32AD5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2952750"/>
                <a:ext cx="44450" cy="88900"/>
              </a:xfrm>
              <a:custGeom>
                <a:avLst/>
                <a:gdLst>
                  <a:gd name="T0" fmla="*/ 7 w 11"/>
                  <a:gd name="T1" fmla="*/ 0 h 21"/>
                  <a:gd name="T2" fmla="*/ 0 w 11"/>
                  <a:gd name="T3" fmla="*/ 16 h 21"/>
                  <a:gd name="T4" fmla="*/ 10 w 11"/>
                  <a:gd name="T5" fmla="*/ 21 h 21"/>
                  <a:gd name="T6" fmla="*/ 11 w 11"/>
                  <a:gd name="T7" fmla="*/ 14 h 21"/>
                  <a:gd name="T8" fmla="*/ 7 w 1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7" y="0"/>
                    </a:moveTo>
                    <a:cubicBezTo>
                      <a:pt x="4" y="3"/>
                      <a:pt x="2" y="9"/>
                      <a:pt x="0" y="16"/>
                    </a:cubicBezTo>
                    <a:cubicBezTo>
                      <a:pt x="3" y="18"/>
                      <a:pt x="7" y="20"/>
                      <a:pt x="10" y="21"/>
                    </a:cubicBezTo>
                    <a:cubicBezTo>
                      <a:pt x="11" y="19"/>
                      <a:pt x="11" y="17"/>
                      <a:pt x="11" y="14"/>
                    </a:cubicBezTo>
                    <a:cubicBezTo>
                      <a:pt x="11" y="9"/>
                      <a:pt x="10" y="4"/>
                      <a:pt x="7" y="0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1" name="Freeform 274">
                <a:extLst>
                  <a:ext uri="{FF2B5EF4-FFF2-40B4-BE49-F238E27FC236}">
                    <a16:creationId xmlns:a16="http://schemas.microsoft.com/office/drawing/2014/main" id="{89E64C64-AE20-4076-B5D1-BD34FE83F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3263" y="2952750"/>
                <a:ext cx="46038" cy="88900"/>
              </a:xfrm>
              <a:custGeom>
                <a:avLst/>
                <a:gdLst>
                  <a:gd name="T0" fmla="*/ 1 w 11"/>
                  <a:gd name="T1" fmla="*/ 21 h 21"/>
                  <a:gd name="T2" fmla="*/ 11 w 11"/>
                  <a:gd name="T3" fmla="*/ 16 h 21"/>
                  <a:gd name="T4" fmla="*/ 4 w 11"/>
                  <a:gd name="T5" fmla="*/ 0 h 21"/>
                  <a:gd name="T6" fmla="*/ 0 w 11"/>
                  <a:gd name="T7" fmla="*/ 14 h 21"/>
                  <a:gd name="T8" fmla="*/ 1 w 11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1">
                    <a:moveTo>
                      <a:pt x="1" y="21"/>
                    </a:moveTo>
                    <a:cubicBezTo>
                      <a:pt x="4" y="20"/>
                      <a:pt x="8" y="18"/>
                      <a:pt x="11" y="16"/>
                    </a:cubicBezTo>
                    <a:cubicBezTo>
                      <a:pt x="9" y="9"/>
                      <a:pt x="7" y="3"/>
                      <a:pt x="4" y="0"/>
                    </a:cubicBezTo>
                    <a:cubicBezTo>
                      <a:pt x="1" y="4"/>
                      <a:pt x="0" y="9"/>
                      <a:pt x="0" y="14"/>
                    </a:cubicBezTo>
                    <a:cubicBezTo>
                      <a:pt x="0" y="17"/>
                      <a:pt x="0" y="19"/>
                      <a:pt x="1" y="21"/>
                    </a:cubicBezTo>
                    <a:close/>
                  </a:path>
                </a:pathLst>
              </a:custGeom>
              <a:solidFill>
                <a:srgbClr val="70A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42" name="Group 580">
              <a:extLst>
                <a:ext uri="{FF2B5EF4-FFF2-40B4-BE49-F238E27FC236}">
                  <a16:creationId xmlns:a16="http://schemas.microsoft.com/office/drawing/2014/main" id="{B65AF936-FE89-423D-8061-BC73AA0EE803}"/>
                </a:ext>
              </a:extLst>
            </p:cNvPr>
            <p:cNvGrpSpPr/>
            <p:nvPr/>
          </p:nvGrpSpPr>
          <p:grpSpPr>
            <a:xfrm>
              <a:off x="3681944" y="2319867"/>
              <a:ext cx="628651" cy="635000"/>
              <a:chOff x="2579688" y="1768475"/>
              <a:chExt cx="471488" cy="476250"/>
            </a:xfrm>
          </p:grpSpPr>
          <p:sp>
            <p:nvSpPr>
              <p:cNvPr id="643" name="Oval 275">
                <a:extLst>
                  <a:ext uri="{FF2B5EF4-FFF2-40B4-BE49-F238E27FC236}">
                    <a16:creationId xmlns:a16="http://schemas.microsoft.com/office/drawing/2014/main" id="{1C7B1CCE-55E0-49BE-8685-42B9DE102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9688" y="1768475"/>
                <a:ext cx="471488" cy="47625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4" name="Oval 276">
                <a:extLst>
                  <a:ext uri="{FF2B5EF4-FFF2-40B4-BE49-F238E27FC236}">
                    <a16:creationId xmlns:a16="http://schemas.microsoft.com/office/drawing/2014/main" id="{5EE0C268-D2C6-47B9-88D8-C8D098566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9850" y="1797050"/>
                <a:ext cx="415925" cy="417513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5" name="Freeform 277">
                <a:extLst>
                  <a:ext uri="{FF2B5EF4-FFF2-40B4-BE49-F238E27FC236}">
                    <a16:creationId xmlns:a16="http://schemas.microsoft.com/office/drawing/2014/main" id="{DCF4DD67-00E8-4430-A506-9B7DBF351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163" y="2073275"/>
                <a:ext cx="238125" cy="133350"/>
              </a:xfrm>
              <a:custGeom>
                <a:avLst/>
                <a:gdLst>
                  <a:gd name="T0" fmla="*/ 10 w 57"/>
                  <a:gd name="T1" fmla="*/ 7 h 32"/>
                  <a:gd name="T2" fmla="*/ 0 w 57"/>
                  <a:gd name="T3" fmla="*/ 25 h 32"/>
                  <a:gd name="T4" fmla="*/ 13 w 57"/>
                  <a:gd name="T5" fmla="*/ 32 h 32"/>
                  <a:gd name="T6" fmla="*/ 29 w 57"/>
                  <a:gd name="T7" fmla="*/ 29 h 32"/>
                  <a:gd name="T8" fmla="*/ 44 w 57"/>
                  <a:gd name="T9" fmla="*/ 32 h 32"/>
                  <a:gd name="T10" fmla="*/ 57 w 57"/>
                  <a:gd name="T11" fmla="*/ 25 h 32"/>
                  <a:gd name="T12" fmla="*/ 47 w 57"/>
                  <a:gd name="T13" fmla="*/ 7 h 32"/>
                  <a:gd name="T14" fmla="*/ 29 w 57"/>
                  <a:gd name="T15" fmla="*/ 0 h 32"/>
                  <a:gd name="T16" fmla="*/ 10 w 57"/>
                  <a:gd name="T17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2">
                    <a:moveTo>
                      <a:pt x="10" y="7"/>
                    </a:moveTo>
                    <a:cubicBezTo>
                      <a:pt x="5" y="10"/>
                      <a:pt x="3" y="17"/>
                      <a:pt x="0" y="25"/>
                    </a:cubicBezTo>
                    <a:cubicBezTo>
                      <a:pt x="4" y="28"/>
                      <a:pt x="8" y="30"/>
                      <a:pt x="13" y="32"/>
                    </a:cubicBezTo>
                    <a:cubicBezTo>
                      <a:pt x="17" y="28"/>
                      <a:pt x="23" y="29"/>
                      <a:pt x="29" y="29"/>
                    </a:cubicBezTo>
                    <a:cubicBezTo>
                      <a:pt x="33" y="22"/>
                      <a:pt x="39" y="27"/>
                      <a:pt x="44" y="32"/>
                    </a:cubicBezTo>
                    <a:cubicBezTo>
                      <a:pt x="49" y="30"/>
                      <a:pt x="53" y="28"/>
                      <a:pt x="57" y="25"/>
                    </a:cubicBezTo>
                    <a:cubicBezTo>
                      <a:pt x="54" y="17"/>
                      <a:pt x="52" y="10"/>
                      <a:pt x="47" y="7"/>
                    </a:cubicBezTo>
                    <a:cubicBezTo>
                      <a:pt x="39" y="2"/>
                      <a:pt x="34" y="0"/>
                      <a:pt x="29" y="0"/>
                    </a:cubicBezTo>
                    <a:cubicBezTo>
                      <a:pt x="23" y="0"/>
                      <a:pt x="18" y="2"/>
                      <a:pt x="10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6" name="Freeform 278">
                <a:extLst>
                  <a:ext uri="{FF2B5EF4-FFF2-40B4-BE49-F238E27FC236}">
                    <a16:creationId xmlns:a16="http://schemas.microsoft.com/office/drawing/2014/main" id="{648BDDA9-A601-4F16-A8B1-AAF8E8C99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1998663"/>
                <a:ext cx="57150" cy="115888"/>
              </a:xfrm>
              <a:custGeom>
                <a:avLst/>
                <a:gdLst>
                  <a:gd name="T0" fmla="*/ 0 w 14"/>
                  <a:gd name="T1" fmla="*/ 0 h 28"/>
                  <a:gd name="T2" fmla="*/ 14 w 14"/>
                  <a:gd name="T3" fmla="*/ 0 h 28"/>
                  <a:gd name="T4" fmla="*/ 14 w 14"/>
                  <a:gd name="T5" fmla="*/ 20 h 28"/>
                  <a:gd name="T6" fmla="*/ 0 w 14"/>
                  <a:gd name="T7" fmla="*/ 20 h 28"/>
                  <a:gd name="T8" fmla="*/ 0 w 14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8">
                    <a:moveTo>
                      <a:pt x="0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4" y="27"/>
                      <a:pt x="0" y="28"/>
                      <a:pt x="0" y="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7" name="Freeform 279">
                <a:extLst>
                  <a:ext uri="{FF2B5EF4-FFF2-40B4-BE49-F238E27FC236}">
                    <a16:creationId xmlns:a16="http://schemas.microsoft.com/office/drawing/2014/main" id="{66E8AA51-B17B-4211-BCB5-FB1675F75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2039938"/>
                <a:ext cx="57150" cy="38100"/>
              </a:xfrm>
              <a:custGeom>
                <a:avLst/>
                <a:gdLst>
                  <a:gd name="T0" fmla="*/ 36 w 36"/>
                  <a:gd name="T1" fmla="*/ 5 h 24"/>
                  <a:gd name="T2" fmla="*/ 36 w 36"/>
                  <a:gd name="T3" fmla="*/ 0 h 24"/>
                  <a:gd name="T4" fmla="*/ 0 w 36"/>
                  <a:gd name="T5" fmla="*/ 0 h 24"/>
                  <a:gd name="T6" fmla="*/ 0 w 36"/>
                  <a:gd name="T7" fmla="*/ 24 h 24"/>
                  <a:gd name="T8" fmla="*/ 36 w 36"/>
                  <a:gd name="T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5"/>
                    </a:moveTo>
                    <a:lnTo>
                      <a:pt x="3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8" name="Freeform 280">
                <a:extLst>
                  <a:ext uri="{FF2B5EF4-FFF2-40B4-BE49-F238E27FC236}">
                    <a16:creationId xmlns:a16="http://schemas.microsoft.com/office/drawing/2014/main" id="{E4F802AF-7C73-485D-AED0-DE1BDC844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1889125"/>
                <a:ext cx="250825" cy="163513"/>
              </a:xfrm>
              <a:custGeom>
                <a:avLst/>
                <a:gdLst>
                  <a:gd name="T0" fmla="*/ 30 w 60"/>
                  <a:gd name="T1" fmla="*/ 0 h 39"/>
                  <a:gd name="T2" fmla="*/ 30 w 60"/>
                  <a:gd name="T3" fmla="*/ 39 h 39"/>
                  <a:gd name="T4" fmla="*/ 30 w 60"/>
                  <a:gd name="T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39">
                    <a:moveTo>
                      <a:pt x="30" y="0"/>
                    </a:moveTo>
                    <a:cubicBezTo>
                      <a:pt x="60" y="0"/>
                      <a:pt x="47" y="39"/>
                      <a:pt x="30" y="39"/>
                    </a:cubicBezTo>
                    <a:cubicBezTo>
                      <a:pt x="12" y="39"/>
                      <a:pt x="0" y="0"/>
                      <a:pt x="30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9" name="Freeform 281">
                <a:extLst>
                  <a:ext uri="{FF2B5EF4-FFF2-40B4-BE49-F238E27FC236}">
                    <a16:creationId xmlns:a16="http://schemas.microsoft.com/office/drawing/2014/main" id="{0DED2B05-0B03-492F-8843-5A744E9DF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5738" y="1852613"/>
                <a:ext cx="179388" cy="133350"/>
              </a:xfrm>
              <a:custGeom>
                <a:avLst/>
                <a:gdLst>
                  <a:gd name="T0" fmla="*/ 21 w 43"/>
                  <a:gd name="T1" fmla="*/ 12 h 32"/>
                  <a:gd name="T2" fmla="*/ 36 w 43"/>
                  <a:gd name="T3" fmla="*/ 24 h 32"/>
                  <a:gd name="T4" fmla="*/ 41 w 43"/>
                  <a:gd name="T5" fmla="*/ 25 h 32"/>
                  <a:gd name="T6" fmla="*/ 22 w 43"/>
                  <a:gd name="T7" fmla="*/ 0 h 32"/>
                  <a:gd name="T8" fmla="*/ 2 w 43"/>
                  <a:gd name="T9" fmla="*/ 24 h 32"/>
                  <a:gd name="T10" fmla="*/ 7 w 43"/>
                  <a:gd name="T11" fmla="*/ 24 h 32"/>
                  <a:gd name="T12" fmla="*/ 21 w 43"/>
                  <a:gd name="T13" fmla="*/ 1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32">
                    <a:moveTo>
                      <a:pt x="21" y="12"/>
                    </a:moveTo>
                    <a:cubicBezTo>
                      <a:pt x="31" y="12"/>
                      <a:pt x="36" y="19"/>
                      <a:pt x="36" y="24"/>
                    </a:cubicBezTo>
                    <a:cubicBezTo>
                      <a:pt x="37" y="29"/>
                      <a:pt x="38" y="29"/>
                      <a:pt x="41" y="25"/>
                    </a:cubicBezTo>
                    <a:cubicBezTo>
                      <a:pt x="43" y="20"/>
                      <a:pt x="37" y="0"/>
                      <a:pt x="22" y="0"/>
                    </a:cubicBezTo>
                    <a:cubicBezTo>
                      <a:pt x="6" y="0"/>
                      <a:pt x="0" y="15"/>
                      <a:pt x="2" y="24"/>
                    </a:cubicBezTo>
                    <a:cubicBezTo>
                      <a:pt x="4" y="32"/>
                      <a:pt x="7" y="27"/>
                      <a:pt x="7" y="24"/>
                    </a:cubicBezTo>
                    <a:cubicBezTo>
                      <a:pt x="7" y="20"/>
                      <a:pt x="10" y="12"/>
                      <a:pt x="21" y="12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0" name="Freeform 282">
                <a:extLst>
                  <a:ext uri="{FF2B5EF4-FFF2-40B4-BE49-F238E27FC236}">
                    <a16:creationId xmlns:a16="http://schemas.microsoft.com/office/drawing/2014/main" id="{F274D278-042B-4D03-BAD2-64DB807A6E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438" y="1881188"/>
                <a:ext cx="158750" cy="100013"/>
              </a:xfrm>
              <a:custGeom>
                <a:avLst/>
                <a:gdLst>
                  <a:gd name="T0" fmla="*/ 4 w 38"/>
                  <a:gd name="T1" fmla="*/ 20 h 24"/>
                  <a:gd name="T2" fmla="*/ 0 w 38"/>
                  <a:gd name="T3" fmla="*/ 18 h 24"/>
                  <a:gd name="T4" fmla="*/ 1 w 38"/>
                  <a:gd name="T5" fmla="*/ 11 h 24"/>
                  <a:gd name="T6" fmla="*/ 18 w 38"/>
                  <a:gd name="T7" fmla="*/ 0 h 24"/>
                  <a:gd name="T8" fmla="*/ 36 w 38"/>
                  <a:gd name="T9" fmla="*/ 11 h 24"/>
                  <a:gd name="T10" fmla="*/ 37 w 38"/>
                  <a:gd name="T11" fmla="*/ 18 h 24"/>
                  <a:gd name="T12" fmla="*/ 34 w 38"/>
                  <a:gd name="T13" fmla="*/ 19 h 24"/>
                  <a:gd name="T14" fmla="*/ 18 w 38"/>
                  <a:gd name="T15" fmla="*/ 5 h 24"/>
                  <a:gd name="T16" fmla="*/ 4 w 38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24">
                    <a:moveTo>
                      <a:pt x="4" y="20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15"/>
                      <a:pt x="0" y="14"/>
                      <a:pt x="1" y="11"/>
                    </a:cubicBezTo>
                    <a:cubicBezTo>
                      <a:pt x="3" y="8"/>
                      <a:pt x="9" y="0"/>
                      <a:pt x="18" y="0"/>
                    </a:cubicBezTo>
                    <a:cubicBezTo>
                      <a:pt x="27" y="0"/>
                      <a:pt x="35" y="9"/>
                      <a:pt x="36" y="11"/>
                    </a:cubicBezTo>
                    <a:cubicBezTo>
                      <a:pt x="37" y="14"/>
                      <a:pt x="38" y="16"/>
                      <a:pt x="37" y="18"/>
                    </a:cubicBezTo>
                    <a:cubicBezTo>
                      <a:pt x="37" y="21"/>
                      <a:pt x="35" y="22"/>
                      <a:pt x="34" y="19"/>
                    </a:cubicBezTo>
                    <a:cubicBezTo>
                      <a:pt x="32" y="11"/>
                      <a:pt x="25" y="5"/>
                      <a:pt x="18" y="5"/>
                    </a:cubicBezTo>
                    <a:cubicBezTo>
                      <a:pt x="10" y="5"/>
                      <a:pt x="5" y="14"/>
                      <a:pt x="4" y="20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1" name="Freeform 283">
                <a:extLst>
                  <a:ext uri="{FF2B5EF4-FFF2-40B4-BE49-F238E27FC236}">
                    <a16:creationId xmlns:a16="http://schemas.microsoft.com/office/drawing/2014/main" id="{D9780B8B-2828-4CBA-BFC9-EA0911050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725" y="1943100"/>
                <a:ext cx="22225" cy="42863"/>
              </a:xfrm>
              <a:custGeom>
                <a:avLst/>
                <a:gdLst>
                  <a:gd name="T0" fmla="*/ 4 w 5"/>
                  <a:gd name="T1" fmla="*/ 0 h 10"/>
                  <a:gd name="T2" fmla="*/ 5 w 5"/>
                  <a:gd name="T3" fmla="*/ 5 h 10"/>
                  <a:gd name="T4" fmla="*/ 2 w 5"/>
                  <a:gd name="T5" fmla="*/ 9 h 10"/>
                  <a:gd name="T6" fmla="*/ 1 w 5"/>
                  <a:gd name="T7" fmla="*/ 4 h 10"/>
                  <a:gd name="T8" fmla="*/ 4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4" y="0"/>
                    </a:moveTo>
                    <a:cubicBezTo>
                      <a:pt x="5" y="0"/>
                      <a:pt x="5" y="3"/>
                      <a:pt x="5" y="5"/>
                    </a:cubicBezTo>
                    <a:cubicBezTo>
                      <a:pt x="4" y="8"/>
                      <a:pt x="3" y="10"/>
                      <a:pt x="2" y="9"/>
                    </a:cubicBezTo>
                    <a:cubicBezTo>
                      <a:pt x="1" y="9"/>
                      <a:pt x="0" y="7"/>
                      <a:pt x="1" y="4"/>
                    </a:cubicBezTo>
                    <a:cubicBezTo>
                      <a:pt x="1" y="2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2" name="Freeform 284">
                <a:extLst>
                  <a:ext uri="{FF2B5EF4-FFF2-40B4-BE49-F238E27FC236}">
                    <a16:creationId xmlns:a16="http://schemas.microsoft.com/office/drawing/2014/main" id="{474626BE-48C2-4C93-8CCA-DB1086445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0500" y="1943100"/>
                <a:ext cx="20638" cy="42863"/>
              </a:xfrm>
              <a:custGeom>
                <a:avLst/>
                <a:gdLst>
                  <a:gd name="T0" fmla="*/ 1 w 5"/>
                  <a:gd name="T1" fmla="*/ 0 h 10"/>
                  <a:gd name="T2" fmla="*/ 0 w 5"/>
                  <a:gd name="T3" fmla="*/ 5 h 10"/>
                  <a:gd name="T4" fmla="*/ 3 w 5"/>
                  <a:gd name="T5" fmla="*/ 9 h 10"/>
                  <a:gd name="T6" fmla="*/ 4 w 5"/>
                  <a:gd name="T7" fmla="*/ 4 h 10"/>
                  <a:gd name="T8" fmla="*/ 1 w 5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0">
                    <a:moveTo>
                      <a:pt x="1" y="0"/>
                    </a:moveTo>
                    <a:cubicBezTo>
                      <a:pt x="0" y="0"/>
                      <a:pt x="0" y="3"/>
                      <a:pt x="0" y="5"/>
                    </a:cubicBezTo>
                    <a:cubicBezTo>
                      <a:pt x="1" y="8"/>
                      <a:pt x="2" y="10"/>
                      <a:pt x="3" y="9"/>
                    </a:cubicBezTo>
                    <a:cubicBezTo>
                      <a:pt x="4" y="9"/>
                      <a:pt x="5" y="7"/>
                      <a:pt x="4" y="4"/>
                    </a:cubicBezTo>
                    <a:cubicBezTo>
                      <a:pt x="4" y="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3" name="Freeform 285">
                <a:extLst>
                  <a:ext uri="{FF2B5EF4-FFF2-40B4-BE49-F238E27FC236}">
                    <a16:creationId xmlns:a16="http://schemas.microsoft.com/office/drawing/2014/main" id="{5E51D180-2F00-484A-A7B9-A7F6D07A6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138" y="2085975"/>
                <a:ext cx="128588" cy="128588"/>
              </a:xfrm>
              <a:custGeom>
                <a:avLst/>
                <a:gdLst>
                  <a:gd name="T0" fmla="*/ 4 w 31"/>
                  <a:gd name="T1" fmla="*/ 0 h 31"/>
                  <a:gd name="T2" fmla="*/ 4 w 31"/>
                  <a:gd name="T3" fmla="*/ 22 h 31"/>
                  <a:gd name="T4" fmla="*/ 16 w 31"/>
                  <a:gd name="T5" fmla="*/ 22 h 31"/>
                  <a:gd name="T6" fmla="*/ 27 w 31"/>
                  <a:gd name="T7" fmla="*/ 22 h 31"/>
                  <a:gd name="T8" fmla="*/ 27 w 31"/>
                  <a:gd name="T9" fmla="*/ 0 h 31"/>
                  <a:gd name="T10" fmla="*/ 31 w 31"/>
                  <a:gd name="T11" fmla="*/ 2 h 31"/>
                  <a:gd name="T12" fmla="*/ 31 w 31"/>
                  <a:gd name="T13" fmla="*/ 29 h 31"/>
                  <a:gd name="T14" fmla="*/ 16 w 31"/>
                  <a:gd name="T15" fmla="*/ 31 h 31"/>
                  <a:gd name="T16" fmla="*/ 0 w 31"/>
                  <a:gd name="T17" fmla="*/ 29 h 31"/>
                  <a:gd name="T18" fmla="*/ 0 w 31"/>
                  <a:gd name="T19" fmla="*/ 26 h 31"/>
                  <a:gd name="T20" fmla="*/ 0 w 31"/>
                  <a:gd name="T21" fmla="*/ 2 h 31"/>
                  <a:gd name="T22" fmla="*/ 4 w 31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" h="31">
                    <a:moveTo>
                      <a:pt x="4" y="0"/>
                    </a:moveTo>
                    <a:cubicBezTo>
                      <a:pt x="4" y="22"/>
                      <a:pt x="4" y="22"/>
                      <a:pt x="4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1"/>
                      <a:pt x="30" y="1"/>
                      <a:pt x="31" y="2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26" y="30"/>
                      <a:pt x="21" y="31"/>
                      <a:pt x="16" y="31"/>
                    </a:cubicBezTo>
                    <a:cubicBezTo>
                      <a:pt x="10" y="31"/>
                      <a:pt x="5" y="30"/>
                      <a:pt x="0" y="29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238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4" name="Freeform 286">
                <a:extLst>
                  <a:ext uri="{FF2B5EF4-FFF2-40B4-BE49-F238E27FC236}">
                    <a16:creationId xmlns:a16="http://schemas.microsoft.com/office/drawing/2014/main" id="{F0368AC2-9CE3-4BE9-BEC4-FC684A9B8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838" y="1885950"/>
                <a:ext cx="104775" cy="82550"/>
              </a:xfrm>
              <a:custGeom>
                <a:avLst/>
                <a:gdLst>
                  <a:gd name="T0" fmla="*/ 24 w 25"/>
                  <a:gd name="T1" fmla="*/ 5 h 20"/>
                  <a:gd name="T2" fmla="*/ 1 w 25"/>
                  <a:gd name="T3" fmla="*/ 20 h 20"/>
                  <a:gd name="T4" fmla="*/ 24 w 25"/>
                  <a:gd name="T5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20">
                    <a:moveTo>
                      <a:pt x="24" y="5"/>
                    </a:moveTo>
                    <a:cubicBezTo>
                      <a:pt x="25" y="11"/>
                      <a:pt x="14" y="20"/>
                      <a:pt x="1" y="20"/>
                    </a:cubicBezTo>
                    <a:cubicBezTo>
                      <a:pt x="0" y="5"/>
                      <a:pt x="14" y="0"/>
                      <a:pt x="24" y="5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55" name="Group 578">
              <a:extLst>
                <a:ext uri="{FF2B5EF4-FFF2-40B4-BE49-F238E27FC236}">
                  <a16:creationId xmlns:a16="http://schemas.microsoft.com/office/drawing/2014/main" id="{92D297F2-608C-4034-852A-B7D662FCF06B}"/>
                </a:ext>
              </a:extLst>
            </p:cNvPr>
            <p:cNvGrpSpPr/>
            <p:nvPr/>
          </p:nvGrpSpPr>
          <p:grpSpPr>
            <a:xfrm>
              <a:off x="4278632" y="3728721"/>
              <a:ext cx="855133" cy="861484"/>
              <a:chOff x="3208973" y="2796540"/>
              <a:chExt cx="641350" cy="646113"/>
            </a:xfrm>
          </p:grpSpPr>
          <p:sp>
            <p:nvSpPr>
              <p:cNvPr id="656" name="Oval 287">
                <a:extLst>
                  <a:ext uri="{FF2B5EF4-FFF2-40B4-BE49-F238E27FC236}">
                    <a16:creationId xmlns:a16="http://schemas.microsoft.com/office/drawing/2014/main" id="{E6C05114-2D2A-4DA8-87F3-4353C8D66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973" y="2796540"/>
                <a:ext cx="641350" cy="64611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7" name="Oval 288">
                <a:extLst>
                  <a:ext uri="{FF2B5EF4-FFF2-40B4-BE49-F238E27FC236}">
                    <a16:creationId xmlns:a16="http://schemas.microsoft.com/office/drawing/2014/main" id="{D502D0E5-79B1-444E-B5CE-D04024CEF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200" y="2832100"/>
                <a:ext cx="568325" cy="568325"/>
              </a:xfrm>
              <a:prstGeom prst="ellipse">
                <a:avLst/>
              </a:prstGeom>
              <a:solidFill>
                <a:srgbClr val="76C8F7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8" name="Freeform 289">
                <a:extLst>
                  <a:ext uri="{FF2B5EF4-FFF2-40B4-BE49-F238E27FC236}">
                    <a16:creationId xmlns:a16="http://schemas.microsoft.com/office/drawing/2014/main" id="{DE773FB2-89C9-4287-8552-F37D20B0B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024188"/>
                <a:ext cx="142875" cy="166688"/>
              </a:xfrm>
              <a:custGeom>
                <a:avLst/>
                <a:gdLst>
                  <a:gd name="T0" fmla="*/ 30 w 34"/>
                  <a:gd name="T1" fmla="*/ 16 h 40"/>
                  <a:gd name="T2" fmla="*/ 31 w 34"/>
                  <a:gd name="T3" fmla="*/ 23 h 40"/>
                  <a:gd name="T4" fmla="*/ 13 w 34"/>
                  <a:gd name="T5" fmla="*/ 30 h 40"/>
                  <a:gd name="T6" fmla="*/ 30 w 34"/>
                  <a:gd name="T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40">
                    <a:moveTo>
                      <a:pt x="30" y="16"/>
                    </a:moveTo>
                    <a:cubicBezTo>
                      <a:pt x="24" y="20"/>
                      <a:pt x="28" y="27"/>
                      <a:pt x="31" y="23"/>
                    </a:cubicBezTo>
                    <a:cubicBezTo>
                      <a:pt x="34" y="27"/>
                      <a:pt x="26" y="40"/>
                      <a:pt x="13" y="30"/>
                    </a:cubicBezTo>
                    <a:cubicBezTo>
                      <a:pt x="0" y="20"/>
                      <a:pt x="19" y="0"/>
                      <a:pt x="30" y="16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9" name="Freeform 290">
                <a:extLst>
                  <a:ext uri="{FF2B5EF4-FFF2-40B4-BE49-F238E27FC236}">
                    <a16:creationId xmlns:a16="http://schemas.microsoft.com/office/drawing/2014/main" id="{A6FD4084-BF38-4921-9DA4-864C5848E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5350" y="3019425"/>
                <a:ext cx="138113" cy="168275"/>
              </a:xfrm>
              <a:custGeom>
                <a:avLst/>
                <a:gdLst>
                  <a:gd name="T0" fmla="*/ 3 w 33"/>
                  <a:gd name="T1" fmla="*/ 16 h 40"/>
                  <a:gd name="T2" fmla="*/ 3 w 33"/>
                  <a:gd name="T3" fmla="*/ 23 h 40"/>
                  <a:gd name="T4" fmla="*/ 20 w 33"/>
                  <a:gd name="T5" fmla="*/ 30 h 40"/>
                  <a:gd name="T6" fmla="*/ 3 w 33"/>
                  <a:gd name="T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40">
                    <a:moveTo>
                      <a:pt x="3" y="16"/>
                    </a:moveTo>
                    <a:cubicBezTo>
                      <a:pt x="10" y="20"/>
                      <a:pt x="5" y="28"/>
                      <a:pt x="3" y="23"/>
                    </a:cubicBezTo>
                    <a:cubicBezTo>
                      <a:pt x="0" y="27"/>
                      <a:pt x="7" y="40"/>
                      <a:pt x="20" y="30"/>
                    </a:cubicBezTo>
                    <a:cubicBezTo>
                      <a:pt x="33" y="20"/>
                      <a:pt x="14" y="0"/>
                      <a:pt x="3" y="16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0" name="Freeform 291">
                <a:extLst>
                  <a:ext uri="{FF2B5EF4-FFF2-40B4-BE49-F238E27FC236}">
                    <a16:creationId xmlns:a16="http://schemas.microsoft.com/office/drawing/2014/main" id="{7E5E6359-1918-4370-A90F-6530F36F1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588" y="3070225"/>
                <a:ext cx="146050" cy="158750"/>
              </a:xfrm>
              <a:custGeom>
                <a:avLst/>
                <a:gdLst>
                  <a:gd name="T0" fmla="*/ 6 w 35"/>
                  <a:gd name="T1" fmla="*/ 13 h 38"/>
                  <a:gd name="T2" fmla="*/ 4 w 35"/>
                  <a:gd name="T3" fmla="*/ 20 h 38"/>
                  <a:gd name="T4" fmla="*/ 20 w 35"/>
                  <a:gd name="T5" fmla="*/ 31 h 38"/>
                  <a:gd name="T6" fmla="*/ 6 w 35"/>
                  <a:gd name="T7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8">
                    <a:moveTo>
                      <a:pt x="6" y="13"/>
                    </a:moveTo>
                    <a:cubicBezTo>
                      <a:pt x="12" y="19"/>
                      <a:pt x="6" y="25"/>
                      <a:pt x="4" y="20"/>
                    </a:cubicBezTo>
                    <a:cubicBezTo>
                      <a:pt x="0" y="24"/>
                      <a:pt x="5" y="38"/>
                      <a:pt x="20" y="31"/>
                    </a:cubicBezTo>
                    <a:cubicBezTo>
                      <a:pt x="35" y="24"/>
                      <a:pt x="21" y="0"/>
                      <a:pt x="6" y="13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1" name="Freeform 292">
                <a:extLst>
                  <a:ext uri="{FF2B5EF4-FFF2-40B4-BE49-F238E27FC236}">
                    <a16:creationId xmlns:a16="http://schemas.microsoft.com/office/drawing/2014/main" id="{2A4F675B-D239-4EE5-80F1-0BE17B3C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070225"/>
                <a:ext cx="142875" cy="158750"/>
              </a:xfrm>
              <a:custGeom>
                <a:avLst/>
                <a:gdLst>
                  <a:gd name="T0" fmla="*/ 28 w 34"/>
                  <a:gd name="T1" fmla="*/ 13 h 38"/>
                  <a:gd name="T2" fmla="*/ 30 w 34"/>
                  <a:gd name="T3" fmla="*/ 20 h 38"/>
                  <a:gd name="T4" fmla="*/ 15 w 34"/>
                  <a:gd name="T5" fmla="*/ 31 h 38"/>
                  <a:gd name="T6" fmla="*/ 28 w 34"/>
                  <a:gd name="T7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38">
                    <a:moveTo>
                      <a:pt x="28" y="13"/>
                    </a:moveTo>
                    <a:cubicBezTo>
                      <a:pt x="23" y="19"/>
                      <a:pt x="29" y="25"/>
                      <a:pt x="30" y="20"/>
                    </a:cubicBezTo>
                    <a:cubicBezTo>
                      <a:pt x="34" y="24"/>
                      <a:pt x="30" y="38"/>
                      <a:pt x="15" y="31"/>
                    </a:cubicBezTo>
                    <a:cubicBezTo>
                      <a:pt x="0" y="24"/>
                      <a:pt x="14" y="0"/>
                      <a:pt x="28" y="13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2" name="Freeform 293">
                <a:extLst>
                  <a:ext uri="{FF2B5EF4-FFF2-40B4-BE49-F238E27FC236}">
                    <a16:creationId xmlns:a16="http://schemas.microsoft.com/office/drawing/2014/main" id="{D9B216D1-97AC-4A0E-B3CE-00F813BB4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850" y="3208338"/>
                <a:ext cx="325438" cy="192088"/>
              </a:xfrm>
              <a:custGeom>
                <a:avLst/>
                <a:gdLst>
                  <a:gd name="T0" fmla="*/ 14 w 78"/>
                  <a:gd name="T1" fmla="*/ 9 h 46"/>
                  <a:gd name="T2" fmla="*/ 0 w 78"/>
                  <a:gd name="T3" fmla="*/ 34 h 46"/>
                  <a:gd name="T4" fmla="*/ 39 w 78"/>
                  <a:gd name="T5" fmla="*/ 46 h 46"/>
                  <a:gd name="T6" fmla="*/ 78 w 78"/>
                  <a:gd name="T7" fmla="*/ 34 h 46"/>
                  <a:gd name="T8" fmla="*/ 65 w 78"/>
                  <a:gd name="T9" fmla="*/ 9 h 46"/>
                  <a:gd name="T10" fmla="*/ 39 w 78"/>
                  <a:gd name="T11" fmla="*/ 0 h 46"/>
                  <a:gd name="T12" fmla="*/ 14 w 78"/>
                  <a:gd name="T13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14" y="9"/>
                    </a:moveTo>
                    <a:cubicBezTo>
                      <a:pt x="7" y="13"/>
                      <a:pt x="4" y="22"/>
                      <a:pt x="0" y="34"/>
                    </a:cubicBezTo>
                    <a:cubicBezTo>
                      <a:pt x="11" y="41"/>
                      <a:pt x="25" y="46"/>
                      <a:pt x="39" y="46"/>
                    </a:cubicBezTo>
                    <a:cubicBezTo>
                      <a:pt x="54" y="46"/>
                      <a:pt x="67" y="41"/>
                      <a:pt x="78" y="34"/>
                    </a:cubicBezTo>
                    <a:cubicBezTo>
                      <a:pt x="74" y="22"/>
                      <a:pt x="71" y="13"/>
                      <a:pt x="65" y="9"/>
                    </a:cubicBezTo>
                    <a:cubicBezTo>
                      <a:pt x="53" y="1"/>
                      <a:pt x="46" y="0"/>
                      <a:pt x="39" y="0"/>
                    </a:cubicBezTo>
                    <a:cubicBezTo>
                      <a:pt x="32" y="0"/>
                      <a:pt x="25" y="1"/>
                      <a:pt x="14" y="9"/>
                    </a:cubicBezTo>
                    <a:close/>
                  </a:path>
                </a:pathLst>
              </a:custGeom>
              <a:solidFill>
                <a:srgbClr val="238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3" name="Freeform 294">
                <a:extLst>
                  <a:ext uri="{FF2B5EF4-FFF2-40B4-BE49-F238E27FC236}">
                    <a16:creationId xmlns:a16="http://schemas.microsoft.com/office/drawing/2014/main" id="{0BBAFCC9-C794-4233-A0E0-CC4A29262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098800"/>
                <a:ext cx="79375" cy="158750"/>
              </a:xfrm>
              <a:custGeom>
                <a:avLst/>
                <a:gdLst>
                  <a:gd name="T0" fmla="*/ 0 w 19"/>
                  <a:gd name="T1" fmla="*/ 0 h 38"/>
                  <a:gd name="T2" fmla="*/ 19 w 19"/>
                  <a:gd name="T3" fmla="*/ 0 h 38"/>
                  <a:gd name="T4" fmla="*/ 19 w 19"/>
                  <a:gd name="T5" fmla="*/ 28 h 38"/>
                  <a:gd name="T6" fmla="*/ 0 w 19"/>
                  <a:gd name="T7" fmla="*/ 28 h 38"/>
                  <a:gd name="T8" fmla="*/ 0 w 19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8">
                    <a:moveTo>
                      <a:pt x="0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37"/>
                      <a:pt x="0" y="38"/>
                      <a:pt x="0" y="2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4" name="Freeform 295">
                <a:extLst>
                  <a:ext uri="{FF2B5EF4-FFF2-40B4-BE49-F238E27FC236}">
                    <a16:creationId xmlns:a16="http://schemas.microsoft.com/office/drawing/2014/main" id="{A720C6EF-1494-4E8A-AD69-7899188DB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157538"/>
                <a:ext cx="79375" cy="53975"/>
              </a:xfrm>
              <a:custGeom>
                <a:avLst/>
                <a:gdLst>
                  <a:gd name="T0" fmla="*/ 50 w 50"/>
                  <a:gd name="T1" fmla="*/ 11 h 34"/>
                  <a:gd name="T2" fmla="*/ 50 w 50"/>
                  <a:gd name="T3" fmla="*/ 0 h 34"/>
                  <a:gd name="T4" fmla="*/ 0 w 50"/>
                  <a:gd name="T5" fmla="*/ 0 h 34"/>
                  <a:gd name="T6" fmla="*/ 0 w 50"/>
                  <a:gd name="T7" fmla="*/ 34 h 34"/>
                  <a:gd name="T8" fmla="*/ 50 w 50"/>
                  <a:gd name="T9" fmla="*/ 1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34">
                    <a:moveTo>
                      <a:pt x="50" y="11"/>
                    </a:moveTo>
                    <a:lnTo>
                      <a:pt x="50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E8C5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5" name="Freeform 296">
                <a:extLst>
                  <a:ext uri="{FF2B5EF4-FFF2-40B4-BE49-F238E27FC236}">
                    <a16:creationId xmlns:a16="http://schemas.microsoft.com/office/drawing/2014/main" id="{B3D6FC3F-6F9F-4C65-AF3C-EF9603A31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3913" y="2952750"/>
                <a:ext cx="342900" cy="225425"/>
              </a:xfrm>
              <a:custGeom>
                <a:avLst/>
                <a:gdLst>
                  <a:gd name="T0" fmla="*/ 41 w 82"/>
                  <a:gd name="T1" fmla="*/ 0 h 54"/>
                  <a:gd name="T2" fmla="*/ 41 w 82"/>
                  <a:gd name="T3" fmla="*/ 54 h 54"/>
                  <a:gd name="T4" fmla="*/ 41 w 82"/>
                  <a:gd name="T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2" h="54">
                    <a:moveTo>
                      <a:pt x="41" y="0"/>
                    </a:moveTo>
                    <a:cubicBezTo>
                      <a:pt x="82" y="0"/>
                      <a:pt x="65" y="54"/>
                      <a:pt x="41" y="54"/>
                    </a:cubicBezTo>
                    <a:cubicBezTo>
                      <a:pt x="17" y="54"/>
                      <a:pt x="0" y="0"/>
                      <a:pt x="41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6" name="Freeform 297">
                <a:extLst>
                  <a:ext uri="{FF2B5EF4-FFF2-40B4-BE49-F238E27FC236}">
                    <a16:creationId xmlns:a16="http://schemas.microsoft.com/office/drawing/2014/main" id="{730E2EFF-1C9F-4204-9C19-5F2B008FEA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263" y="3221038"/>
                <a:ext cx="79375" cy="95250"/>
              </a:xfrm>
              <a:custGeom>
                <a:avLst/>
                <a:gdLst>
                  <a:gd name="T0" fmla="*/ 9 w 19"/>
                  <a:gd name="T1" fmla="*/ 23 h 23"/>
                  <a:gd name="T2" fmla="*/ 0 w 19"/>
                  <a:gd name="T3" fmla="*/ 0 h 23"/>
                  <a:gd name="T4" fmla="*/ 19 w 19"/>
                  <a:gd name="T5" fmla="*/ 0 h 23"/>
                  <a:gd name="T6" fmla="*/ 9 w 19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3">
                    <a:moveTo>
                      <a:pt x="9" y="23"/>
                    </a:moveTo>
                    <a:cubicBezTo>
                      <a:pt x="9" y="20"/>
                      <a:pt x="0" y="7"/>
                      <a:pt x="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7"/>
                      <a:pt x="9" y="20"/>
                      <a:pt x="9" y="23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7" name="Freeform 298">
                <a:extLst>
                  <a:ext uri="{FF2B5EF4-FFF2-40B4-BE49-F238E27FC236}">
                    <a16:creationId xmlns:a16="http://schemas.microsoft.com/office/drawing/2014/main" id="{BFBD5972-6670-41FA-B591-E7C86D5E6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0113" y="3187700"/>
                <a:ext cx="95250" cy="133350"/>
              </a:xfrm>
              <a:custGeom>
                <a:avLst/>
                <a:gdLst>
                  <a:gd name="T0" fmla="*/ 23 w 23"/>
                  <a:gd name="T1" fmla="*/ 32 h 32"/>
                  <a:gd name="T2" fmla="*/ 7 w 23"/>
                  <a:gd name="T3" fmla="*/ 20 h 32"/>
                  <a:gd name="T4" fmla="*/ 11 w 23"/>
                  <a:gd name="T5" fmla="*/ 10 h 32"/>
                  <a:gd name="T6" fmla="*/ 0 w 23"/>
                  <a:gd name="T7" fmla="*/ 14 h 32"/>
                  <a:gd name="T8" fmla="*/ 14 w 23"/>
                  <a:gd name="T9" fmla="*/ 0 h 32"/>
                  <a:gd name="T10" fmla="*/ 17 w 23"/>
                  <a:gd name="T11" fmla="*/ 16 h 32"/>
                  <a:gd name="T12" fmla="*/ 23 w 2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2">
                    <a:moveTo>
                      <a:pt x="23" y="32"/>
                    </a:moveTo>
                    <a:cubicBezTo>
                      <a:pt x="17" y="23"/>
                      <a:pt x="11" y="20"/>
                      <a:pt x="7" y="20"/>
                    </a:cubicBezTo>
                    <a:cubicBezTo>
                      <a:pt x="7" y="16"/>
                      <a:pt x="10" y="12"/>
                      <a:pt x="11" y="10"/>
                    </a:cubicBezTo>
                    <a:cubicBezTo>
                      <a:pt x="5" y="10"/>
                      <a:pt x="3" y="12"/>
                      <a:pt x="0" y="14"/>
                    </a:cubicBezTo>
                    <a:cubicBezTo>
                      <a:pt x="1" y="9"/>
                      <a:pt x="8" y="2"/>
                      <a:pt x="14" y="0"/>
                    </a:cubicBezTo>
                    <a:cubicBezTo>
                      <a:pt x="14" y="4"/>
                      <a:pt x="13" y="11"/>
                      <a:pt x="17" y="16"/>
                    </a:cubicBezTo>
                    <a:cubicBezTo>
                      <a:pt x="21" y="21"/>
                      <a:pt x="23" y="25"/>
                      <a:pt x="23" y="32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8" name="Freeform 299">
                <a:extLst>
                  <a:ext uri="{FF2B5EF4-FFF2-40B4-BE49-F238E27FC236}">
                    <a16:creationId xmlns:a16="http://schemas.microsoft.com/office/drawing/2014/main" id="{B735232C-4782-4C99-BE24-C0B08289E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3187700"/>
                <a:ext cx="100013" cy="133350"/>
              </a:xfrm>
              <a:custGeom>
                <a:avLst/>
                <a:gdLst>
                  <a:gd name="T0" fmla="*/ 0 w 24"/>
                  <a:gd name="T1" fmla="*/ 32 h 32"/>
                  <a:gd name="T2" fmla="*/ 17 w 24"/>
                  <a:gd name="T3" fmla="*/ 20 h 32"/>
                  <a:gd name="T4" fmla="*/ 12 w 24"/>
                  <a:gd name="T5" fmla="*/ 10 h 32"/>
                  <a:gd name="T6" fmla="*/ 24 w 24"/>
                  <a:gd name="T7" fmla="*/ 14 h 32"/>
                  <a:gd name="T8" fmla="*/ 10 w 24"/>
                  <a:gd name="T9" fmla="*/ 0 h 32"/>
                  <a:gd name="T10" fmla="*/ 6 w 24"/>
                  <a:gd name="T11" fmla="*/ 16 h 32"/>
                  <a:gd name="T12" fmla="*/ 0 w 24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2">
                    <a:moveTo>
                      <a:pt x="0" y="32"/>
                    </a:moveTo>
                    <a:cubicBezTo>
                      <a:pt x="6" y="23"/>
                      <a:pt x="13" y="20"/>
                      <a:pt x="17" y="20"/>
                    </a:cubicBezTo>
                    <a:cubicBezTo>
                      <a:pt x="16" y="16"/>
                      <a:pt x="14" y="12"/>
                      <a:pt x="12" y="10"/>
                    </a:cubicBezTo>
                    <a:cubicBezTo>
                      <a:pt x="19" y="10"/>
                      <a:pt x="21" y="12"/>
                      <a:pt x="24" y="14"/>
                    </a:cubicBezTo>
                    <a:cubicBezTo>
                      <a:pt x="23" y="9"/>
                      <a:pt x="15" y="2"/>
                      <a:pt x="10" y="0"/>
                    </a:cubicBezTo>
                    <a:cubicBezTo>
                      <a:pt x="10" y="4"/>
                      <a:pt x="10" y="11"/>
                      <a:pt x="6" y="16"/>
                    </a:cubicBezTo>
                    <a:cubicBezTo>
                      <a:pt x="3" y="21"/>
                      <a:pt x="0" y="25"/>
                      <a:pt x="0" y="32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9" name="Freeform 300">
                <a:extLst>
                  <a:ext uri="{FF2B5EF4-FFF2-40B4-BE49-F238E27FC236}">
                    <a16:creationId xmlns:a16="http://schemas.microsoft.com/office/drawing/2014/main" id="{37D5CC0B-8F63-4514-895C-C984E8DCC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463" y="3157538"/>
                <a:ext cx="90488" cy="41275"/>
              </a:xfrm>
              <a:custGeom>
                <a:avLst/>
                <a:gdLst>
                  <a:gd name="T0" fmla="*/ 22 w 22"/>
                  <a:gd name="T1" fmla="*/ 6 h 10"/>
                  <a:gd name="T2" fmla="*/ 11 w 22"/>
                  <a:gd name="T3" fmla="*/ 9 h 10"/>
                  <a:gd name="T4" fmla="*/ 1 w 22"/>
                  <a:gd name="T5" fmla="*/ 10 h 10"/>
                  <a:gd name="T6" fmla="*/ 0 w 22"/>
                  <a:gd name="T7" fmla="*/ 7 h 10"/>
                  <a:gd name="T8" fmla="*/ 10 w 22"/>
                  <a:gd name="T9" fmla="*/ 4 h 10"/>
                  <a:gd name="T10" fmla="*/ 21 w 22"/>
                  <a:gd name="T11" fmla="*/ 0 h 10"/>
                  <a:gd name="T12" fmla="*/ 22 w 2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">
                    <a:moveTo>
                      <a:pt x="22" y="6"/>
                    </a:moveTo>
                    <a:cubicBezTo>
                      <a:pt x="20" y="9"/>
                      <a:pt x="17" y="10"/>
                      <a:pt x="11" y="9"/>
                    </a:cubicBezTo>
                    <a:cubicBezTo>
                      <a:pt x="7" y="7"/>
                      <a:pt x="3" y="9"/>
                      <a:pt x="1" y="10"/>
                    </a:cubicBezTo>
                    <a:cubicBezTo>
                      <a:pt x="1" y="10"/>
                      <a:pt x="0" y="7"/>
                      <a:pt x="0" y="7"/>
                    </a:cubicBezTo>
                    <a:cubicBezTo>
                      <a:pt x="1" y="6"/>
                      <a:pt x="5" y="3"/>
                      <a:pt x="10" y="4"/>
                    </a:cubicBezTo>
                    <a:cubicBezTo>
                      <a:pt x="16" y="5"/>
                      <a:pt x="19" y="3"/>
                      <a:pt x="21" y="0"/>
                    </a:cubicBezTo>
                    <a:cubicBezTo>
                      <a:pt x="20" y="1"/>
                      <a:pt x="21" y="5"/>
                      <a:pt x="22" y="6"/>
                    </a:cubicBezTo>
                    <a:close/>
                  </a:path>
                </a:pathLst>
              </a:cu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0" name="Freeform 301">
                <a:extLst>
                  <a:ext uri="{FF2B5EF4-FFF2-40B4-BE49-F238E27FC236}">
                    <a16:creationId xmlns:a16="http://schemas.microsoft.com/office/drawing/2014/main" id="{900CE335-D52C-4BBC-A0CF-6D929F891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4713" y="2911475"/>
                <a:ext cx="241300" cy="184150"/>
              </a:xfrm>
              <a:custGeom>
                <a:avLst/>
                <a:gdLst>
                  <a:gd name="T0" fmla="*/ 28 w 58"/>
                  <a:gd name="T1" fmla="*/ 16 h 44"/>
                  <a:gd name="T2" fmla="*/ 49 w 58"/>
                  <a:gd name="T3" fmla="*/ 32 h 44"/>
                  <a:gd name="T4" fmla="*/ 55 w 58"/>
                  <a:gd name="T5" fmla="*/ 33 h 44"/>
                  <a:gd name="T6" fmla="*/ 30 w 58"/>
                  <a:gd name="T7" fmla="*/ 0 h 44"/>
                  <a:gd name="T8" fmla="*/ 3 w 58"/>
                  <a:gd name="T9" fmla="*/ 32 h 44"/>
                  <a:gd name="T10" fmla="*/ 9 w 58"/>
                  <a:gd name="T11" fmla="*/ 32 h 44"/>
                  <a:gd name="T12" fmla="*/ 28 w 58"/>
                  <a:gd name="T13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4">
                    <a:moveTo>
                      <a:pt x="28" y="16"/>
                    </a:moveTo>
                    <a:cubicBezTo>
                      <a:pt x="42" y="16"/>
                      <a:pt x="49" y="25"/>
                      <a:pt x="49" y="32"/>
                    </a:cubicBezTo>
                    <a:cubicBezTo>
                      <a:pt x="50" y="39"/>
                      <a:pt x="52" y="40"/>
                      <a:pt x="55" y="33"/>
                    </a:cubicBezTo>
                    <a:cubicBezTo>
                      <a:pt x="58" y="27"/>
                      <a:pt x="51" y="0"/>
                      <a:pt x="30" y="0"/>
                    </a:cubicBezTo>
                    <a:cubicBezTo>
                      <a:pt x="8" y="0"/>
                      <a:pt x="0" y="21"/>
                      <a:pt x="3" y="32"/>
                    </a:cubicBezTo>
                    <a:cubicBezTo>
                      <a:pt x="6" y="44"/>
                      <a:pt x="9" y="37"/>
                      <a:pt x="9" y="32"/>
                    </a:cubicBezTo>
                    <a:cubicBezTo>
                      <a:pt x="9" y="27"/>
                      <a:pt x="13" y="17"/>
                      <a:pt x="28" y="16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1" name="Freeform 302">
                <a:extLst>
                  <a:ext uri="{FF2B5EF4-FFF2-40B4-BE49-F238E27FC236}">
                    <a16:creationId xmlns:a16="http://schemas.microsoft.com/office/drawing/2014/main" id="{8BA08C09-ACD9-4CF5-A0AB-2882212DD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438" y="3028950"/>
                <a:ext cx="25400" cy="53975"/>
              </a:xfrm>
              <a:custGeom>
                <a:avLst/>
                <a:gdLst>
                  <a:gd name="T0" fmla="*/ 4 w 6"/>
                  <a:gd name="T1" fmla="*/ 0 h 13"/>
                  <a:gd name="T2" fmla="*/ 6 w 6"/>
                  <a:gd name="T3" fmla="*/ 7 h 13"/>
                  <a:gd name="T4" fmla="*/ 2 w 6"/>
                  <a:gd name="T5" fmla="*/ 13 h 13"/>
                  <a:gd name="T6" fmla="*/ 0 w 6"/>
                  <a:gd name="T7" fmla="*/ 6 h 13"/>
                  <a:gd name="T8" fmla="*/ 4 w 6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cubicBezTo>
                      <a:pt x="6" y="1"/>
                      <a:pt x="6" y="4"/>
                      <a:pt x="6" y="7"/>
                    </a:cubicBezTo>
                    <a:cubicBezTo>
                      <a:pt x="5" y="10"/>
                      <a:pt x="3" y="13"/>
                      <a:pt x="2" y="13"/>
                    </a:cubicBezTo>
                    <a:cubicBezTo>
                      <a:pt x="0" y="12"/>
                      <a:pt x="0" y="9"/>
                      <a:pt x="0" y="6"/>
                    </a:cubicBezTo>
                    <a:cubicBezTo>
                      <a:pt x="1" y="2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D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2" name="Freeform 303">
                <a:extLst>
                  <a:ext uri="{FF2B5EF4-FFF2-40B4-BE49-F238E27FC236}">
                    <a16:creationId xmlns:a16="http://schemas.microsoft.com/office/drawing/2014/main" id="{71D2DBCA-5462-43E2-95AF-FA0827433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888" y="3028950"/>
                <a:ext cx="30163" cy="53975"/>
              </a:xfrm>
              <a:custGeom>
                <a:avLst/>
                <a:gdLst>
                  <a:gd name="T0" fmla="*/ 2 w 7"/>
                  <a:gd name="T1" fmla="*/ 0 h 13"/>
                  <a:gd name="T2" fmla="*/ 1 w 7"/>
                  <a:gd name="T3" fmla="*/ 7 h 13"/>
                  <a:gd name="T4" fmla="*/ 5 w 7"/>
                  <a:gd name="T5" fmla="*/ 13 h 13"/>
                  <a:gd name="T6" fmla="*/ 6 w 7"/>
                  <a:gd name="T7" fmla="*/ 6 h 13"/>
                  <a:gd name="T8" fmla="*/ 2 w 7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2" y="0"/>
                    </a:moveTo>
                    <a:cubicBezTo>
                      <a:pt x="1" y="1"/>
                      <a:pt x="0" y="4"/>
                      <a:pt x="1" y="7"/>
                    </a:cubicBezTo>
                    <a:cubicBezTo>
                      <a:pt x="1" y="10"/>
                      <a:pt x="3" y="13"/>
                      <a:pt x="5" y="13"/>
                    </a:cubicBezTo>
                    <a:cubicBezTo>
                      <a:pt x="6" y="12"/>
                      <a:pt x="7" y="9"/>
                      <a:pt x="6" y="6"/>
                    </a:cubicBezTo>
                    <a:cubicBezTo>
                      <a:pt x="5" y="2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7D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3" name="Freeform 304">
                <a:extLst>
                  <a:ext uri="{FF2B5EF4-FFF2-40B4-BE49-F238E27FC236}">
                    <a16:creationId xmlns:a16="http://schemas.microsoft.com/office/drawing/2014/main" id="{0BDEF013-5400-4AF6-BEB6-84F1C08BB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750" y="2924175"/>
                <a:ext cx="141288" cy="120650"/>
              </a:xfrm>
              <a:custGeom>
                <a:avLst/>
                <a:gdLst>
                  <a:gd name="T0" fmla="*/ 1 w 34"/>
                  <a:gd name="T1" fmla="*/ 8 h 29"/>
                  <a:gd name="T2" fmla="*/ 33 w 34"/>
                  <a:gd name="T3" fmla="*/ 29 h 29"/>
                  <a:gd name="T4" fmla="*/ 1 w 34"/>
                  <a:gd name="T5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29">
                    <a:moveTo>
                      <a:pt x="1" y="8"/>
                    </a:moveTo>
                    <a:cubicBezTo>
                      <a:pt x="0" y="16"/>
                      <a:pt x="15" y="28"/>
                      <a:pt x="33" y="29"/>
                    </a:cubicBezTo>
                    <a:cubicBezTo>
                      <a:pt x="34" y="8"/>
                      <a:pt x="15" y="0"/>
                      <a:pt x="1" y="8"/>
                    </a:cubicBezTo>
                    <a:close/>
                  </a:path>
                </a:pathLst>
              </a:custGeom>
              <a:solidFill>
                <a:srgbClr val="7D5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4" name="Freeform 305">
                <a:extLst>
                  <a:ext uri="{FF2B5EF4-FFF2-40B4-BE49-F238E27FC236}">
                    <a16:creationId xmlns:a16="http://schemas.microsoft.com/office/drawing/2014/main" id="{43C5CFCF-2907-4BDE-AF96-19D5F9968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600" y="3303588"/>
                <a:ext cx="4763" cy="96838"/>
              </a:xfrm>
              <a:custGeom>
                <a:avLst/>
                <a:gdLst>
                  <a:gd name="T0" fmla="*/ 1 w 1"/>
                  <a:gd name="T1" fmla="*/ 23 h 23"/>
                  <a:gd name="T2" fmla="*/ 1 w 1"/>
                  <a:gd name="T3" fmla="*/ 0 h 23"/>
                  <a:gd name="T4" fmla="*/ 0 w 1"/>
                  <a:gd name="T5" fmla="*/ 23 h 23"/>
                  <a:gd name="T6" fmla="*/ 1 w 1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3">
                    <a:moveTo>
                      <a:pt x="1" y="23"/>
                    </a:moveTo>
                    <a:cubicBezTo>
                      <a:pt x="1" y="15"/>
                      <a:pt x="1" y="6"/>
                      <a:pt x="1" y="0"/>
                    </a:cubicBezTo>
                    <a:cubicBezTo>
                      <a:pt x="0" y="6"/>
                      <a:pt x="0" y="15"/>
                      <a:pt x="0" y="23"/>
                    </a:cubicBezTo>
                    <a:cubicBezTo>
                      <a:pt x="0" y="23"/>
                      <a:pt x="1" y="23"/>
                      <a:pt x="1" y="23"/>
                    </a:cubicBezTo>
                    <a:close/>
                  </a:path>
                </a:pathLst>
              </a:custGeom>
              <a:solidFill>
                <a:srgbClr val="6AC6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5" name="Freeform 306">
                <a:extLst>
                  <a:ext uri="{FF2B5EF4-FFF2-40B4-BE49-F238E27FC236}">
                    <a16:creationId xmlns:a16="http://schemas.microsoft.com/office/drawing/2014/main" id="{16D6BE96-DD9D-4A3F-992C-092954647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638" y="3182938"/>
                <a:ext cx="92075" cy="53975"/>
              </a:xfrm>
              <a:custGeom>
                <a:avLst/>
                <a:gdLst>
                  <a:gd name="T0" fmla="*/ 20 w 22"/>
                  <a:gd name="T1" fmla="*/ 11 h 13"/>
                  <a:gd name="T2" fmla="*/ 9 w 22"/>
                  <a:gd name="T3" fmla="*/ 8 h 13"/>
                  <a:gd name="T4" fmla="*/ 1 w 22"/>
                  <a:gd name="T5" fmla="*/ 6 h 13"/>
                  <a:gd name="T6" fmla="*/ 0 w 22"/>
                  <a:gd name="T7" fmla="*/ 2 h 13"/>
                  <a:gd name="T8" fmla="*/ 10 w 22"/>
                  <a:gd name="T9" fmla="*/ 3 h 13"/>
                  <a:gd name="T10" fmla="*/ 22 w 22"/>
                  <a:gd name="T11" fmla="*/ 5 h 13"/>
                  <a:gd name="T12" fmla="*/ 20 w 22"/>
                  <a:gd name="T13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3">
                    <a:moveTo>
                      <a:pt x="20" y="11"/>
                    </a:moveTo>
                    <a:cubicBezTo>
                      <a:pt x="16" y="13"/>
                      <a:pt x="13" y="12"/>
                      <a:pt x="9" y="8"/>
                    </a:cubicBezTo>
                    <a:cubicBezTo>
                      <a:pt x="6" y="5"/>
                      <a:pt x="3" y="5"/>
                      <a:pt x="1" y="6"/>
                    </a:cubicBezTo>
                    <a:cubicBezTo>
                      <a:pt x="1" y="6"/>
                      <a:pt x="0" y="2"/>
                      <a:pt x="0" y="2"/>
                    </a:cubicBezTo>
                    <a:cubicBezTo>
                      <a:pt x="1" y="1"/>
                      <a:pt x="6" y="0"/>
                      <a:pt x="10" y="3"/>
                    </a:cubicBezTo>
                    <a:cubicBezTo>
                      <a:pt x="15" y="6"/>
                      <a:pt x="18" y="7"/>
                      <a:pt x="22" y="5"/>
                    </a:cubicBezTo>
                    <a:cubicBezTo>
                      <a:pt x="20" y="5"/>
                      <a:pt x="19" y="9"/>
                      <a:pt x="20" y="11"/>
                    </a:cubicBez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6" name="Freeform 307">
                <a:extLst>
                  <a:ext uri="{FF2B5EF4-FFF2-40B4-BE49-F238E27FC236}">
                    <a16:creationId xmlns:a16="http://schemas.microsoft.com/office/drawing/2014/main" id="{B3272A83-4318-4452-B6D9-DEC868F43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325" y="3182938"/>
                <a:ext cx="92075" cy="38100"/>
              </a:xfrm>
              <a:custGeom>
                <a:avLst/>
                <a:gdLst>
                  <a:gd name="T0" fmla="*/ 0 w 22"/>
                  <a:gd name="T1" fmla="*/ 0 h 9"/>
                  <a:gd name="T2" fmla="*/ 22 w 22"/>
                  <a:gd name="T3" fmla="*/ 0 h 9"/>
                  <a:gd name="T4" fmla="*/ 22 w 22"/>
                  <a:gd name="T5" fmla="*/ 6 h 9"/>
                  <a:gd name="T6" fmla="*/ 0 w 22"/>
                  <a:gd name="T7" fmla="*/ 6 h 9"/>
                  <a:gd name="T8" fmla="*/ 0 w 22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9">
                    <a:moveTo>
                      <a:pt x="0" y="0"/>
                    </a:moveTo>
                    <a:cubicBezTo>
                      <a:pt x="8" y="2"/>
                      <a:pt x="15" y="2"/>
                      <a:pt x="22" y="0"/>
                    </a:cubicBezTo>
                    <a:cubicBezTo>
                      <a:pt x="22" y="2"/>
                      <a:pt x="22" y="4"/>
                      <a:pt x="22" y="6"/>
                    </a:cubicBezTo>
                    <a:cubicBezTo>
                      <a:pt x="15" y="9"/>
                      <a:pt x="8" y="9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E661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677" name="Oval 308">
              <a:extLst>
                <a:ext uri="{FF2B5EF4-FFF2-40B4-BE49-F238E27FC236}">
                  <a16:creationId xmlns:a16="http://schemas.microsoft.com/office/drawing/2014/main" id="{CD2A7F82-5458-44E7-BEC7-A48AACDBEE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1" y="4933952"/>
              <a:ext cx="601133" cy="60113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78" name="Oval 309">
              <a:extLst>
                <a:ext uri="{FF2B5EF4-FFF2-40B4-BE49-F238E27FC236}">
                  <a16:creationId xmlns:a16="http://schemas.microsoft.com/office/drawing/2014/main" id="{1EC1E1BC-3159-46F1-B55A-FF88B0507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0268" y="4972052"/>
              <a:ext cx="529167" cy="529167"/>
            </a:xfrm>
            <a:prstGeom prst="ellipse">
              <a:avLst/>
            </a:prstGeom>
            <a:solidFill>
              <a:srgbClr val="42BA9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9" name="Freeform 310">
              <a:extLst>
                <a:ext uri="{FF2B5EF4-FFF2-40B4-BE49-F238E27FC236}">
                  <a16:creationId xmlns:a16="http://schemas.microsoft.com/office/drawing/2014/main" id="{CE00522A-B524-4D0C-B8A7-818FDDFAC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6686" y="5317068"/>
              <a:ext cx="300567" cy="184151"/>
            </a:xfrm>
            <a:custGeom>
              <a:avLst/>
              <a:gdLst>
                <a:gd name="T0" fmla="*/ 9 w 54"/>
                <a:gd name="T1" fmla="*/ 7 h 33"/>
                <a:gd name="T2" fmla="*/ 0 w 54"/>
                <a:gd name="T3" fmla="*/ 24 h 33"/>
                <a:gd name="T4" fmla="*/ 27 w 54"/>
                <a:gd name="T5" fmla="*/ 33 h 33"/>
                <a:gd name="T6" fmla="*/ 54 w 54"/>
                <a:gd name="T7" fmla="*/ 24 h 33"/>
                <a:gd name="T8" fmla="*/ 44 w 54"/>
                <a:gd name="T9" fmla="*/ 7 h 33"/>
                <a:gd name="T10" fmla="*/ 27 w 54"/>
                <a:gd name="T11" fmla="*/ 0 h 33"/>
                <a:gd name="T12" fmla="*/ 9 w 54"/>
                <a:gd name="T13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3">
                  <a:moveTo>
                    <a:pt x="9" y="7"/>
                  </a:moveTo>
                  <a:cubicBezTo>
                    <a:pt x="4" y="10"/>
                    <a:pt x="2" y="16"/>
                    <a:pt x="0" y="24"/>
                  </a:cubicBezTo>
                  <a:cubicBezTo>
                    <a:pt x="7" y="29"/>
                    <a:pt x="17" y="33"/>
                    <a:pt x="27" y="33"/>
                  </a:cubicBezTo>
                  <a:cubicBezTo>
                    <a:pt x="37" y="33"/>
                    <a:pt x="46" y="29"/>
                    <a:pt x="54" y="24"/>
                  </a:cubicBezTo>
                  <a:cubicBezTo>
                    <a:pt x="51" y="16"/>
                    <a:pt x="49" y="10"/>
                    <a:pt x="44" y="7"/>
                  </a:cubicBezTo>
                  <a:cubicBezTo>
                    <a:pt x="36" y="2"/>
                    <a:pt x="32" y="0"/>
                    <a:pt x="27" y="0"/>
                  </a:cubicBezTo>
                  <a:cubicBezTo>
                    <a:pt x="22" y="0"/>
                    <a:pt x="17" y="2"/>
                    <a:pt x="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0" name="Freeform 311">
              <a:extLst>
                <a:ext uri="{FF2B5EF4-FFF2-40B4-BE49-F238E27FC236}">
                  <a16:creationId xmlns:a16="http://schemas.microsoft.com/office/drawing/2014/main" id="{BD1EE0CC-DEDF-40EA-83C4-CA4330E3E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868" y="5211234"/>
              <a:ext cx="71967" cy="150284"/>
            </a:xfrm>
            <a:custGeom>
              <a:avLst/>
              <a:gdLst>
                <a:gd name="T0" fmla="*/ 0 w 13"/>
                <a:gd name="T1" fmla="*/ 0 h 27"/>
                <a:gd name="T2" fmla="*/ 13 w 13"/>
                <a:gd name="T3" fmla="*/ 0 h 27"/>
                <a:gd name="T4" fmla="*/ 13 w 13"/>
                <a:gd name="T5" fmla="*/ 19 h 27"/>
                <a:gd name="T6" fmla="*/ 0 w 13"/>
                <a:gd name="T7" fmla="*/ 19 h 27"/>
                <a:gd name="T8" fmla="*/ 0 w 1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6"/>
                    <a:pt x="0" y="27"/>
                    <a:pt x="0" y="1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1" name="Freeform 312">
              <a:extLst>
                <a:ext uri="{FF2B5EF4-FFF2-40B4-BE49-F238E27FC236}">
                  <a16:creationId xmlns:a16="http://schemas.microsoft.com/office/drawing/2014/main" id="{F5F2465D-2177-45A5-85C0-FDAE2934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8868" y="5272617"/>
              <a:ext cx="71967" cy="50800"/>
            </a:xfrm>
            <a:custGeom>
              <a:avLst/>
              <a:gdLst>
                <a:gd name="T0" fmla="*/ 34 w 34"/>
                <a:gd name="T1" fmla="*/ 8 h 24"/>
                <a:gd name="T2" fmla="*/ 34 w 34"/>
                <a:gd name="T3" fmla="*/ 0 h 24"/>
                <a:gd name="T4" fmla="*/ 0 w 34"/>
                <a:gd name="T5" fmla="*/ 0 h 24"/>
                <a:gd name="T6" fmla="*/ 0 w 34"/>
                <a:gd name="T7" fmla="*/ 24 h 24"/>
                <a:gd name="T8" fmla="*/ 34 w 34"/>
                <a:gd name="T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4">
                  <a:moveTo>
                    <a:pt x="34" y="8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8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2" name="Freeform 313">
              <a:extLst>
                <a:ext uri="{FF2B5EF4-FFF2-40B4-BE49-F238E27FC236}">
                  <a16:creationId xmlns:a16="http://schemas.microsoft.com/office/drawing/2014/main" id="{A8286D83-CA9A-4BAD-920F-F8B567D63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101" y="5084235"/>
              <a:ext cx="317500" cy="205317"/>
            </a:xfrm>
            <a:custGeom>
              <a:avLst/>
              <a:gdLst>
                <a:gd name="T0" fmla="*/ 29 w 57"/>
                <a:gd name="T1" fmla="*/ 0 h 37"/>
                <a:gd name="T2" fmla="*/ 29 w 57"/>
                <a:gd name="T3" fmla="*/ 37 h 37"/>
                <a:gd name="T4" fmla="*/ 29 w 57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37">
                  <a:moveTo>
                    <a:pt x="29" y="0"/>
                  </a:moveTo>
                  <a:cubicBezTo>
                    <a:pt x="57" y="0"/>
                    <a:pt x="46" y="37"/>
                    <a:pt x="29" y="37"/>
                  </a:cubicBezTo>
                  <a:cubicBezTo>
                    <a:pt x="12" y="37"/>
                    <a:pt x="0" y="0"/>
                    <a:pt x="29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3" name="Freeform 314">
              <a:extLst>
                <a:ext uri="{FF2B5EF4-FFF2-40B4-BE49-F238E27FC236}">
                  <a16:creationId xmlns:a16="http://schemas.microsoft.com/office/drawing/2014/main" id="{A45D0E37-D543-49A8-9B00-DDF2C9693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551" y="5044019"/>
              <a:ext cx="228600" cy="173567"/>
            </a:xfrm>
            <a:custGeom>
              <a:avLst/>
              <a:gdLst>
                <a:gd name="T0" fmla="*/ 29 w 41"/>
                <a:gd name="T1" fmla="*/ 11 h 31"/>
                <a:gd name="T2" fmla="*/ 36 w 41"/>
                <a:gd name="T3" fmla="*/ 23 h 31"/>
                <a:gd name="T4" fmla="*/ 39 w 41"/>
                <a:gd name="T5" fmla="*/ 23 h 31"/>
                <a:gd name="T6" fmla="*/ 21 w 41"/>
                <a:gd name="T7" fmla="*/ 0 h 31"/>
                <a:gd name="T8" fmla="*/ 3 w 41"/>
                <a:gd name="T9" fmla="*/ 23 h 31"/>
                <a:gd name="T10" fmla="*/ 6 w 41"/>
                <a:gd name="T11" fmla="*/ 23 h 31"/>
                <a:gd name="T12" fmla="*/ 29 w 41"/>
                <a:gd name="T13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1">
                  <a:moveTo>
                    <a:pt x="29" y="11"/>
                  </a:moveTo>
                  <a:cubicBezTo>
                    <a:pt x="33" y="13"/>
                    <a:pt x="35" y="19"/>
                    <a:pt x="36" y="23"/>
                  </a:cubicBezTo>
                  <a:cubicBezTo>
                    <a:pt x="38" y="28"/>
                    <a:pt x="37" y="28"/>
                    <a:pt x="39" y="23"/>
                  </a:cubicBezTo>
                  <a:cubicBezTo>
                    <a:pt x="41" y="19"/>
                    <a:pt x="36" y="0"/>
                    <a:pt x="21" y="0"/>
                  </a:cubicBezTo>
                  <a:cubicBezTo>
                    <a:pt x="6" y="0"/>
                    <a:pt x="0" y="15"/>
                    <a:pt x="3" y="23"/>
                  </a:cubicBezTo>
                  <a:cubicBezTo>
                    <a:pt x="5" y="31"/>
                    <a:pt x="5" y="29"/>
                    <a:pt x="6" y="23"/>
                  </a:cubicBezTo>
                  <a:cubicBezTo>
                    <a:pt x="9" y="7"/>
                    <a:pt x="21" y="14"/>
                    <a:pt x="29" y="11"/>
                  </a:cubicBezTo>
                  <a:close/>
                </a:path>
              </a:pathLst>
            </a:custGeom>
            <a:solidFill>
              <a:srgbClr val="7D5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4" name="Freeform 315">
              <a:extLst>
                <a:ext uri="{FF2B5EF4-FFF2-40B4-BE49-F238E27FC236}">
                  <a16:creationId xmlns:a16="http://schemas.microsoft.com/office/drawing/2014/main" id="{1DD3B2AA-DBE4-4831-8C6A-7D1C39FF3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1635" y="5156200"/>
              <a:ext cx="21167" cy="50800"/>
            </a:xfrm>
            <a:custGeom>
              <a:avLst/>
              <a:gdLst>
                <a:gd name="T0" fmla="*/ 3 w 4"/>
                <a:gd name="T1" fmla="*/ 0 h 9"/>
                <a:gd name="T2" fmla="*/ 4 w 4"/>
                <a:gd name="T3" fmla="*/ 5 h 9"/>
                <a:gd name="T4" fmla="*/ 1 w 4"/>
                <a:gd name="T5" fmla="*/ 9 h 9"/>
                <a:gd name="T6" fmla="*/ 0 w 4"/>
                <a:gd name="T7" fmla="*/ 4 h 9"/>
                <a:gd name="T8" fmla="*/ 3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3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3" y="7"/>
                    <a:pt x="2" y="9"/>
                    <a:pt x="1" y="9"/>
                  </a:cubicBezTo>
                  <a:cubicBezTo>
                    <a:pt x="0" y="8"/>
                    <a:pt x="0" y="6"/>
                    <a:pt x="0" y="4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FDD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5" name="Freeform 316">
              <a:extLst>
                <a:ext uri="{FF2B5EF4-FFF2-40B4-BE49-F238E27FC236}">
                  <a16:creationId xmlns:a16="http://schemas.microsoft.com/office/drawing/2014/main" id="{ECDB25DB-1E43-4D57-A8C7-08843A08D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901" y="5156200"/>
              <a:ext cx="27517" cy="50800"/>
            </a:xfrm>
            <a:custGeom>
              <a:avLst/>
              <a:gdLst>
                <a:gd name="T0" fmla="*/ 2 w 5"/>
                <a:gd name="T1" fmla="*/ 0 h 9"/>
                <a:gd name="T2" fmla="*/ 1 w 5"/>
                <a:gd name="T3" fmla="*/ 5 h 9"/>
                <a:gd name="T4" fmla="*/ 3 w 5"/>
                <a:gd name="T5" fmla="*/ 9 h 9"/>
                <a:gd name="T6" fmla="*/ 4 w 5"/>
                <a:gd name="T7" fmla="*/ 4 h 9"/>
                <a:gd name="T8" fmla="*/ 2 w 5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2" y="0"/>
                  </a:moveTo>
                  <a:cubicBezTo>
                    <a:pt x="0" y="0"/>
                    <a:pt x="0" y="2"/>
                    <a:pt x="1" y="5"/>
                  </a:cubicBezTo>
                  <a:cubicBezTo>
                    <a:pt x="1" y="7"/>
                    <a:pt x="2" y="9"/>
                    <a:pt x="3" y="9"/>
                  </a:cubicBezTo>
                  <a:cubicBezTo>
                    <a:pt x="4" y="8"/>
                    <a:pt x="5" y="6"/>
                    <a:pt x="4" y="4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F7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6" name="Freeform 317">
              <a:extLst>
                <a:ext uri="{FF2B5EF4-FFF2-40B4-BE49-F238E27FC236}">
                  <a16:creationId xmlns:a16="http://schemas.microsoft.com/office/drawing/2014/main" id="{9BD7CA86-653C-4CF3-9829-89F78619C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1" y="5323417"/>
              <a:ext cx="67733" cy="177800"/>
            </a:xfrm>
            <a:custGeom>
              <a:avLst/>
              <a:gdLst>
                <a:gd name="T0" fmla="*/ 4 w 12"/>
                <a:gd name="T1" fmla="*/ 11 h 32"/>
                <a:gd name="T2" fmla="*/ 3 w 12"/>
                <a:gd name="T3" fmla="*/ 31 h 32"/>
                <a:gd name="T4" fmla="*/ 6 w 12"/>
                <a:gd name="T5" fmla="*/ 32 h 32"/>
                <a:gd name="T6" fmla="*/ 9 w 12"/>
                <a:gd name="T7" fmla="*/ 31 h 32"/>
                <a:gd name="T8" fmla="*/ 7 w 12"/>
                <a:gd name="T9" fmla="*/ 11 h 32"/>
                <a:gd name="T10" fmla="*/ 12 w 12"/>
                <a:gd name="T11" fmla="*/ 0 h 32"/>
                <a:gd name="T12" fmla="*/ 0 w 12"/>
                <a:gd name="T13" fmla="*/ 0 h 32"/>
                <a:gd name="T14" fmla="*/ 4 w 12"/>
                <a:gd name="T1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2">
                  <a:moveTo>
                    <a:pt x="4" y="11"/>
                  </a:moveTo>
                  <a:cubicBezTo>
                    <a:pt x="3" y="31"/>
                    <a:pt x="3" y="31"/>
                    <a:pt x="3" y="31"/>
                  </a:cubicBezTo>
                  <a:cubicBezTo>
                    <a:pt x="4" y="31"/>
                    <a:pt x="5" y="32"/>
                    <a:pt x="6" y="32"/>
                  </a:cubicBezTo>
                  <a:cubicBezTo>
                    <a:pt x="7" y="32"/>
                    <a:pt x="8" y="31"/>
                    <a:pt x="9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0"/>
                    <a:pt x="4" y="0"/>
                    <a:pt x="0" y="0"/>
                  </a:cubicBezTo>
                  <a:lnTo>
                    <a:pt x="4" y="11"/>
                  </a:lnTo>
                  <a:close/>
                </a:path>
              </a:pathLst>
            </a:custGeom>
            <a:solidFill>
              <a:srgbClr val="70A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7" name="Freeform 318">
              <a:extLst>
                <a:ext uri="{FF2B5EF4-FFF2-40B4-BE49-F238E27FC236}">
                  <a16:creationId xmlns:a16="http://schemas.microsoft.com/office/drawing/2014/main" id="{B0B3F1D7-2763-4DDE-8503-1D15831D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2" y="5300135"/>
              <a:ext cx="71967" cy="78317"/>
            </a:xfrm>
            <a:custGeom>
              <a:avLst/>
              <a:gdLst>
                <a:gd name="T0" fmla="*/ 16 w 34"/>
                <a:gd name="T1" fmla="*/ 0 h 37"/>
                <a:gd name="T2" fmla="*/ 5 w 34"/>
                <a:gd name="T3" fmla="*/ 13 h 37"/>
                <a:gd name="T4" fmla="*/ 0 w 34"/>
                <a:gd name="T5" fmla="*/ 37 h 37"/>
                <a:gd name="T6" fmla="*/ 34 w 34"/>
                <a:gd name="T7" fmla="*/ 11 h 37"/>
                <a:gd name="T8" fmla="*/ 16 w 34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7">
                  <a:moveTo>
                    <a:pt x="16" y="0"/>
                  </a:moveTo>
                  <a:lnTo>
                    <a:pt x="5" y="13"/>
                  </a:lnTo>
                  <a:lnTo>
                    <a:pt x="0" y="37"/>
                  </a:lnTo>
                  <a:lnTo>
                    <a:pt x="34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8" name="Freeform 319">
              <a:extLst>
                <a:ext uri="{FF2B5EF4-FFF2-40B4-BE49-F238E27FC236}">
                  <a16:creationId xmlns:a16="http://schemas.microsoft.com/office/drawing/2014/main" id="{1DD2A2E6-CA7F-47D3-B557-D17266C4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968" y="5300134"/>
              <a:ext cx="67733" cy="84667"/>
            </a:xfrm>
            <a:custGeom>
              <a:avLst/>
              <a:gdLst>
                <a:gd name="T0" fmla="*/ 16 w 32"/>
                <a:gd name="T1" fmla="*/ 0 h 40"/>
                <a:gd name="T2" fmla="*/ 29 w 32"/>
                <a:gd name="T3" fmla="*/ 13 h 40"/>
                <a:gd name="T4" fmla="*/ 32 w 32"/>
                <a:gd name="T5" fmla="*/ 40 h 40"/>
                <a:gd name="T6" fmla="*/ 0 w 32"/>
                <a:gd name="T7" fmla="*/ 11 h 40"/>
                <a:gd name="T8" fmla="*/ 16 w 3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0">
                  <a:moveTo>
                    <a:pt x="16" y="0"/>
                  </a:moveTo>
                  <a:lnTo>
                    <a:pt x="29" y="13"/>
                  </a:lnTo>
                  <a:lnTo>
                    <a:pt x="32" y="40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9" name="Freeform 320">
              <a:extLst>
                <a:ext uri="{FF2B5EF4-FFF2-40B4-BE49-F238E27FC236}">
                  <a16:creationId xmlns:a16="http://schemas.microsoft.com/office/drawing/2014/main" id="{10E6A0D8-2A7E-4B00-A14B-1F88CAC1E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353" y="5300135"/>
              <a:ext cx="65617" cy="71967"/>
            </a:xfrm>
            <a:custGeom>
              <a:avLst/>
              <a:gdLst>
                <a:gd name="T0" fmla="*/ 13 w 31"/>
                <a:gd name="T1" fmla="*/ 0 h 34"/>
                <a:gd name="T2" fmla="*/ 2 w 31"/>
                <a:gd name="T3" fmla="*/ 13 h 34"/>
                <a:gd name="T4" fmla="*/ 0 w 31"/>
                <a:gd name="T5" fmla="*/ 34 h 34"/>
                <a:gd name="T6" fmla="*/ 31 w 31"/>
                <a:gd name="T7" fmla="*/ 11 h 34"/>
                <a:gd name="T8" fmla="*/ 13 w 31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4">
                  <a:moveTo>
                    <a:pt x="13" y="0"/>
                  </a:moveTo>
                  <a:lnTo>
                    <a:pt x="2" y="13"/>
                  </a:lnTo>
                  <a:lnTo>
                    <a:pt x="0" y="34"/>
                  </a:lnTo>
                  <a:lnTo>
                    <a:pt x="31" y="1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0" name="Freeform 321">
              <a:extLst>
                <a:ext uri="{FF2B5EF4-FFF2-40B4-BE49-F238E27FC236}">
                  <a16:creationId xmlns:a16="http://schemas.microsoft.com/office/drawing/2014/main" id="{AE5D052C-C443-4DEC-ACC1-D3E6D8CC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6967" y="5300135"/>
              <a:ext cx="61384" cy="71967"/>
            </a:xfrm>
            <a:custGeom>
              <a:avLst/>
              <a:gdLst>
                <a:gd name="T0" fmla="*/ 16 w 29"/>
                <a:gd name="T1" fmla="*/ 0 h 34"/>
                <a:gd name="T2" fmla="*/ 29 w 29"/>
                <a:gd name="T3" fmla="*/ 13 h 34"/>
                <a:gd name="T4" fmla="*/ 29 w 29"/>
                <a:gd name="T5" fmla="*/ 34 h 34"/>
                <a:gd name="T6" fmla="*/ 0 w 29"/>
                <a:gd name="T7" fmla="*/ 11 h 34"/>
                <a:gd name="T8" fmla="*/ 16 w 2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4">
                  <a:moveTo>
                    <a:pt x="16" y="0"/>
                  </a:moveTo>
                  <a:lnTo>
                    <a:pt x="29" y="13"/>
                  </a:lnTo>
                  <a:lnTo>
                    <a:pt x="29" y="34"/>
                  </a:lnTo>
                  <a:lnTo>
                    <a:pt x="0" y="1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1" name="Rectangle 322">
              <a:extLst>
                <a:ext uri="{FF2B5EF4-FFF2-40B4-BE49-F238E27FC236}">
                  <a16:creationId xmlns:a16="http://schemas.microsoft.com/office/drawing/2014/main" id="{9F5F48B5-64B2-47D6-AE2A-2C6BAF673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2" y="5562601"/>
              <a:ext cx="488951" cy="44451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2" name="Rectangle 323">
              <a:extLst>
                <a:ext uri="{FF2B5EF4-FFF2-40B4-BE49-F238E27FC236}">
                  <a16:creationId xmlns:a16="http://schemas.microsoft.com/office/drawing/2014/main" id="{26516975-DCB6-4577-ACC9-DCC003E4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2" y="5651501"/>
              <a:ext cx="488951" cy="44451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3" name="Rectangle 324">
              <a:extLst>
                <a:ext uri="{FF2B5EF4-FFF2-40B4-BE49-F238E27FC236}">
                  <a16:creationId xmlns:a16="http://schemas.microsoft.com/office/drawing/2014/main" id="{3EEF822F-D453-4681-BD09-19E4455E3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3552" y="5734051"/>
              <a:ext cx="488951" cy="50800"/>
            </a:xfrm>
            <a:prstGeom prst="rect">
              <a:avLst/>
            </a:prstGeom>
            <a:solidFill>
              <a:srgbClr val="27CED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4" name="Freeform 327">
              <a:extLst>
                <a:ext uri="{FF2B5EF4-FFF2-40B4-BE49-F238E27FC236}">
                  <a16:creationId xmlns:a16="http://schemas.microsoft.com/office/drawing/2014/main" id="{2C61E161-8D74-45E9-A2EF-00C35026B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234" y="6007101"/>
              <a:ext cx="622300" cy="622300"/>
            </a:xfrm>
            <a:custGeom>
              <a:avLst/>
              <a:gdLst>
                <a:gd name="T0" fmla="*/ 294 w 294"/>
                <a:gd name="T1" fmla="*/ 55 h 294"/>
                <a:gd name="T2" fmla="*/ 192 w 294"/>
                <a:gd name="T3" fmla="*/ 273 h 294"/>
                <a:gd name="T4" fmla="*/ 131 w 294"/>
                <a:gd name="T5" fmla="*/ 294 h 294"/>
                <a:gd name="T6" fmla="*/ 5 w 294"/>
                <a:gd name="T7" fmla="*/ 294 h 294"/>
                <a:gd name="T8" fmla="*/ 0 w 294"/>
                <a:gd name="T9" fmla="*/ 273 h 294"/>
                <a:gd name="T10" fmla="*/ 128 w 294"/>
                <a:gd name="T11" fmla="*/ 0 h 294"/>
                <a:gd name="T12" fmla="*/ 294 w 294"/>
                <a:gd name="T13" fmla="*/ 55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4" h="294">
                  <a:moveTo>
                    <a:pt x="294" y="55"/>
                  </a:moveTo>
                  <a:lnTo>
                    <a:pt x="192" y="273"/>
                  </a:lnTo>
                  <a:lnTo>
                    <a:pt x="131" y="294"/>
                  </a:lnTo>
                  <a:lnTo>
                    <a:pt x="5" y="294"/>
                  </a:lnTo>
                  <a:lnTo>
                    <a:pt x="0" y="273"/>
                  </a:lnTo>
                  <a:lnTo>
                    <a:pt x="128" y="0"/>
                  </a:lnTo>
                  <a:lnTo>
                    <a:pt x="294" y="55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5" name="Freeform 328">
              <a:extLst>
                <a:ext uri="{FF2B5EF4-FFF2-40B4-BE49-F238E27FC236}">
                  <a16:creationId xmlns:a16="http://schemas.microsoft.com/office/drawing/2014/main" id="{C2B6EE96-DE3B-4FAF-A378-FD0C4BF0E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435" y="6057901"/>
              <a:ext cx="611717" cy="571500"/>
            </a:xfrm>
            <a:custGeom>
              <a:avLst/>
              <a:gdLst>
                <a:gd name="T0" fmla="*/ 145 w 289"/>
                <a:gd name="T1" fmla="*/ 0 h 270"/>
                <a:gd name="T2" fmla="*/ 0 w 289"/>
                <a:gd name="T3" fmla="*/ 260 h 270"/>
                <a:gd name="T4" fmla="*/ 0 w 289"/>
                <a:gd name="T5" fmla="*/ 270 h 270"/>
                <a:gd name="T6" fmla="*/ 0 w 289"/>
                <a:gd name="T7" fmla="*/ 270 h 270"/>
                <a:gd name="T8" fmla="*/ 150 w 289"/>
                <a:gd name="T9" fmla="*/ 270 h 270"/>
                <a:gd name="T10" fmla="*/ 205 w 289"/>
                <a:gd name="T11" fmla="*/ 252 h 270"/>
                <a:gd name="T12" fmla="*/ 289 w 289"/>
                <a:gd name="T13" fmla="*/ 99 h 270"/>
                <a:gd name="T14" fmla="*/ 145 w 289"/>
                <a:gd name="T15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9" h="270">
                  <a:moveTo>
                    <a:pt x="145" y="0"/>
                  </a:moveTo>
                  <a:lnTo>
                    <a:pt x="0" y="26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150" y="270"/>
                  </a:lnTo>
                  <a:lnTo>
                    <a:pt x="205" y="252"/>
                  </a:lnTo>
                  <a:lnTo>
                    <a:pt x="289" y="99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6" name="Freeform 329">
              <a:extLst>
                <a:ext uri="{FF2B5EF4-FFF2-40B4-BE49-F238E27FC236}">
                  <a16:creationId xmlns:a16="http://schemas.microsoft.com/office/drawing/2014/main" id="{4FDC8B37-AC9A-4202-ADF6-E85F225D6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701" y="6246285"/>
              <a:ext cx="734484" cy="611717"/>
            </a:xfrm>
            <a:custGeom>
              <a:avLst/>
              <a:gdLst>
                <a:gd name="T0" fmla="*/ 163 w 347"/>
                <a:gd name="T1" fmla="*/ 0 h 289"/>
                <a:gd name="T2" fmla="*/ 0 w 347"/>
                <a:gd name="T3" fmla="*/ 289 h 289"/>
                <a:gd name="T4" fmla="*/ 87 w 347"/>
                <a:gd name="T5" fmla="*/ 289 h 289"/>
                <a:gd name="T6" fmla="*/ 244 w 347"/>
                <a:gd name="T7" fmla="*/ 289 h 289"/>
                <a:gd name="T8" fmla="*/ 347 w 347"/>
                <a:gd name="T9" fmla="*/ 102 h 289"/>
                <a:gd name="T10" fmla="*/ 163 w 347"/>
                <a:gd name="T1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89">
                  <a:moveTo>
                    <a:pt x="163" y="0"/>
                  </a:moveTo>
                  <a:lnTo>
                    <a:pt x="0" y="289"/>
                  </a:lnTo>
                  <a:lnTo>
                    <a:pt x="87" y="289"/>
                  </a:lnTo>
                  <a:lnTo>
                    <a:pt x="244" y="289"/>
                  </a:lnTo>
                  <a:lnTo>
                    <a:pt x="347" y="10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2683C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7" name="Freeform 330">
              <a:extLst>
                <a:ext uri="{FF2B5EF4-FFF2-40B4-BE49-F238E27FC236}">
                  <a16:creationId xmlns:a16="http://schemas.microsoft.com/office/drawing/2014/main" id="{74380969-BDB6-4626-8E7E-F9F2AA3A3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669" y="5873752"/>
              <a:ext cx="588433" cy="427567"/>
            </a:xfrm>
            <a:custGeom>
              <a:avLst/>
              <a:gdLst>
                <a:gd name="T0" fmla="*/ 106 w 106"/>
                <a:gd name="T1" fmla="*/ 17 h 77"/>
                <a:gd name="T2" fmla="*/ 62 w 106"/>
                <a:gd name="T3" fmla="*/ 51 h 77"/>
                <a:gd name="T4" fmla="*/ 5 w 106"/>
                <a:gd name="T5" fmla="*/ 72 h 77"/>
                <a:gd name="T6" fmla="*/ 41 w 106"/>
                <a:gd name="T7" fmla="*/ 35 h 77"/>
                <a:gd name="T8" fmla="*/ 74 w 106"/>
                <a:gd name="T9" fmla="*/ 13 h 77"/>
                <a:gd name="T10" fmla="*/ 106 w 106"/>
                <a:gd name="T11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77">
                  <a:moveTo>
                    <a:pt x="106" y="17"/>
                  </a:moveTo>
                  <a:cubicBezTo>
                    <a:pt x="62" y="51"/>
                    <a:pt x="62" y="51"/>
                    <a:pt x="62" y="51"/>
                  </a:cubicBezTo>
                  <a:cubicBezTo>
                    <a:pt x="57" y="55"/>
                    <a:pt x="10" y="77"/>
                    <a:pt x="5" y="72"/>
                  </a:cubicBezTo>
                  <a:cubicBezTo>
                    <a:pt x="0" y="67"/>
                    <a:pt x="36" y="39"/>
                    <a:pt x="41" y="35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2" y="0"/>
                    <a:pt x="102" y="11"/>
                    <a:pt x="106" y="17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8" name="Freeform 331">
              <a:extLst>
                <a:ext uri="{FF2B5EF4-FFF2-40B4-BE49-F238E27FC236}">
                  <a16:creationId xmlns:a16="http://schemas.microsoft.com/office/drawing/2014/main" id="{F7C04135-4650-48A2-8BB9-1A862146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9135" y="5278967"/>
              <a:ext cx="929217" cy="1039284"/>
            </a:xfrm>
            <a:custGeom>
              <a:avLst/>
              <a:gdLst>
                <a:gd name="T0" fmla="*/ 135 w 167"/>
                <a:gd name="T1" fmla="*/ 18 h 187"/>
                <a:gd name="T2" fmla="*/ 105 w 167"/>
                <a:gd name="T3" fmla="*/ 75 h 187"/>
                <a:gd name="T4" fmla="*/ 81 w 167"/>
                <a:gd name="T5" fmla="*/ 71 h 187"/>
                <a:gd name="T6" fmla="*/ 59 w 167"/>
                <a:gd name="T7" fmla="*/ 63 h 187"/>
                <a:gd name="T8" fmla="*/ 36 w 167"/>
                <a:gd name="T9" fmla="*/ 61 h 187"/>
                <a:gd name="T10" fmla="*/ 10 w 167"/>
                <a:gd name="T11" fmla="*/ 109 h 187"/>
                <a:gd name="T12" fmla="*/ 2 w 167"/>
                <a:gd name="T13" fmla="*/ 153 h 187"/>
                <a:gd name="T14" fmla="*/ 61 w 167"/>
                <a:gd name="T15" fmla="*/ 179 h 187"/>
                <a:gd name="T16" fmla="*/ 84 w 167"/>
                <a:gd name="T17" fmla="*/ 163 h 187"/>
                <a:gd name="T18" fmla="*/ 158 w 167"/>
                <a:gd name="T19" fmla="*/ 30 h 187"/>
                <a:gd name="T20" fmla="*/ 135 w 167"/>
                <a:gd name="T21" fmla="*/ 1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7" h="187">
                  <a:moveTo>
                    <a:pt x="135" y="18"/>
                  </a:moveTo>
                  <a:cubicBezTo>
                    <a:pt x="105" y="75"/>
                    <a:pt x="105" y="75"/>
                    <a:pt x="105" y="75"/>
                  </a:cubicBezTo>
                  <a:cubicBezTo>
                    <a:pt x="104" y="64"/>
                    <a:pt x="88" y="61"/>
                    <a:pt x="81" y="71"/>
                  </a:cubicBezTo>
                  <a:cubicBezTo>
                    <a:pt x="82" y="60"/>
                    <a:pt x="67" y="56"/>
                    <a:pt x="59" y="63"/>
                  </a:cubicBezTo>
                  <a:cubicBezTo>
                    <a:pt x="58" y="53"/>
                    <a:pt x="41" y="50"/>
                    <a:pt x="36" y="61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3" y="122"/>
                    <a:pt x="0" y="143"/>
                    <a:pt x="2" y="153"/>
                  </a:cubicBezTo>
                  <a:cubicBezTo>
                    <a:pt x="8" y="183"/>
                    <a:pt x="47" y="187"/>
                    <a:pt x="61" y="179"/>
                  </a:cubicBezTo>
                  <a:cubicBezTo>
                    <a:pt x="72" y="173"/>
                    <a:pt x="80" y="170"/>
                    <a:pt x="84" y="163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67" y="14"/>
                    <a:pt x="144" y="0"/>
                    <a:pt x="135" y="18"/>
                  </a:cubicBezTo>
                  <a:close/>
                </a:path>
              </a:pathLst>
            </a:custGeom>
            <a:solidFill>
              <a:srgbClr val="FFD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99" name="Freeform 332">
              <a:extLst>
                <a:ext uri="{FF2B5EF4-FFF2-40B4-BE49-F238E27FC236}">
                  <a16:creationId xmlns:a16="http://schemas.microsoft.com/office/drawing/2014/main" id="{DD84CA25-9DF8-4D33-9E6A-D8EDD47618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2186" y="5617635"/>
              <a:ext cx="311151" cy="205317"/>
            </a:xfrm>
            <a:custGeom>
              <a:avLst/>
              <a:gdLst>
                <a:gd name="T0" fmla="*/ 0 w 56"/>
                <a:gd name="T1" fmla="*/ 18 h 37"/>
                <a:gd name="T2" fmla="*/ 10 w 56"/>
                <a:gd name="T3" fmla="*/ 0 h 37"/>
                <a:gd name="T4" fmla="*/ 10 w 56"/>
                <a:gd name="T5" fmla="*/ 2 h 37"/>
                <a:gd name="T6" fmla="*/ 12 w 56"/>
                <a:gd name="T7" fmla="*/ 0 h 37"/>
                <a:gd name="T8" fmla="*/ 0 w 56"/>
                <a:gd name="T9" fmla="*/ 18 h 37"/>
                <a:gd name="T10" fmla="*/ 56 w 56"/>
                <a:gd name="T11" fmla="*/ 14 h 37"/>
                <a:gd name="T12" fmla="*/ 55 w 56"/>
                <a:gd name="T13" fmla="*/ 11 h 37"/>
                <a:gd name="T14" fmla="*/ 42 w 56"/>
                <a:gd name="T15" fmla="*/ 37 h 37"/>
                <a:gd name="T16" fmla="*/ 56 w 56"/>
                <a:gd name="T17" fmla="*/ 14 h 37"/>
                <a:gd name="T18" fmla="*/ 56 w 56"/>
                <a:gd name="T19" fmla="*/ 14 h 37"/>
                <a:gd name="T20" fmla="*/ 36 w 56"/>
                <a:gd name="T21" fmla="*/ 6 h 37"/>
                <a:gd name="T22" fmla="*/ 32 w 56"/>
                <a:gd name="T23" fmla="*/ 10 h 37"/>
                <a:gd name="T24" fmla="*/ 32 w 56"/>
                <a:gd name="T25" fmla="*/ 8 h 37"/>
                <a:gd name="T26" fmla="*/ 21 w 56"/>
                <a:gd name="T27" fmla="*/ 29 h 37"/>
                <a:gd name="T28" fmla="*/ 36 w 56"/>
                <a:gd name="T29" fmla="*/ 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37">
                  <a:moveTo>
                    <a:pt x="0" y="18"/>
                  </a:moveTo>
                  <a:cubicBezTo>
                    <a:pt x="0" y="18"/>
                    <a:pt x="5" y="9"/>
                    <a:pt x="10" y="0"/>
                  </a:cubicBezTo>
                  <a:cubicBezTo>
                    <a:pt x="10" y="1"/>
                    <a:pt x="10" y="1"/>
                    <a:pt x="10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7" y="8"/>
                    <a:pt x="0" y="18"/>
                    <a:pt x="0" y="18"/>
                  </a:cubicBezTo>
                  <a:close/>
                  <a:moveTo>
                    <a:pt x="56" y="14"/>
                  </a:moveTo>
                  <a:cubicBezTo>
                    <a:pt x="56" y="13"/>
                    <a:pt x="56" y="12"/>
                    <a:pt x="55" y="11"/>
                  </a:cubicBezTo>
                  <a:cubicBezTo>
                    <a:pt x="50" y="20"/>
                    <a:pt x="42" y="37"/>
                    <a:pt x="42" y="37"/>
                  </a:cubicBezTo>
                  <a:cubicBezTo>
                    <a:pt x="42" y="37"/>
                    <a:pt x="52" y="21"/>
                    <a:pt x="56" y="14"/>
                  </a:cubicBezTo>
                  <a:cubicBezTo>
                    <a:pt x="56" y="14"/>
                    <a:pt x="56" y="14"/>
                    <a:pt x="56" y="14"/>
                  </a:cubicBezTo>
                  <a:close/>
                  <a:moveTo>
                    <a:pt x="36" y="6"/>
                  </a:moveTo>
                  <a:cubicBezTo>
                    <a:pt x="34" y="7"/>
                    <a:pt x="33" y="8"/>
                    <a:pt x="32" y="10"/>
                  </a:cubicBezTo>
                  <a:cubicBezTo>
                    <a:pt x="32" y="9"/>
                    <a:pt x="32" y="8"/>
                    <a:pt x="32" y="8"/>
                  </a:cubicBezTo>
                  <a:cubicBezTo>
                    <a:pt x="27" y="17"/>
                    <a:pt x="21" y="29"/>
                    <a:pt x="21" y="29"/>
                  </a:cubicBezTo>
                  <a:cubicBezTo>
                    <a:pt x="21" y="29"/>
                    <a:pt x="30" y="15"/>
                    <a:pt x="36" y="6"/>
                  </a:cubicBezTo>
                  <a:close/>
                </a:path>
              </a:pathLst>
            </a:custGeom>
            <a:solidFill>
              <a:srgbClr val="C7A2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0" name="Freeform 333">
              <a:extLst>
                <a:ext uri="{FF2B5EF4-FFF2-40B4-BE49-F238E27FC236}">
                  <a16:creationId xmlns:a16="http://schemas.microsoft.com/office/drawing/2014/main" id="{53222D3D-FEC3-4C09-AA12-1F345EFB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202" y="5295901"/>
              <a:ext cx="173567" cy="205317"/>
            </a:xfrm>
            <a:custGeom>
              <a:avLst/>
              <a:gdLst>
                <a:gd name="T0" fmla="*/ 4 w 31"/>
                <a:gd name="T1" fmla="*/ 16 h 37"/>
                <a:gd name="T2" fmla="*/ 2 w 31"/>
                <a:gd name="T3" fmla="*/ 21 h 37"/>
                <a:gd name="T4" fmla="*/ 19 w 31"/>
                <a:gd name="T5" fmla="*/ 29 h 37"/>
                <a:gd name="T6" fmla="*/ 22 w 31"/>
                <a:gd name="T7" fmla="*/ 25 h 37"/>
                <a:gd name="T8" fmla="*/ 4 w 31"/>
                <a:gd name="T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7">
                  <a:moveTo>
                    <a:pt x="4" y="16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0" y="26"/>
                    <a:pt x="13" y="37"/>
                    <a:pt x="19" y="29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1" y="13"/>
                    <a:pt x="10" y="0"/>
                    <a:pt x="4" y="16"/>
                  </a:cubicBez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01" name="Freeform 334">
              <a:extLst>
                <a:ext uri="{FF2B5EF4-FFF2-40B4-BE49-F238E27FC236}">
                  <a16:creationId xmlns:a16="http://schemas.microsoft.com/office/drawing/2014/main" id="{63019747-25CD-4D76-9479-DDA0E6267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968" y="5956301"/>
              <a:ext cx="93133" cy="84667"/>
            </a:xfrm>
            <a:custGeom>
              <a:avLst/>
              <a:gdLst>
                <a:gd name="T0" fmla="*/ 5 w 17"/>
                <a:gd name="T1" fmla="*/ 5 h 15"/>
                <a:gd name="T2" fmla="*/ 1 w 17"/>
                <a:gd name="T3" fmla="*/ 9 h 15"/>
                <a:gd name="T4" fmla="*/ 1 w 17"/>
                <a:gd name="T5" fmla="*/ 15 h 15"/>
                <a:gd name="T6" fmla="*/ 17 w 17"/>
                <a:gd name="T7" fmla="*/ 2 h 15"/>
                <a:gd name="T8" fmla="*/ 17 w 17"/>
                <a:gd name="T9" fmla="*/ 2 h 15"/>
                <a:gd name="T10" fmla="*/ 5 w 17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5">
                  <a:moveTo>
                    <a:pt x="5" y="5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3" y="0"/>
                    <a:pt x="9" y="0"/>
                    <a:pt x="5" y="5"/>
                  </a:cubicBezTo>
                  <a:close/>
                </a:path>
              </a:pathLst>
            </a:custGeom>
            <a:solidFill>
              <a:srgbClr val="FFE8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5" name="Freeform 329">
              <a:extLst>
                <a:ext uri="{FF2B5EF4-FFF2-40B4-BE49-F238E27FC236}">
                  <a16:creationId xmlns:a16="http://schemas.microsoft.com/office/drawing/2014/main" id="{ABA4844F-E829-45E1-8A8A-237EDD0B32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86122" y="6246283"/>
              <a:ext cx="734484" cy="611717"/>
            </a:xfrm>
            <a:custGeom>
              <a:avLst/>
              <a:gdLst>
                <a:gd name="T0" fmla="*/ 163 w 347"/>
                <a:gd name="T1" fmla="*/ 0 h 289"/>
                <a:gd name="T2" fmla="*/ 0 w 347"/>
                <a:gd name="T3" fmla="*/ 289 h 289"/>
                <a:gd name="T4" fmla="*/ 87 w 347"/>
                <a:gd name="T5" fmla="*/ 289 h 289"/>
                <a:gd name="T6" fmla="*/ 244 w 347"/>
                <a:gd name="T7" fmla="*/ 289 h 289"/>
                <a:gd name="T8" fmla="*/ 347 w 347"/>
                <a:gd name="T9" fmla="*/ 102 h 289"/>
                <a:gd name="T10" fmla="*/ 163 w 347"/>
                <a:gd name="T1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289">
                  <a:moveTo>
                    <a:pt x="163" y="0"/>
                  </a:moveTo>
                  <a:lnTo>
                    <a:pt x="0" y="289"/>
                  </a:lnTo>
                  <a:lnTo>
                    <a:pt x="87" y="289"/>
                  </a:lnTo>
                  <a:lnTo>
                    <a:pt x="244" y="289"/>
                  </a:lnTo>
                  <a:lnTo>
                    <a:pt x="347" y="102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2683C6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9" name="矩形 718">
              <a:extLst>
                <a:ext uri="{FF2B5EF4-FFF2-40B4-BE49-F238E27FC236}">
                  <a16:creationId xmlns:a16="http://schemas.microsoft.com/office/drawing/2014/main" id="{DCE7040C-3A01-4C34-A206-4EBB53CC8A4B}"/>
                </a:ext>
              </a:extLst>
            </p:cNvPr>
            <p:cNvSpPr/>
            <p:nvPr/>
          </p:nvSpPr>
          <p:spPr>
            <a:xfrm>
              <a:off x="4642198" y="2039037"/>
              <a:ext cx="298190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V</a:t>
              </a:r>
              <a:r>
                <a:rPr lang="en-US" altLang="zh-C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IDEO CALL</a:t>
              </a:r>
              <a:endParaRPr lang="zh-CN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8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03" grpId="0"/>
      <p:bldP spid="704" grpId="0"/>
      <p:bldP spid="705" grpId="0"/>
      <p:bldP spid="706" grpId="0"/>
      <p:bldP spid="709" grpId="0"/>
      <p:bldP spid="710" grpId="0"/>
      <p:bldP spid="711" grpId="0"/>
      <p:bldP spid="7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G时代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hodv3cq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1165</Words>
  <Application>Microsoft Office PowerPoint</Application>
  <PresentationFormat>宽屏</PresentationFormat>
  <Paragraphs>230</Paragraphs>
  <Slides>28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50</cp:revision>
  <dcterms:created xsi:type="dcterms:W3CDTF">2018-11-29T00:45:50Z</dcterms:created>
  <dcterms:modified xsi:type="dcterms:W3CDTF">2021-12-07T05:38:10Z</dcterms:modified>
</cp:coreProperties>
</file>