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84" r:id="rId3"/>
    <p:sldId id="283" r:id="rId4"/>
    <p:sldId id="285" r:id="rId5"/>
    <p:sldId id="292" r:id="rId6"/>
    <p:sldId id="294" r:id="rId7"/>
    <p:sldId id="287" r:id="rId8"/>
    <p:sldId id="293" r:id="rId9"/>
    <p:sldId id="289" r:id="rId10"/>
    <p:sldId id="295" r:id="rId11"/>
    <p:sldId id="296" r:id="rId12"/>
    <p:sldId id="297" r:id="rId13"/>
    <p:sldId id="298" r:id="rId14"/>
    <p:sldId id="290" r:id="rId15"/>
    <p:sldId id="299" r:id="rId16"/>
    <p:sldId id="300" r:id="rId17"/>
    <p:sldId id="301" r:id="rId18"/>
    <p:sldId id="302" r:id="rId19"/>
    <p:sldId id="291" r:id="rId20"/>
    <p:sldId id="304" r:id="rId21"/>
    <p:sldId id="307" r:id="rId22"/>
    <p:sldId id="303" r:id="rId23"/>
    <p:sldId id="305" r:id="rId24"/>
    <p:sldId id="306" r:id="rId25"/>
    <p:sldId id="308" r:id="rId26"/>
    <p:sldId id="30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93D"/>
    <a:srgbClr val="4E9161"/>
    <a:srgbClr val="C4D3D8"/>
    <a:srgbClr val="394B24"/>
    <a:srgbClr val="F7F5F6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15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5738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58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47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4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5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93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6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45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1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24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93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44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45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17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A89D1D-7061-4AF5-BED4-279D35F9AE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09AD6F-37A1-45C8-9CBB-D5526631D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 rot="10800000">
            <a:off x="0" y="-1421757"/>
            <a:ext cx="6906571" cy="82797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CE545B-6802-48C4-90CE-2FA241B94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40669" y="-2027772"/>
            <a:ext cx="7221025" cy="105505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E0CB326-6D90-4C1B-BE47-5B30DBB93609}"/>
              </a:ext>
            </a:extLst>
          </p:cNvPr>
          <p:cNvSpPr txBox="1"/>
          <p:nvPr/>
        </p:nvSpPr>
        <p:spPr>
          <a:xfrm>
            <a:off x="6702791" y="2810046"/>
            <a:ext cx="3273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rgbClr val="394B24"/>
                </a:solidFill>
                <a:cs typeface="+mn-ea"/>
                <a:sym typeface="+mn-lt"/>
              </a:rPr>
              <a:t>Title </a:t>
            </a:r>
            <a:endParaRPr lang="zh-CN" altLang="en-US" sz="11500" dirty="0">
              <a:solidFill>
                <a:srgbClr val="394B24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B8D141-96ED-4933-9F60-F91EAF9BB50E}"/>
              </a:ext>
            </a:extLst>
          </p:cNvPr>
          <p:cNvSpPr txBox="1"/>
          <p:nvPr/>
        </p:nvSpPr>
        <p:spPr>
          <a:xfrm>
            <a:off x="7055387" y="2533454"/>
            <a:ext cx="261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FLOWERS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稻壳儿_时尚演示出品_13">
            <a:extLst>
              <a:ext uri="{FF2B5EF4-FFF2-40B4-BE49-F238E27FC236}">
                <a16:creationId xmlns:a16="http://schemas.microsoft.com/office/drawing/2014/main" id="{84957A63-9954-44AE-BBE7-A71132B53D27}"/>
              </a:ext>
            </a:extLst>
          </p:cNvPr>
          <p:cNvSpPr txBox="1"/>
          <p:nvPr/>
        </p:nvSpPr>
        <p:spPr>
          <a:xfrm>
            <a:off x="6874861" y="4580144"/>
            <a:ext cx="3079702" cy="311176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1200" dirty="0">
                <a:sym typeface="+mn-lt"/>
              </a:rPr>
              <a:t>Insert the Subtitle of Your Presentation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CC8BCD-E824-4D15-B7A1-4059CC761B6E}"/>
              </a:ext>
            </a:extLst>
          </p:cNvPr>
          <p:cNvSpPr txBox="1"/>
          <p:nvPr/>
        </p:nvSpPr>
        <p:spPr>
          <a:xfrm>
            <a:off x="5605502" y="1506196"/>
            <a:ext cx="430887" cy="4137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SUMMER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02C090-A66B-4DFA-AD71-3D5B9833597B}"/>
              </a:ext>
            </a:extLst>
          </p:cNvPr>
          <p:cNvSpPr txBox="1"/>
          <p:nvPr/>
        </p:nvSpPr>
        <p:spPr>
          <a:xfrm>
            <a:off x="10510468" y="1360025"/>
            <a:ext cx="430887" cy="4137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FLOWERS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1275DDEB-6735-47C2-AFDD-8999D2479D68}"/>
              </a:ext>
            </a:extLst>
          </p:cNvPr>
          <p:cNvSpPr txBox="1"/>
          <p:nvPr/>
        </p:nvSpPr>
        <p:spPr>
          <a:xfrm>
            <a:off x="5994218" y="666141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91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901124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6" name="稻壳儿_时尚演示出品_1">
            <a:extLst>
              <a:ext uri="{FF2B5EF4-FFF2-40B4-BE49-F238E27FC236}">
                <a16:creationId xmlns:a16="http://schemas.microsoft.com/office/drawing/2014/main" id="{D4DE6A8A-9875-4232-BF2D-D5E6A3333A6C}"/>
              </a:ext>
            </a:extLst>
          </p:cNvPr>
          <p:cNvSpPr/>
          <p:nvPr/>
        </p:nvSpPr>
        <p:spPr>
          <a:xfrm>
            <a:off x="3647270" y="2547121"/>
            <a:ext cx="1898096" cy="1711177"/>
          </a:xfrm>
          <a:custGeom>
            <a:avLst/>
            <a:gdLst/>
            <a:ahLst/>
            <a:cxnLst/>
            <a:rect l="l" t="t" r="r" b="b"/>
            <a:pathLst>
              <a:path w="1970" h="1776" extrusionOk="0">
                <a:moveTo>
                  <a:pt x="1970" y="541"/>
                </a:moveTo>
                <a:lnTo>
                  <a:pt x="734" y="1776"/>
                </a:lnTo>
                <a:lnTo>
                  <a:pt x="0" y="0"/>
                </a:lnTo>
                <a:lnTo>
                  <a:pt x="1745" y="0"/>
                </a:lnTo>
                <a:lnTo>
                  <a:pt x="1970" y="541"/>
                </a:lnTo>
                <a:close/>
              </a:path>
            </a:pathLst>
          </a:custGeom>
          <a:solidFill>
            <a:srgbClr val="4E916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7" name="稻壳儿_时尚演示出品_2">
            <a:extLst>
              <a:ext uri="{FF2B5EF4-FFF2-40B4-BE49-F238E27FC236}">
                <a16:creationId xmlns:a16="http://schemas.microsoft.com/office/drawing/2014/main" id="{12C81FF8-EF16-43C0-BD60-BFA5D240E5C4}"/>
              </a:ext>
            </a:extLst>
          </p:cNvPr>
          <p:cNvSpPr/>
          <p:nvPr/>
        </p:nvSpPr>
        <p:spPr>
          <a:xfrm>
            <a:off x="6587873" y="2547121"/>
            <a:ext cx="1900023" cy="1711177"/>
          </a:xfrm>
          <a:custGeom>
            <a:avLst/>
            <a:gdLst/>
            <a:ahLst/>
            <a:cxnLst/>
            <a:rect l="l" t="t" r="r" b="b"/>
            <a:pathLst>
              <a:path w="1972" h="1776" extrusionOk="0">
                <a:moveTo>
                  <a:pt x="1972" y="0"/>
                </a:moveTo>
                <a:lnTo>
                  <a:pt x="1972" y="0"/>
                </a:lnTo>
                <a:lnTo>
                  <a:pt x="1235" y="1776"/>
                </a:lnTo>
                <a:lnTo>
                  <a:pt x="1235" y="1776"/>
                </a:lnTo>
                <a:lnTo>
                  <a:pt x="0" y="541"/>
                </a:lnTo>
                <a:lnTo>
                  <a:pt x="224" y="0"/>
                </a:lnTo>
                <a:lnTo>
                  <a:pt x="1972" y="0"/>
                </a:lnTo>
                <a:close/>
              </a:path>
            </a:pathLst>
          </a:custGeom>
          <a:solidFill>
            <a:srgbClr val="33493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8" name="稻壳儿_时尚演示出品_3">
            <a:extLst>
              <a:ext uri="{FF2B5EF4-FFF2-40B4-BE49-F238E27FC236}">
                <a16:creationId xmlns:a16="http://schemas.microsoft.com/office/drawing/2014/main" id="{DAEAB0C2-42F9-4510-8F92-AF0665E6602C}"/>
              </a:ext>
            </a:extLst>
          </p:cNvPr>
          <p:cNvSpPr/>
          <p:nvPr/>
        </p:nvSpPr>
        <p:spPr>
          <a:xfrm>
            <a:off x="6066619" y="3068375"/>
            <a:ext cx="1711177" cy="1898096"/>
          </a:xfrm>
          <a:custGeom>
            <a:avLst/>
            <a:gdLst/>
            <a:ahLst/>
            <a:cxnLst/>
            <a:rect l="l" t="t" r="r" b="b"/>
            <a:pathLst>
              <a:path w="1776" h="1970" extrusionOk="0">
                <a:moveTo>
                  <a:pt x="1776" y="1235"/>
                </a:moveTo>
                <a:lnTo>
                  <a:pt x="1776" y="1235"/>
                </a:lnTo>
                <a:lnTo>
                  <a:pt x="0" y="1970"/>
                </a:lnTo>
                <a:lnTo>
                  <a:pt x="0" y="224"/>
                </a:lnTo>
                <a:lnTo>
                  <a:pt x="541" y="0"/>
                </a:lnTo>
                <a:lnTo>
                  <a:pt x="1776" y="1235"/>
                </a:lnTo>
                <a:close/>
              </a:path>
            </a:pathLst>
          </a:custGeom>
          <a:solidFill>
            <a:srgbClr val="4E916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9" name="稻壳儿_时尚演示出品_4">
            <a:extLst>
              <a:ext uri="{FF2B5EF4-FFF2-40B4-BE49-F238E27FC236}">
                <a16:creationId xmlns:a16="http://schemas.microsoft.com/office/drawing/2014/main" id="{561A7E8A-72E8-4B68-A1F4-83302097E3B0}"/>
              </a:ext>
            </a:extLst>
          </p:cNvPr>
          <p:cNvSpPr/>
          <p:nvPr/>
        </p:nvSpPr>
        <p:spPr>
          <a:xfrm>
            <a:off x="4354479" y="3068375"/>
            <a:ext cx="1712140" cy="1898096"/>
          </a:xfrm>
          <a:custGeom>
            <a:avLst/>
            <a:gdLst/>
            <a:ahLst/>
            <a:cxnLst/>
            <a:rect l="l" t="t" r="r" b="b"/>
            <a:pathLst>
              <a:path w="1777" h="1970" extrusionOk="0">
                <a:moveTo>
                  <a:pt x="1777" y="224"/>
                </a:moveTo>
                <a:lnTo>
                  <a:pt x="1777" y="1970"/>
                </a:lnTo>
                <a:lnTo>
                  <a:pt x="1774" y="1970"/>
                </a:lnTo>
                <a:lnTo>
                  <a:pt x="1774" y="1970"/>
                </a:lnTo>
                <a:lnTo>
                  <a:pt x="0" y="1235"/>
                </a:lnTo>
                <a:lnTo>
                  <a:pt x="1236" y="0"/>
                </a:lnTo>
                <a:lnTo>
                  <a:pt x="1777" y="224"/>
                </a:lnTo>
                <a:close/>
              </a:path>
            </a:pathLst>
          </a:custGeom>
          <a:solidFill>
            <a:srgbClr val="33493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10" name="稻壳儿_时尚演示出品_5">
            <a:extLst>
              <a:ext uri="{FF2B5EF4-FFF2-40B4-BE49-F238E27FC236}">
                <a16:creationId xmlns:a16="http://schemas.microsoft.com/office/drawing/2014/main" id="{9877042B-2E29-4010-BBAE-7DACD7A92660}"/>
              </a:ext>
            </a:extLst>
          </p:cNvPr>
          <p:cNvSpPr/>
          <p:nvPr/>
        </p:nvSpPr>
        <p:spPr>
          <a:xfrm>
            <a:off x="5495940" y="1964555"/>
            <a:ext cx="1143286" cy="1165131"/>
          </a:xfrm>
          <a:custGeom>
            <a:avLst/>
            <a:gdLst/>
            <a:ahLst/>
            <a:cxnLst/>
            <a:rect l="l" t="t" r="r" b="b"/>
            <a:pathLst>
              <a:path w="58" h="59" extrusionOk="0">
                <a:moveTo>
                  <a:pt x="23" y="26"/>
                </a:moveTo>
                <a:cubicBezTo>
                  <a:pt x="23" y="24"/>
                  <a:pt x="26" y="22"/>
                  <a:pt x="28" y="22"/>
                </a:cubicBezTo>
                <a:cubicBezTo>
                  <a:pt x="30" y="21"/>
                  <a:pt x="32" y="20"/>
                  <a:pt x="32" y="19"/>
                </a:cubicBezTo>
                <a:cubicBezTo>
                  <a:pt x="31" y="17"/>
                  <a:pt x="31" y="16"/>
                  <a:pt x="28" y="16"/>
                </a:cubicBezTo>
                <a:cubicBezTo>
                  <a:pt x="24" y="16"/>
                  <a:pt x="26" y="20"/>
                  <a:pt x="23" y="18"/>
                </a:cubicBezTo>
                <a:cubicBezTo>
                  <a:pt x="20" y="15"/>
                  <a:pt x="24" y="16"/>
                  <a:pt x="25" y="15"/>
                </a:cubicBezTo>
                <a:cubicBezTo>
                  <a:pt x="26" y="15"/>
                  <a:pt x="28" y="12"/>
                  <a:pt x="25" y="12"/>
                </a:cubicBezTo>
                <a:cubicBezTo>
                  <a:pt x="23" y="12"/>
                  <a:pt x="23" y="13"/>
                  <a:pt x="22" y="12"/>
                </a:cubicBezTo>
                <a:cubicBezTo>
                  <a:pt x="20" y="12"/>
                  <a:pt x="19" y="15"/>
                  <a:pt x="18" y="14"/>
                </a:cubicBezTo>
                <a:cubicBezTo>
                  <a:pt x="17" y="14"/>
                  <a:pt x="15" y="13"/>
                  <a:pt x="14" y="11"/>
                </a:cubicBezTo>
                <a:cubicBezTo>
                  <a:pt x="11" y="13"/>
                  <a:pt x="9" y="16"/>
                  <a:pt x="7" y="20"/>
                </a:cubicBezTo>
                <a:cubicBezTo>
                  <a:pt x="7" y="24"/>
                  <a:pt x="10" y="26"/>
                  <a:pt x="10" y="26"/>
                </a:cubicBezTo>
                <a:cubicBezTo>
                  <a:pt x="10" y="26"/>
                  <a:pt x="11" y="29"/>
                  <a:pt x="19" y="33"/>
                </a:cubicBezTo>
                <a:cubicBezTo>
                  <a:pt x="19" y="33"/>
                  <a:pt x="20" y="33"/>
                  <a:pt x="18" y="31"/>
                </a:cubicBezTo>
                <a:cubicBezTo>
                  <a:pt x="17" y="30"/>
                  <a:pt x="15" y="28"/>
                  <a:pt x="17" y="26"/>
                </a:cubicBezTo>
                <a:cubicBezTo>
                  <a:pt x="19" y="25"/>
                  <a:pt x="20" y="25"/>
                  <a:pt x="20" y="27"/>
                </a:cubicBezTo>
                <a:cubicBezTo>
                  <a:pt x="21" y="29"/>
                  <a:pt x="22" y="28"/>
                  <a:pt x="23" y="26"/>
                </a:cubicBezTo>
                <a:close/>
                <a:moveTo>
                  <a:pt x="32" y="35"/>
                </a:moveTo>
                <a:cubicBezTo>
                  <a:pt x="30" y="33"/>
                  <a:pt x="30" y="32"/>
                  <a:pt x="26" y="32"/>
                </a:cubicBezTo>
                <a:cubicBezTo>
                  <a:pt x="23" y="32"/>
                  <a:pt x="20" y="32"/>
                  <a:pt x="21" y="37"/>
                </a:cubicBezTo>
                <a:cubicBezTo>
                  <a:pt x="22" y="42"/>
                  <a:pt x="25" y="40"/>
                  <a:pt x="25" y="44"/>
                </a:cubicBezTo>
                <a:cubicBezTo>
                  <a:pt x="24" y="48"/>
                  <a:pt x="25" y="49"/>
                  <a:pt x="26" y="50"/>
                </a:cubicBezTo>
                <a:cubicBezTo>
                  <a:pt x="27" y="51"/>
                  <a:pt x="28" y="53"/>
                  <a:pt x="29" y="49"/>
                </a:cubicBezTo>
                <a:cubicBezTo>
                  <a:pt x="30" y="46"/>
                  <a:pt x="31" y="44"/>
                  <a:pt x="32" y="42"/>
                </a:cubicBezTo>
                <a:cubicBezTo>
                  <a:pt x="34" y="40"/>
                  <a:pt x="35" y="38"/>
                  <a:pt x="32" y="35"/>
                </a:cubicBezTo>
                <a:close/>
                <a:moveTo>
                  <a:pt x="44" y="35"/>
                </a:moveTo>
                <a:cubicBezTo>
                  <a:pt x="43" y="36"/>
                  <a:pt x="43" y="37"/>
                  <a:pt x="44" y="38"/>
                </a:cubicBezTo>
                <a:cubicBezTo>
                  <a:pt x="44" y="38"/>
                  <a:pt x="46" y="39"/>
                  <a:pt x="47" y="38"/>
                </a:cubicBezTo>
                <a:cubicBezTo>
                  <a:pt x="47" y="36"/>
                  <a:pt x="45" y="34"/>
                  <a:pt x="44" y="35"/>
                </a:cubicBezTo>
                <a:close/>
                <a:moveTo>
                  <a:pt x="53" y="27"/>
                </a:moveTo>
                <a:cubicBezTo>
                  <a:pt x="53" y="27"/>
                  <a:pt x="53" y="27"/>
                  <a:pt x="53" y="26"/>
                </a:cubicBezTo>
                <a:cubicBezTo>
                  <a:pt x="53" y="26"/>
                  <a:pt x="53" y="25"/>
                  <a:pt x="53" y="25"/>
                </a:cubicBezTo>
                <a:cubicBezTo>
                  <a:pt x="53" y="25"/>
                  <a:pt x="52" y="24"/>
                  <a:pt x="52" y="24"/>
                </a:cubicBezTo>
                <a:cubicBezTo>
                  <a:pt x="52" y="24"/>
                  <a:pt x="52" y="23"/>
                  <a:pt x="52" y="2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1"/>
                  <a:pt x="51" y="21"/>
                  <a:pt x="51" y="20"/>
                </a:cubicBezTo>
                <a:cubicBezTo>
                  <a:pt x="51" y="20"/>
                  <a:pt x="51" y="20"/>
                  <a:pt x="51" y="19"/>
                </a:cubicBezTo>
                <a:cubicBezTo>
                  <a:pt x="51" y="19"/>
                  <a:pt x="50" y="19"/>
                  <a:pt x="50" y="18"/>
                </a:cubicBezTo>
                <a:cubicBezTo>
                  <a:pt x="50" y="18"/>
                  <a:pt x="50" y="18"/>
                  <a:pt x="50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5"/>
                  <a:pt x="48" y="15"/>
                  <a:pt x="48" y="15"/>
                </a:cubicBezTo>
                <a:cubicBezTo>
                  <a:pt x="47" y="14"/>
                  <a:pt x="46" y="13"/>
                  <a:pt x="45" y="12"/>
                </a:cubicBezTo>
                <a:cubicBezTo>
                  <a:pt x="45" y="12"/>
                  <a:pt x="45" y="11"/>
                  <a:pt x="45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2" y="9"/>
                  <a:pt x="40" y="8"/>
                  <a:pt x="37" y="7"/>
                </a:cubicBezTo>
                <a:cubicBezTo>
                  <a:pt x="37" y="8"/>
                  <a:pt x="36" y="9"/>
                  <a:pt x="35" y="10"/>
                </a:cubicBezTo>
                <a:cubicBezTo>
                  <a:pt x="34" y="10"/>
                  <a:pt x="34" y="13"/>
                  <a:pt x="36" y="13"/>
                </a:cubicBezTo>
                <a:cubicBezTo>
                  <a:pt x="36" y="13"/>
                  <a:pt x="36" y="13"/>
                  <a:pt x="36" y="16"/>
                </a:cubicBezTo>
                <a:cubicBezTo>
                  <a:pt x="37" y="18"/>
                  <a:pt x="38" y="19"/>
                  <a:pt x="41" y="17"/>
                </a:cubicBezTo>
                <a:cubicBezTo>
                  <a:pt x="43" y="17"/>
                  <a:pt x="44" y="17"/>
                  <a:pt x="44" y="19"/>
                </a:cubicBezTo>
                <a:cubicBezTo>
                  <a:pt x="43" y="22"/>
                  <a:pt x="41" y="22"/>
                  <a:pt x="43" y="27"/>
                </a:cubicBezTo>
                <a:cubicBezTo>
                  <a:pt x="44" y="30"/>
                  <a:pt x="47" y="31"/>
                  <a:pt x="48" y="33"/>
                </a:cubicBezTo>
                <a:cubicBezTo>
                  <a:pt x="48" y="34"/>
                  <a:pt x="50" y="36"/>
                  <a:pt x="52" y="36"/>
                </a:cubicBezTo>
                <a:cubicBezTo>
                  <a:pt x="52" y="36"/>
                  <a:pt x="52" y="35"/>
                  <a:pt x="52" y="34"/>
                </a:cubicBezTo>
                <a:cubicBezTo>
                  <a:pt x="52" y="34"/>
                  <a:pt x="53" y="34"/>
                  <a:pt x="53" y="34"/>
                </a:cubicBezTo>
                <a:cubicBezTo>
                  <a:pt x="53" y="33"/>
                  <a:pt x="53" y="33"/>
                  <a:pt x="53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9"/>
                  <a:pt x="53" y="28"/>
                  <a:pt x="53" y="27"/>
                </a:cubicBez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5" y="59"/>
                  <a:pt x="58" y="46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56"/>
                </a:moveTo>
                <a:cubicBezTo>
                  <a:pt x="14" y="56"/>
                  <a:pt x="2" y="44"/>
                  <a:pt x="2" y="29"/>
                </a:cubicBezTo>
                <a:cubicBezTo>
                  <a:pt x="2" y="15"/>
                  <a:pt x="14" y="3"/>
                  <a:pt x="29" y="3"/>
                </a:cubicBezTo>
                <a:cubicBezTo>
                  <a:pt x="44" y="3"/>
                  <a:pt x="56" y="15"/>
                  <a:pt x="56" y="29"/>
                </a:cubicBezTo>
                <a:cubicBezTo>
                  <a:pt x="56" y="44"/>
                  <a:pt x="44" y="56"/>
                  <a:pt x="29" y="56"/>
                </a:cubicBez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11" name="稻壳儿_时尚演示出品_6">
            <a:extLst>
              <a:ext uri="{FF2B5EF4-FFF2-40B4-BE49-F238E27FC236}">
                <a16:creationId xmlns:a16="http://schemas.microsoft.com/office/drawing/2014/main" id="{8A972F0A-92D4-4861-A01A-10F3A7C7E27B}"/>
              </a:ext>
            </a:extLst>
          </p:cNvPr>
          <p:cNvSpPr/>
          <p:nvPr/>
        </p:nvSpPr>
        <p:spPr>
          <a:xfrm>
            <a:off x="3854891" y="3252240"/>
            <a:ext cx="300940" cy="30093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cs typeface="+mn-ea"/>
                <a:sym typeface="+mn-lt"/>
              </a:rPr>
              <a:t>1</a:t>
            </a:r>
            <a:endParaRPr sz="1400" b="1" dirty="0">
              <a:cs typeface="+mn-ea"/>
              <a:sym typeface="+mn-lt"/>
            </a:endParaRPr>
          </a:p>
        </p:txBody>
      </p:sp>
      <p:sp>
        <p:nvSpPr>
          <p:cNvPr id="12" name="稻壳儿_时尚演示出品_7">
            <a:extLst>
              <a:ext uri="{FF2B5EF4-FFF2-40B4-BE49-F238E27FC236}">
                <a16:creationId xmlns:a16="http://schemas.microsoft.com/office/drawing/2014/main" id="{2048CA35-2362-43AF-9450-25C96ADB2218}"/>
              </a:ext>
            </a:extLst>
          </p:cNvPr>
          <p:cNvSpPr/>
          <p:nvPr/>
        </p:nvSpPr>
        <p:spPr>
          <a:xfrm>
            <a:off x="7958003" y="3252240"/>
            <a:ext cx="300940" cy="30093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cs typeface="+mn-ea"/>
                <a:sym typeface="+mn-lt"/>
              </a:rPr>
              <a:t>4</a:t>
            </a:r>
            <a:endParaRPr sz="1400" b="1" dirty="0">
              <a:cs typeface="+mn-ea"/>
              <a:sym typeface="+mn-lt"/>
            </a:endParaRPr>
          </a:p>
        </p:txBody>
      </p:sp>
      <p:sp>
        <p:nvSpPr>
          <p:cNvPr id="13" name="稻壳儿_时尚演示出品_8">
            <a:extLst>
              <a:ext uri="{FF2B5EF4-FFF2-40B4-BE49-F238E27FC236}">
                <a16:creationId xmlns:a16="http://schemas.microsoft.com/office/drawing/2014/main" id="{5B936E6B-C0A6-4C4D-AA1E-9A3CF2675C10}"/>
              </a:ext>
            </a:extLst>
          </p:cNvPr>
          <p:cNvSpPr/>
          <p:nvPr/>
        </p:nvSpPr>
        <p:spPr>
          <a:xfrm>
            <a:off x="6771737" y="4457422"/>
            <a:ext cx="300940" cy="30093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cs typeface="+mn-ea"/>
                <a:sym typeface="+mn-lt"/>
              </a:rPr>
              <a:t>3</a:t>
            </a:r>
            <a:endParaRPr sz="1400" b="1" dirty="0">
              <a:cs typeface="+mn-ea"/>
              <a:sym typeface="+mn-lt"/>
            </a:endParaRPr>
          </a:p>
        </p:txBody>
      </p:sp>
      <p:sp>
        <p:nvSpPr>
          <p:cNvPr id="14" name="稻壳儿_时尚演示出品_9">
            <a:extLst>
              <a:ext uri="{FF2B5EF4-FFF2-40B4-BE49-F238E27FC236}">
                <a16:creationId xmlns:a16="http://schemas.microsoft.com/office/drawing/2014/main" id="{DE8E32C7-EA8A-4DF9-8DFC-35D70D3AADE4}"/>
              </a:ext>
            </a:extLst>
          </p:cNvPr>
          <p:cNvSpPr/>
          <p:nvPr/>
        </p:nvSpPr>
        <p:spPr>
          <a:xfrm>
            <a:off x="5060079" y="4457422"/>
            <a:ext cx="300940" cy="30093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cs typeface="+mn-ea"/>
                <a:sym typeface="+mn-lt"/>
              </a:rPr>
              <a:t>2</a:t>
            </a:r>
            <a:endParaRPr sz="1400" b="1" dirty="0">
              <a:cs typeface="+mn-ea"/>
              <a:sym typeface="+mn-lt"/>
            </a:endParaRPr>
          </a:p>
        </p:txBody>
      </p:sp>
      <p:sp>
        <p:nvSpPr>
          <p:cNvPr id="15" name="稻壳儿_时尚演示出品_10">
            <a:extLst>
              <a:ext uri="{FF2B5EF4-FFF2-40B4-BE49-F238E27FC236}">
                <a16:creationId xmlns:a16="http://schemas.microsoft.com/office/drawing/2014/main" id="{BAC8A188-0FE6-4985-A65C-42DFB7DEC877}"/>
              </a:ext>
            </a:extLst>
          </p:cNvPr>
          <p:cNvSpPr/>
          <p:nvPr/>
        </p:nvSpPr>
        <p:spPr>
          <a:xfrm>
            <a:off x="6456583" y="3810629"/>
            <a:ext cx="348195" cy="342919"/>
          </a:xfrm>
          <a:custGeom>
            <a:avLst/>
            <a:gdLst/>
            <a:ahLst/>
            <a:cxnLst/>
            <a:rect l="l" t="t" r="r" b="b"/>
            <a:pathLst>
              <a:path w="59" h="58" extrusionOk="0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16" name="稻壳儿_时尚演示出品_11">
            <a:extLst>
              <a:ext uri="{FF2B5EF4-FFF2-40B4-BE49-F238E27FC236}">
                <a16:creationId xmlns:a16="http://schemas.microsoft.com/office/drawing/2014/main" id="{C7B241E3-7682-4AA2-BD8F-BC06775F6141}"/>
              </a:ext>
            </a:extLst>
          </p:cNvPr>
          <p:cNvSpPr/>
          <p:nvPr/>
        </p:nvSpPr>
        <p:spPr>
          <a:xfrm>
            <a:off x="4512962" y="3008433"/>
            <a:ext cx="315823" cy="309474"/>
          </a:xfrm>
          <a:custGeom>
            <a:avLst/>
            <a:gdLst/>
            <a:ahLst/>
            <a:cxnLst/>
            <a:rect l="l" t="t" r="r" b="b"/>
            <a:pathLst>
              <a:path w="59" h="58" extrusionOk="0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17" name="稻壳儿_时尚演示出品_12">
            <a:extLst>
              <a:ext uri="{FF2B5EF4-FFF2-40B4-BE49-F238E27FC236}">
                <a16:creationId xmlns:a16="http://schemas.microsoft.com/office/drawing/2014/main" id="{E5A995ED-D06F-4F3C-9306-65D3B9E13958}"/>
              </a:ext>
            </a:extLst>
          </p:cNvPr>
          <p:cNvSpPr/>
          <p:nvPr/>
        </p:nvSpPr>
        <p:spPr>
          <a:xfrm>
            <a:off x="5295673" y="3810631"/>
            <a:ext cx="349950" cy="342915"/>
          </a:xfrm>
          <a:custGeom>
            <a:avLst/>
            <a:gdLst/>
            <a:ahLst/>
            <a:cxnLst/>
            <a:rect l="l" t="t" r="r" b="b"/>
            <a:pathLst>
              <a:path w="59" h="58" extrusionOk="0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18" name="稻壳儿_时尚演示出品_13">
            <a:extLst>
              <a:ext uri="{FF2B5EF4-FFF2-40B4-BE49-F238E27FC236}">
                <a16:creationId xmlns:a16="http://schemas.microsoft.com/office/drawing/2014/main" id="{604104B0-0712-4FA2-81C5-767E2778AA47}"/>
              </a:ext>
            </a:extLst>
          </p:cNvPr>
          <p:cNvSpPr/>
          <p:nvPr/>
        </p:nvSpPr>
        <p:spPr>
          <a:xfrm>
            <a:off x="7333181" y="3020729"/>
            <a:ext cx="348195" cy="284883"/>
          </a:xfrm>
          <a:custGeom>
            <a:avLst/>
            <a:gdLst/>
            <a:ahLst/>
            <a:cxnLst/>
            <a:rect l="l" t="t" r="r" b="b"/>
            <a:pathLst>
              <a:path w="59" h="48" extrusionOk="0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</p:txBody>
      </p:sp>
      <p:sp>
        <p:nvSpPr>
          <p:cNvPr id="19" name="稻壳儿_时尚演示出品_14">
            <a:extLst>
              <a:ext uri="{FF2B5EF4-FFF2-40B4-BE49-F238E27FC236}">
                <a16:creationId xmlns:a16="http://schemas.microsoft.com/office/drawing/2014/main" id="{1E5333A3-04DC-4E03-9587-292F155E6B24}"/>
              </a:ext>
            </a:extLst>
          </p:cNvPr>
          <p:cNvSpPr txBox="1"/>
          <p:nvPr/>
        </p:nvSpPr>
        <p:spPr>
          <a:xfrm>
            <a:off x="1891608" y="3218526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20" name="稻壳儿_时尚演示出品_15">
            <a:extLst>
              <a:ext uri="{FF2B5EF4-FFF2-40B4-BE49-F238E27FC236}">
                <a16:creationId xmlns:a16="http://schemas.microsoft.com/office/drawing/2014/main" id="{A5922844-3082-4018-8A30-33D12C31A8A9}"/>
              </a:ext>
            </a:extLst>
          </p:cNvPr>
          <p:cNvSpPr txBox="1"/>
          <p:nvPr/>
        </p:nvSpPr>
        <p:spPr>
          <a:xfrm>
            <a:off x="1167259" y="3472699"/>
            <a:ext cx="2188383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稻壳儿_时尚演示出品_16">
            <a:extLst>
              <a:ext uri="{FF2B5EF4-FFF2-40B4-BE49-F238E27FC236}">
                <a16:creationId xmlns:a16="http://schemas.microsoft.com/office/drawing/2014/main" id="{256F312F-061D-40E6-99F4-0DDBCDEE7D24}"/>
              </a:ext>
            </a:extLst>
          </p:cNvPr>
          <p:cNvSpPr txBox="1"/>
          <p:nvPr/>
        </p:nvSpPr>
        <p:spPr>
          <a:xfrm>
            <a:off x="8820303" y="3250244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22" name="稻壳儿_时尚演示出品_17">
            <a:extLst>
              <a:ext uri="{FF2B5EF4-FFF2-40B4-BE49-F238E27FC236}">
                <a16:creationId xmlns:a16="http://schemas.microsoft.com/office/drawing/2014/main" id="{0114EDDC-8584-4BD1-A2CC-893D3C48DFA6}"/>
              </a:ext>
            </a:extLst>
          </p:cNvPr>
          <p:cNvSpPr txBox="1"/>
          <p:nvPr/>
        </p:nvSpPr>
        <p:spPr>
          <a:xfrm>
            <a:off x="8820303" y="3504417"/>
            <a:ext cx="2090888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稻壳儿_时尚演示出品_18">
            <a:extLst>
              <a:ext uri="{FF2B5EF4-FFF2-40B4-BE49-F238E27FC236}">
                <a16:creationId xmlns:a16="http://schemas.microsoft.com/office/drawing/2014/main" id="{1D82F6A7-1DA4-4626-8900-0A22B63C3ADA}"/>
              </a:ext>
            </a:extLst>
          </p:cNvPr>
          <p:cNvSpPr txBox="1"/>
          <p:nvPr/>
        </p:nvSpPr>
        <p:spPr>
          <a:xfrm>
            <a:off x="7072677" y="4840864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24" name="稻壳儿_时尚演示出品_19">
            <a:extLst>
              <a:ext uri="{FF2B5EF4-FFF2-40B4-BE49-F238E27FC236}">
                <a16:creationId xmlns:a16="http://schemas.microsoft.com/office/drawing/2014/main" id="{E2B26D1E-7CA2-4FBD-8531-D0BE22FE89B0}"/>
              </a:ext>
            </a:extLst>
          </p:cNvPr>
          <p:cNvSpPr txBox="1"/>
          <p:nvPr/>
        </p:nvSpPr>
        <p:spPr>
          <a:xfrm>
            <a:off x="7072677" y="5095037"/>
            <a:ext cx="2090888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稻壳儿_时尚演示出品_20">
            <a:extLst>
              <a:ext uri="{FF2B5EF4-FFF2-40B4-BE49-F238E27FC236}">
                <a16:creationId xmlns:a16="http://schemas.microsoft.com/office/drawing/2014/main" id="{60766FBE-2C3B-447E-AD1C-4D565291D321}"/>
              </a:ext>
            </a:extLst>
          </p:cNvPr>
          <p:cNvSpPr txBox="1"/>
          <p:nvPr/>
        </p:nvSpPr>
        <p:spPr>
          <a:xfrm>
            <a:off x="3491339" y="4840864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26" name="稻壳儿_时尚演示出品_21">
            <a:extLst>
              <a:ext uri="{FF2B5EF4-FFF2-40B4-BE49-F238E27FC236}">
                <a16:creationId xmlns:a16="http://schemas.microsoft.com/office/drawing/2014/main" id="{80C4F09D-D79F-4FA0-A3B2-6AF24FBAC46F}"/>
              </a:ext>
            </a:extLst>
          </p:cNvPr>
          <p:cNvSpPr txBox="1"/>
          <p:nvPr/>
        </p:nvSpPr>
        <p:spPr>
          <a:xfrm>
            <a:off x="2766990" y="5095037"/>
            <a:ext cx="2188383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438" y="661738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87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310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792184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9" name="稻壳儿_时尚演示出品_4">
            <a:extLst>
              <a:ext uri="{FF2B5EF4-FFF2-40B4-BE49-F238E27FC236}">
                <a16:creationId xmlns:a16="http://schemas.microsoft.com/office/drawing/2014/main" id="{86AF89FD-B8A8-4C54-B5D3-D16B1F2E8370}"/>
              </a:ext>
            </a:extLst>
          </p:cNvPr>
          <p:cNvSpPr/>
          <p:nvPr/>
        </p:nvSpPr>
        <p:spPr>
          <a:xfrm>
            <a:off x="1370806" y="2676654"/>
            <a:ext cx="5055326" cy="266755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4800" dist="508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稻壳儿_时尚演示出品_6">
            <a:extLst>
              <a:ext uri="{FF2B5EF4-FFF2-40B4-BE49-F238E27FC236}">
                <a16:creationId xmlns:a16="http://schemas.microsoft.com/office/drawing/2014/main" id="{8E558917-B102-4FFE-B5FF-B08BE5F671AA}"/>
              </a:ext>
            </a:extLst>
          </p:cNvPr>
          <p:cNvSpPr/>
          <p:nvPr/>
        </p:nvSpPr>
        <p:spPr>
          <a:xfrm>
            <a:off x="2259090" y="3052463"/>
            <a:ext cx="3649149" cy="92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b="1" dirty="0">
                <a:solidFill>
                  <a:schemeClr val="dk1"/>
                </a:solidFill>
                <a:cs typeface="+mn-ea"/>
                <a:sym typeface="+mn-lt"/>
              </a:rPr>
              <a:t>,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lacus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nulla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netus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nibh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aliquet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ligula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justo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libero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vivamus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dolor,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conubia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mollit</a:t>
            </a:r>
            <a:endParaRPr sz="1200" dirty="0">
              <a:cs typeface="+mn-ea"/>
              <a:sym typeface="+mn-lt"/>
            </a:endParaRPr>
          </a:p>
        </p:txBody>
      </p:sp>
      <p:sp>
        <p:nvSpPr>
          <p:cNvPr id="12" name="稻壳儿_时尚演示出品_7">
            <a:extLst>
              <a:ext uri="{FF2B5EF4-FFF2-40B4-BE49-F238E27FC236}">
                <a16:creationId xmlns:a16="http://schemas.microsoft.com/office/drawing/2014/main" id="{39940775-31A6-41EC-B551-C297E8218368}"/>
              </a:ext>
            </a:extLst>
          </p:cNvPr>
          <p:cNvSpPr/>
          <p:nvPr/>
        </p:nvSpPr>
        <p:spPr>
          <a:xfrm>
            <a:off x="2259090" y="4220281"/>
            <a:ext cx="3649149" cy="92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b="1" dirty="0">
                <a:solidFill>
                  <a:schemeClr val="dk1"/>
                </a:solidFill>
                <a:cs typeface="+mn-ea"/>
                <a:sym typeface="+mn-lt"/>
              </a:rPr>
              <a:t>,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lacus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nulla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netus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nibh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aliquet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ligula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justo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libero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vivamus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dolor,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conubia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mollit</a:t>
            </a:r>
            <a:endParaRPr sz="1200" dirty="0">
              <a:cs typeface="+mn-ea"/>
              <a:sym typeface="+mn-lt"/>
            </a:endParaRPr>
          </a:p>
        </p:txBody>
      </p:sp>
      <p:sp>
        <p:nvSpPr>
          <p:cNvPr id="14" name="稻壳儿_时尚演示出品_9">
            <a:extLst>
              <a:ext uri="{FF2B5EF4-FFF2-40B4-BE49-F238E27FC236}">
                <a16:creationId xmlns:a16="http://schemas.microsoft.com/office/drawing/2014/main" id="{36DEE91C-ACED-4026-AA43-E797F611583D}"/>
              </a:ext>
            </a:extLst>
          </p:cNvPr>
          <p:cNvSpPr/>
          <p:nvPr/>
        </p:nvSpPr>
        <p:spPr>
          <a:xfrm>
            <a:off x="1804920" y="3214513"/>
            <a:ext cx="227526" cy="29638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0"/>
                </a:lnTo>
                <a:cubicBezTo>
                  <a:pt x="26440" y="0"/>
                  <a:pt x="0" y="19967"/>
                  <a:pt x="0" y="45557"/>
                </a:cubicBezTo>
                <a:cubicBezTo>
                  <a:pt x="0" y="62617"/>
                  <a:pt x="48813" y="119806"/>
                  <a:pt x="60000" y="119806"/>
                </a:cubicBezTo>
                <a:cubicBezTo>
                  <a:pt x="71186" y="119806"/>
                  <a:pt x="119745" y="62617"/>
                  <a:pt x="119745" y="45557"/>
                </a:cubicBezTo>
                <a:cubicBezTo>
                  <a:pt x="119745" y="19967"/>
                  <a:pt x="93559" y="0"/>
                  <a:pt x="60000" y="0"/>
                </a:cubicBezTo>
                <a:close/>
                <a:moveTo>
                  <a:pt x="60000" y="108368"/>
                </a:moveTo>
                <a:lnTo>
                  <a:pt x="60000" y="108368"/>
                </a:lnTo>
                <a:cubicBezTo>
                  <a:pt x="52627" y="108368"/>
                  <a:pt x="11440" y="59903"/>
                  <a:pt x="11440" y="45557"/>
                </a:cubicBezTo>
                <a:cubicBezTo>
                  <a:pt x="11440" y="22681"/>
                  <a:pt x="33813" y="5621"/>
                  <a:pt x="60000" y="5621"/>
                </a:cubicBezTo>
                <a:cubicBezTo>
                  <a:pt x="86186" y="5621"/>
                  <a:pt x="108559" y="22681"/>
                  <a:pt x="108559" y="45557"/>
                </a:cubicBezTo>
                <a:cubicBezTo>
                  <a:pt x="108559" y="59903"/>
                  <a:pt x="67627" y="108368"/>
                  <a:pt x="60000" y="108368"/>
                </a:cubicBezTo>
                <a:close/>
                <a:moveTo>
                  <a:pt x="60000" y="25589"/>
                </a:moveTo>
                <a:lnTo>
                  <a:pt x="60000" y="25589"/>
                </a:lnTo>
                <a:cubicBezTo>
                  <a:pt x="45000" y="25589"/>
                  <a:pt x="33813" y="34119"/>
                  <a:pt x="33813" y="45557"/>
                </a:cubicBezTo>
                <a:cubicBezTo>
                  <a:pt x="33813" y="54087"/>
                  <a:pt x="45000" y="62617"/>
                  <a:pt x="60000" y="62617"/>
                </a:cubicBezTo>
                <a:cubicBezTo>
                  <a:pt x="75000" y="62617"/>
                  <a:pt x="86186" y="54087"/>
                  <a:pt x="86186" y="45557"/>
                </a:cubicBezTo>
                <a:cubicBezTo>
                  <a:pt x="86186" y="34119"/>
                  <a:pt x="75000" y="25589"/>
                  <a:pt x="60000" y="25589"/>
                </a:cubicBezTo>
                <a:close/>
                <a:moveTo>
                  <a:pt x="60000" y="56995"/>
                </a:moveTo>
                <a:lnTo>
                  <a:pt x="60000" y="56995"/>
                </a:lnTo>
                <a:cubicBezTo>
                  <a:pt x="52627" y="56995"/>
                  <a:pt x="45000" y="51179"/>
                  <a:pt x="45000" y="45557"/>
                </a:cubicBezTo>
                <a:cubicBezTo>
                  <a:pt x="45000" y="37027"/>
                  <a:pt x="52627" y="34119"/>
                  <a:pt x="60000" y="34119"/>
                </a:cubicBezTo>
                <a:cubicBezTo>
                  <a:pt x="67627" y="34119"/>
                  <a:pt x="75000" y="37027"/>
                  <a:pt x="75000" y="45557"/>
                </a:cubicBezTo>
                <a:cubicBezTo>
                  <a:pt x="75000" y="51179"/>
                  <a:pt x="67627" y="56995"/>
                  <a:pt x="60000" y="56995"/>
                </a:cubicBez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5" name="稻壳儿_时尚演示出品_10">
            <a:extLst>
              <a:ext uri="{FF2B5EF4-FFF2-40B4-BE49-F238E27FC236}">
                <a16:creationId xmlns:a16="http://schemas.microsoft.com/office/drawing/2014/main" id="{2A42F735-FC40-4205-AD4D-5F2507944FAE}"/>
              </a:ext>
            </a:extLst>
          </p:cNvPr>
          <p:cNvSpPr/>
          <p:nvPr/>
        </p:nvSpPr>
        <p:spPr>
          <a:xfrm>
            <a:off x="1763472" y="4382331"/>
            <a:ext cx="310423" cy="2540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1679" y="6779"/>
                </a:moveTo>
                <a:lnTo>
                  <a:pt x="111679" y="6779"/>
                </a:lnTo>
                <a:cubicBezTo>
                  <a:pt x="106317" y="0"/>
                  <a:pt x="97996" y="0"/>
                  <a:pt x="92634" y="6779"/>
                </a:cubicBezTo>
                <a:cubicBezTo>
                  <a:pt x="38274" y="73220"/>
                  <a:pt x="38274" y="73220"/>
                  <a:pt x="38274" y="73220"/>
                </a:cubicBezTo>
                <a:cubicBezTo>
                  <a:pt x="27365" y="56723"/>
                  <a:pt x="27365" y="56723"/>
                  <a:pt x="27365" y="56723"/>
                </a:cubicBezTo>
                <a:cubicBezTo>
                  <a:pt x="19044" y="46779"/>
                  <a:pt x="10909" y="46779"/>
                  <a:pt x="5546" y="56723"/>
                </a:cubicBezTo>
                <a:cubicBezTo>
                  <a:pt x="0" y="63276"/>
                  <a:pt x="0" y="73220"/>
                  <a:pt x="5546" y="83389"/>
                </a:cubicBezTo>
                <a:cubicBezTo>
                  <a:pt x="29953" y="109830"/>
                  <a:pt x="29953" y="109830"/>
                  <a:pt x="29953" y="109830"/>
                </a:cubicBezTo>
                <a:cubicBezTo>
                  <a:pt x="35500" y="119774"/>
                  <a:pt x="43636" y="119774"/>
                  <a:pt x="49183" y="109830"/>
                </a:cubicBezTo>
                <a:cubicBezTo>
                  <a:pt x="111679" y="33446"/>
                  <a:pt x="111679" y="33446"/>
                  <a:pt x="111679" y="33446"/>
                </a:cubicBezTo>
                <a:cubicBezTo>
                  <a:pt x="119815" y="26666"/>
                  <a:pt x="119815" y="13333"/>
                  <a:pt x="111679" y="6779"/>
                </a:cubicBezTo>
                <a:close/>
                <a:moveTo>
                  <a:pt x="106317" y="26666"/>
                </a:moveTo>
                <a:lnTo>
                  <a:pt x="106317" y="26666"/>
                </a:lnTo>
                <a:cubicBezTo>
                  <a:pt x="106317" y="26666"/>
                  <a:pt x="46409" y="103276"/>
                  <a:pt x="43636" y="103276"/>
                </a:cubicBezTo>
                <a:cubicBezTo>
                  <a:pt x="40862" y="106440"/>
                  <a:pt x="38274" y="106440"/>
                  <a:pt x="35500" y="103276"/>
                </a:cubicBezTo>
                <a:lnTo>
                  <a:pt x="10909" y="73220"/>
                </a:lnTo>
                <a:cubicBezTo>
                  <a:pt x="8320" y="70056"/>
                  <a:pt x="8320" y="66666"/>
                  <a:pt x="10909" y="63276"/>
                </a:cubicBezTo>
                <a:cubicBezTo>
                  <a:pt x="13682" y="59887"/>
                  <a:pt x="19044" y="59887"/>
                  <a:pt x="21818" y="63276"/>
                </a:cubicBezTo>
                <a:cubicBezTo>
                  <a:pt x="38274" y="83389"/>
                  <a:pt x="38274" y="83389"/>
                  <a:pt x="38274" y="83389"/>
                </a:cubicBezTo>
                <a:cubicBezTo>
                  <a:pt x="97996" y="13333"/>
                  <a:pt x="97996" y="13333"/>
                  <a:pt x="97996" y="13333"/>
                </a:cubicBezTo>
                <a:cubicBezTo>
                  <a:pt x="100770" y="10169"/>
                  <a:pt x="103543" y="10169"/>
                  <a:pt x="106317" y="13333"/>
                </a:cubicBezTo>
                <a:cubicBezTo>
                  <a:pt x="111679" y="16723"/>
                  <a:pt x="111679" y="23276"/>
                  <a:pt x="106317" y="26666"/>
                </a:cubicBez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17" name="图片 16" descr="图片包含 餐桌, 杯子, 室内&#10;&#10;描述已自动生成">
            <a:extLst>
              <a:ext uri="{FF2B5EF4-FFF2-40B4-BE49-F238E27FC236}">
                <a16:creationId xmlns:a16="http://schemas.microsoft.com/office/drawing/2014/main" id="{2A0B0E0E-5049-4A8C-9048-8170362B0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434" y="1945888"/>
            <a:ext cx="4951490" cy="39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96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781488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38E1DE-EC0F-4609-9FDC-3CE2F96CB16D}"/>
              </a:ext>
            </a:extLst>
          </p:cNvPr>
          <p:cNvSpPr/>
          <p:nvPr/>
        </p:nvSpPr>
        <p:spPr>
          <a:xfrm rot="3150146">
            <a:off x="3426746" y="3557847"/>
            <a:ext cx="200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 Description</a:t>
            </a:r>
            <a:r>
              <a:rPr lang="en-US" altLang="zh-CN" sz="1400" b="1" dirty="0">
                <a:cs typeface="+mn-ea"/>
                <a:sym typeface="+mn-lt"/>
              </a:rPr>
              <a:t> 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D4B30B-722A-4493-AFBD-BFE2E607AA01}"/>
              </a:ext>
            </a:extLst>
          </p:cNvPr>
          <p:cNvSpPr/>
          <p:nvPr/>
        </p:nvSpPr>
        <p:spPr>
          <a:xfrm rot="3150146">
            <a:off x="823680" y="3557848"/>
            <a:ext cx="200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 Description</a:t>
            </a:r>
            <a:r>
              <a:rPr lang="en-US" altLang="zh-CN" sz="1400" b="1" dirty="0">
                <a:cs typeface="+mn-ea"/>
                <a:sym typeface="+mn-lt"/>
              </a:rPr>
              <a:t> 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B0CDB0-D86C-40F0-9775-CDD341A7E23C}"/>
              </a:ext>
            </a:extLst>
          </p:cNvPr>
          <p:cNvSpPr/>
          <p:nvPr/>
        </p:nvSpPr>
        <p:spPr>
          <a:xfrm rot="3150146">
            <a:off x="8632877" y="3557847"/>
            <a:ext cx="200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 Description</a:t>
            </a:r>
            <a:r>
              <a:rPr lang="en-US" altLang="zh-CN" sz="1400" b="1" dirty="0">
                <a:cs typeface="+mn-ea"/>
                <a:sym typeface="+mn-lt"/>
              </a:rPr>
              <a:t> 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70A1D0-4906-408F-BA01-8C34B29FBBD9}"/>
              </a:ext>
            </a:extLst>
          </p:cNvPr>
          <p:cNvSpPr/>
          <p:nvPr/>
        </p:nvSpPr>
        <p:spPr>
          <a:xfrm rot="3150146">
            <a:off x="6029811" y="3557848"/>
            <a:ext cx="200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 Description</a:t>
            </a:r>
            <a:r>
              <a:rPr lang="en-US" altLang="zh-CN" sz="1400" b="1" dirty="0">
                <a:cs typeface="+mn-ea"/>
                <a:sym typeface="+mn-lt"/>
              </a:rPr>
              <a:t> 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6CF1F66-5313-40E8-8A63-7C2679915A22}"/>
              </a:ext>
            </a:extLst>
          </p:cNvPr>
          <p:cNvGrpSpPr/>
          <p:nvPr/>
        </p:nvGrpSpPr>
        <p:grpSpPr>
          <a:xfrm>
            <a:off x="6638459" y="1969146"/>
            <a:ext cx="2151727" cy="2209648"/>
            <a:chOff x="6534285" y="2018811"/>
            <a:chExt cx="2151727" cy="2209648"/>
          </a:xfrm>
        </p:grpSpPr>
        <p:sp>
          <p:nvSpPr>
            <p:cNvPr id="11" name="任意多边形 12">
              <a:extLst>
                <a:ext uri="{FF2B5EF4-FFF2-40B4-BE49-F238E27FC236}">
                  <a16:creationId xmlns:a16="http://schemas.microsoft.com/office/drawing/2014/main" id="{5B888BB7-8885-43DC-A424-3B1CD7C269F9}"/>
                </a:ext>
              </a:extLst>
            </p:cNvPr>
            <p:cNvSpPr/>
            <p:nvPr/>
          </p:nvSpPr>
          <p:spPr>
            <a:xfrm>
              <a:off x="6534285" y="2018811"/>
              <a:ext cx="2151727" cy="2209648"/>
            </a:xfrm>
            <a:custGeom>
              <a:avLst/>
              <a:gdLst>
                <a:gd name="connsiteX0" fmla="*/ 1045097 w 2151727"/>
                <a:gd name="connsiteY0" fmla="*/ 0 h 2209648"/>
                <a:gd name="connsiteX1" fmla="*/ 2151727 w 2151727"/>
                <a:gd name="connsiteY1" fmla="*/ 1106630 h 2209648"/>
                <a:gd name="connsiteX2" fmla="*/ 1158244 w 2151727"/>
                <a:gd name="connsiteY2" fmla="*/ 2207547 h 2209648"/>
                <a:gd name="connsiteX3" fmla="*/ 1116622 w 2151727"/>
                <a:gd name="connsiteY3" fmla="*/ 2209648 h 2209648"/>
                <a:gd name="connsiteX4" fmla="*/ 0 w 2151727"/>
                <a:gd name="connsiteY4" fmla="*/ 745363 h 2209648"/>
                <a:gd name="connsiteX5" fmla="*/ 25432 w 2151727"/>
                <a:gd name="connsiteY5" fmla="*/ 675880 h 2209648"/>
                <a:gd name="connsiteX6" fmla="*/ 1045097 w 2151727"/>
                <a:gd name="connsiteY6" fmla="*/ 0 h 220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727" h="2209648">
                  <a:moveTo>
                    <a:pt x="1045097" y="0"/>
                  </a:moveTo>
                  <a:cubicBezTo>
                    <a:pt x="1656272" y="0"/>
                    <a:pt x="2151727" y="495455"/>
                    <a:pt x="2151727" y="1106630"/>
                  </a:cubicBezTo>
                  <a:cubicBezTo>
                    <a:pt x="2151727" y="1679607"/>
                    <a:pt x="1716269" y="2150876"/>
                    <a:pt x="1158244" y="2207547"/>
                  </a:cubicBezTo>
                  <a:lnTo>
                    <a:pt x="1116622" y="2209648"/>
                  </a:lnTo>
                  <a:lnTo>
                    <a:pt x="0" y="745363"/>
                  </a:lnTo>
                  <a:lnTo>
                    <a:pt x="25432" y="675880"/>
                  </a:lnTo>
                  <a:cubicBezTo>
                    <a:pt x="193427" y="278694"/>
                    <a:pt x="586716" y="0"/>
                    <a:pt x="1045097" y="0"/>
                  </a:cubicBezTo>
                  <a:close/>
                </a:path>
              </a:pathLst>
            </a:custGeom>
            <a:solidFill>
              <a:srgbClr val="4E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26AA026-A697-40A7-B19E-BFFF0AC869A8}"/>
                </a:ext>
              </a:extLst>
            </p:cNvPr>
            <p:cNvGrpSpPr/>
            <p:nvPr/>
          </p:nvGrpSpPr>
          <p:grpSpPr>
            <a:xfrm>
              <a:off x="7180973" y="2625346"/>
              <a:ext cx="990048" cy="765648"/>
              <a:chOff x="2655396" y="2953152"/>
              <a:chExt cx="811962" cy="627927"/>
            </a:xfrm>
            <a:solidFill>
              <a:srgbClr val="FFC000"/>
            </a:solidFill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927FAEE-FA6D-4647-9D92-C7B30905D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396" y="2953152"/>
                <a:ext cx="606579" cy="396043"/>
              </a:xfrm>
              <a:custGeom>
                <a:avLst/>
                <a:gdLst>
                  <a:gd name="T0" fmla="*/ 357 w 458"/>
                  <a:gd name="T1" fmla="*/ 8 h 299"/>
                  <a:gd name="T2" fmla="*/ 184 w 458"/>
                  <a:gd name="T3" fmla="*/ 54 h 299"/>
                  <a:gd name="T4" fmla="*/ 40 w 458"/>
                  <a:gd name="T5" fmla="*/ 161 h 299"/>
                  <a:gd name="T6" fmla="*/ 35 w 458"/>
                  <a:gd name="T7" fmla="*/ 277 h 299"/>
                  <a:gd name="T8" fmla="*/ 36 w 458"/>
                  <a:gd name="T9" fmla="*/ 279 h 299"/>
                  <a:gd name="T10" fmla="*/ 85 w 458"/>
                  <a:gd name="T11" fmla="*/ 288 h 299"/>
                  <a:gd name="T12" fmla="*/ 133 w 458"/>
                  <a:gd name="T13" fmla="*/ 256 h 299"/>
                  <a:gd name="T14" fmla="*/ 142 w 458"/>
                  <a:gd name="T15" fmla="*/ 207 h 299"/>
                  <a:gd name="T16" fmla="*/ 128 w 458"/>
                  <a:gd name="T17" fmla="*/ 195 h 299"/>
                  <a:gd name="T18" fmla="*/ 211 w 458"/>
                  <a:gd name="T19" fmla="*/ 112 h 299"/>
                  <a:gd name="T20" fmla="*/ 211 w 458"/>
                  <a:gd name="T21" fmla="*/ 112 h 299"/>
                  <a:gd name="T22" fmla="*/ 212 w 458"/>
                  <a:gd name="T23" fmla="*/ 112 h 299"/>
                  <a:gd name="T24" fmla="*/ 212 w 458"/>
                  <a:gd name="T25" fmla="*/ 112 h 299"/>
                  <a:gd name="T26" fmla="*/ 212 w 458"/>
                  <a:gd name="T27" fmla="*/ 112 h 299"/>
                  <a:gd name="T28" fmla="*/ 329 w 458"/>
                  <a:gd name="T29" fmla="*/ 97 h 299"/>
                  <a:gd name="T30" fmla="*/ 330 w 458"/>
                  <a:gd name="T31" fmla="*/ 116 h 299"/>
                  <a:gd name="T32" fmla="*/ 374 w 458"/>
                  <a:gd name="T33" fmla="*/ 139 h 299"/>
                  <a:gd name="T34" fmla="*/ 429 w 458"/>
                  <a:gd name="T35" fmla="*/ 121 h 299"/>
                  <a:gd name="T36" fmla="*/ 452 w 458"/>
                  <a:gd name="T37" fmla="*/ 77 h 299"/>
                  <a:gd name="T38" fmla="*/ 451 w 458"/>
                  <a:gd name="T39" fmla="*/ 75 h 299"/>
                  <a:gd name="T40" fmla="*/ 357 w 458"/>
                  <a:gd name="T41" fmla="*/ 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8" h="299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32DC77AE-B0DA-4BDE-9994-7DF2997222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7844" y="3196814"/>
                <a:ext cx="588912" cy="384265"/>
              </a:xfrm>
              <a:custGeom>
                <a:avLst/>
                <a:gdLst>
                  <a:gd name="T0" fmla="*/ 442 w 445"/>
                  <a:gd name="T1" fmla="*/ 213 h 290"/>
                  <a:gd name="T2" fmla="*/ 313 w 445"/>
                  <a:gd name="T3" fmla="*/ 55 h 290"/>
                  <a:gd name="T4" fmla="*/ 313 w 445"/>
                  <a:gd name="T5" fmla="*/ 26 h 290"/>
                  <a:gd name="T6" fmla="*/ 262 w 445"/>
                  <a:gd name="T7" fmla="*/ 26 h 290"/>
                  <a:gd name="T8" fmla="*/ 183 w 445"/>
                  <a:gd name="T9" fmla="*/ 30 h 290"/>
                  <a:gd name="T10" fmla="*/ 157 w 445"/>
                  <a:gd name="T11" fmla="*/ 0 h 290"/>
                  <a:gd name="T12" fmla="*/ 132 w 445"/>
                  <a:gd name="T13" fmla="*/ 46 h 290"/>
                  <a:gd name="T14" fmla="*/ 132 w 445"/>
                  <a:gd name="T15" fmla="*/ 48 h 290"/>
                  <a:gd name="T16" fmla="*/ 132 w 445"/>
                  <a:gd name="T17" fmla="*/ 53 h 290"/>
                  <a:gd name="T18" fmla="*/ 3 w 445"/>
                  <a:gd name="T19" fmla="*/ 213 h 290"/>
                  <a:gd name="T20" fmla="*/ 0 w 445"/>
                  <a:gd name="T21" fmla="*/ 234 h 290"/>
                  <a:gd name="T22" fmla="*/ 0 w 445"/>
                  <a:gd name="T23" fmla="*/ 278 h 290"/>
                  <a:gd name="T24" fmla="*/ 433 w 445"/>
                  <a:gd name="T25" fmla="*/ 290 h 290"/>
                  <a:gd name="T26" fmla="*/ 445 w 445"/>
                  <a:gd name="T27" fmla="*/ 234 h 290"/>
                  <a:gd name="T28" fmla="*/ 445 w 445"/>
                  <a:gd name="T29" fmla="*/ 230 h 290"/>
                  <a:gd name="T30" fmla="*/ 175 w 445"/>
                  <a:gd name="T31" fmla="*/ 246 h 290"/>
                  <a:gd name="T32" fmla="*/ 146 w 445"/>
                  <a:gd name="T33" fmla="*/ 240 h 290"/>
                  <a:gd name="T34" fmla="*/ 153 w 445"/>
                  <a:gd name="T35" fmla="*/ 211 h 290"/>
                  <a:gd name="T36" fmla="*/ 181 w 445"/>
                  <a:gd name="T37" fmla="*/ 218 h 290"/>
                  <a:gd name="T38" fmla="*/ 181 w 445"/>
                  <a:gd name="T39" fmla="*/ 187 h 290"/>
                  <a:gd name="T40" fmla="*/ 153 w 445"/>
                  <a:gd name="T41" fmla="*/ 193 h 290"/>
                  <a:gd name="T42" fmla="*/ 146 w 445"/>
                  <a:gd name="T43" fmla="*/ 164 h 290"/>
                  <a:gd name="T44" fmla="*/ 175 w 445"/>
                  <a:gd name="T45" fmla="*/ 158 h 290"/>
                  <a:gd name="T46" fmla="*/ 181 w 445"/>
                  <a:gd name="T47" fmla="*/ 187 h 290"/>
                  <a:gd name="T48" fmla="*/ 175 w 445"/>
                  <a:gd name="T49" fmla="*/ 140 h 290"/>
                  <a:gd name="T50" fmla="*/ 146 w 445"/>
                  <a:gd name="T51" fmla="*/ 134 h 290"/>
                  <a:gd name="T52" fmla="*/ 153 w 445"/>
                  <a:gd name="T53" fmla="*/ 105 h 290"/>
                  <a:gd name="T54" fmla="*/ 181 w 445"/>
                  <a:gd name="T55" fmla="*/ 111 h 290"/>
                  <a:gd name="T56" fmla="*/ 240 w 445"/>
                  <a:gd name="T57" fmla="*/ 240 h 290"/>
                  <a:gd name="T58" fmla="*/ 211 w 445"/>
                  <a:gd name="T59" fmla="*/ 246 h 290"/>
                  <a:gd name="T60" fmla="*/ 205 w 445"/>
                  <a:gd name="T61" fmla="*/ 218 h 290"/>
                  <a:gd name="T62" fmla="*/ 234 w 445"/>
                  <a:gd name="T63" fmla="*/ 211 h 290"/>
                  <a:gd name="T64" fmla="*/ 240 w 445"/>
                  <a:gd name="T65" fmla="*/ 240 h 290"/>
                  <a:gd name="T66" fmla="*/ 234 w 445"/>
                  <a:gd name="T67" fmla="*/ 193 h 290"/>
                  <a:gd name="T68" fmla="*/ 205 w 445"/>
                  <a:gd name="T69" fmla="*/ 187 h 290"/>
                  <a:gd name="T70" fmla="*/ 211 w 445"/>
                  <a:gd name="T71" fmla="*/ 158 h 290"/>
                  <a:gd name="T72" fmla="*/ 240 w 445"/>
                  <a:gd name="T73" fmla="*/ 164 h 290"/>
                  <a:gd name="T74" fmla="*/ 240 w 445"/>
                  <a:gd name="T75" fmla="*/ 134 h 290"/>
                  <a:gd name="T76" fmla="*/ 211 w 445"/>
                  <a:gd name="T77" fmla="*/ 140 h 290"/>
                  <a:gd name="T78" fmla="*/ 205 w 445"/>
                  <a:gd name="T79" fmla="*/ 111 h 290"/>
                  <a:gd name="T80" fmla="*/ 234 w 445"/>
                  <a:gd name="T81" fmla="*/ 105 h 290"/>
                  <a:gd name="T82" fmla="*/ 240 w 445"/>
                  <a:gd name="T83" fmla="*/ 134 h 290"/>
                  <a:gd name="T84" fmla="*/ 292 w 445"/>
                  <a:gd name="T85" fmla="*/ 246 h 290"/>
                  <a:gd name="T86" fmla="*/ 263 w 445"/>
                  <a:gd name="T87" fmla="*/ 240 h 290"/>
                  <a:gd name="T88" fmla="*/ 269 w 445"/>
                  <a:gd name="T89" fmla="*/ 211 h 290"/>
                  <a:gd name="T90" fmla="*/ 298 w 445"/>
                  <a:gd name="T91" fmla="*/ 218 h 290"/>
                  <a:gd name="T92" fmla="*/ 298 w 445"/>
                  <a:gd name="T93" fmla="*/ 187 h 290"/>
                  <a:gd name="T94" fmla="*/ 269 w 445"/>
                  <a:gd name="T95" fmla="*/ 193 h 290"/>
                  <a:gd name="T96" fmla="*/ 263 w 445"/>
                  <a:gd name="T97" fmla="*/ 164 h 290"/>
                  <a:gd name="T98" fmla="*/ 292 w 445"/>
                  <a:gd name="T99" fmla="*/ 158 h 290"/>
                  <a:gd name="T100" fmla="*/ 298 w 445"/>
                  <a:gd name="T101" fmla="*/ 187 h 290"/>
                  <a:gd name="T102" fmla="*/ 292 w 445"/>
                  <a:gd name="T103" fmla="*/ 140 h 290"/>
                  <a:gd name="T104" fmla="*/ 263 w 445"/>
                  <a:gd name="T105" fmla="*/ 134 h 290"/>
                  <a:gd name="T106" fmla="*/ 269 w 445"/>
                  <a:gd name="T107" fmla="*/ 105 h 290"/>
                  <a:gd name="T108" fmla="*/ 298 w 445"/>
                  <a:gd name="T109" fmla="*/ 11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5" h="290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C38ADBE5-6FBB-4464-A0F4-43C171BE5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250" y="3145285"/>
                <a:ext cx="72878" cy="69933"/>
              </a:xfrm>
              <a:custGeom>
                <a:avLst/>
                <a:gdLst>
                  <a:gd name="T0" fmla="*/ 31 w 99"/>
                  <a:gd name="T1" fmla="*/ 95 h 95"/>
                  <a:gd name="T2" fmla="*/ 0 w 99"/>
                  <a:gd name="T3" fmla="*/ 0 h 95"/>
                  <a:gd name="T4" fmla="*/ 99 w 99"/>
                  <a:gd name="T5" fmla="*/ 39 h 95"/>
                  <a:gd name="T6" fmla="*/ 31 w 99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5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69F4E9A0-1865-427D-A2F2-4CE15508E4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2778" y="3142340"/>
                <a:ext cx="274580" cy="189924"/>
              </a:xfrm>
              <a:custGeom>
                <a:avLst/>
                <a:gdLst>
                  <a:gd name="T0" fmla="*/ 104 w 207"/>
                  <a:gd name="T1" fmla="*/ 0 h 143"/>
                  <a:gd name="T2" fmla="*/ 0 w 207"/>
                  <a:gd name="T3" fmla="*/ 71 h 143"/>
                  <a:gd name="T4" fmla="*/ 104 w 207"/>
                  <a:gd name="T5" fmla="*/ 143 h 143"/>
                  <a:gd name="T6" fmla="*/ 207 w 207"/>
                  <a:gd name="T7" fmla="*/ 71 h 143"/>
                  <a:gd name="T8" fmla="*/ 104 w 207"/>
                  <a:gd name="T9" fmla="*/ 0 h 143"/>
                  <a:gd name="T10" fmla="*/ 54 w 207"/>
                  <a:gd name="T11" fmla="*/ 85 h 143"/>
                  <a:gd name="T12" fmla="*/ 40 w 207"/>
                  <a:gd name="T13" fmla="*/ 71 h 143"/>
                  <a:gd name="T14" fmla="*/ 54 w 207"/>
                  <a:gd name="T15" fmla="*/ 57 h 143"/>
                  <a:gd name="T16" fmla="*/ 68 w 207"/>
                  <a:gd name="T17" fmla="*/ 71 h 143"/>
                  <a:gd name="T18" fmla="*/ 54 w 207"/>
                  <a:gd name="T19" fmla="*/ 85 h 143"/>
                  <a:gd name="T20" fmla="*/ 104 w 207"/>
                  <a:gd name="T21" fmla="*/ 85 h 143"/>
                  <a:gd name="T22" fmla="*/ 90 w 207"/>
                  <a:gd name="T23" fmla="*/ 71 h 143"/>
                  <a:gd name="T24" fmla="*/ 104 w 207"/>
                  <a:gd name="T25" fmla="*/ 57 h 143"/>
                  <a:gd name="T26" fmla="*/ 118 w 207"/>
                  <a:gd name="T27" fmla="*/ 71 h 143"/>
                  <a:gd name="T28" fmla="*/ 104 w 207"/>
                  <a:gd name="T29" fmla="*/ 85 h 143"/>
                  <a:gd name="T30" fmla="*/ 154 w 207"/>
                  <a:gd name="T31" fmla="*/ 85 h 143"/>
                  <a:gd name="T32" fmla="*/ 140 w 207"/>
                  <a:gd name="T33" fmla="*/ 71 h 143"/>
                  <a:gd name="T34" fmla="*/ 154 w 207"/>
                  <a:gd name="T35" fmla="*/ 57 h 143"/>
                  <a:gd name="T36" fmla="*/ 168 w 207"/>
                  <a:gd name="T37" fmla="*/ 71 h 143"/>
                  <a:gd name="T38" fmla="*/ 154 w 207"/>
                  <a:gd name="T39" fmla="*/ 8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143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89EE3EE-5A61-4CD8-8944-55D77198E86F}"/>
              </a:ext>
            </a:extLst>
          </p:cNvPr>
          <p:cNvGrpSpPr/>
          <p:nvPr/>
        </p:nvGrpSpPr>
        <p:grpSpPr>
          <a:xfrm>
            <a:off x="4007183" y="1969146"/>
            <a:ext cx="2151727" cy="2209648"/>
            <a:chOff x="3903009" y="2018811"/>
            <a:chExt cx="2151727" cy="2209648"/>
          </a:xfrm>
        </p:grpSpPr>
        <p:sp>
          <p:nvSpPr>
            <p:cNvPr id="18" name="任意多边形 9">
              <a:extLst>
                <a:ext uri="{FF2B5EF4-FFF2-40B4-BE49-F238E27FC236}">
                  <a16:creationId xmlns:a16="http://schemas.microsoft.com/office/drawing/2014/main" id="{055DB23B-5A69-419F-9DEF-14EC12073A1E}"/>
                </a:ext>
              </a:extLst>
            </p:cNvPr>
            <p:cNvSpPr/>
            <p:nvPr/>
          </p:nvSpPr>
          <p:spPr>
            <a:xfrm>
              <a:off x="3903009" y="2018811"/>
              <a:ext cx="2151727" cy="2209648"/>
            </a:xfrm>
            <a:custGeom>
              <a:avLst/>
              <a:gdLst>
                <a:gd name="connsiteX0" fmla="*/ 1045097 w 2151727"/>
                <a:gd name="connsiteY0" fmla="*/ 0 h 2209648"/>
                <a:gd name="connsiteX1" fmla="*/ 2151727 w 2151727"/>
                <a:gd name="connsiteY1" fmla="*/ 1106630 h 2209648"/>
                <a:gd name="connsiteX2" fmla="*/ 1158244 w 2151727"/>
                <a:gd name="connsiteY2" fmla="*/ 2207547 h 2209648"/>
                <a:gd name="connsiteX3" fmla="*/ 1116622 w 2151727"/>
                <a:gd name="connsiteY3" fmla="*/ 2209648 h 2209648"/>
                <a:gd name="connsiteX4" fmla="*/ 0 w 2151727"/>
                <a:gd name="connsiteY4" fmla="*/ 745363 h 2209648"/>
                <a:gd name="connsiteX5" fmla="*/ 25432 w 2151727"/>
                <a:gd name="connsiteY5" fmla="*/ 675880 h 2209648"/>
                <a:gd name="connsiteX6" fmla="*/ 1045097 w 2151727"/>
                <a:gd name="connsiteY6" fmla="*/ 0 h 220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727" h="2209648">
                  <a:moveTo>
                    <a:pt x="1045097" y="0"/>
                  </a:moveTo>
                  <a:cubicBezTo>
                    <a:pt x="1656272" y="0"/>
                    <a:pt x="2151727" y="495455"/>
                    <a:pt x="2151727" y="1106630"/>
                  </a:cubicBezTo>
                  <a:cubicBezTo>
                    <a:pt x="2151727" y="1679607"/>
                    <a:pt x="1716269" y="2150876"/>
                    <a:pt x="1158244" y="2207547"/>
                  </a:cubicBezTo>
                  <a:lnTo>
                    <a:pt x="1116622" y="2209648"/>
                  </a:lnTo>
                  <a:lnTo>
                    <a:pt x="0" y="745363"/>
                  </a:lnTo>
                  <a:lnTo>
                    <a:pt x="25432" y="675880"/>
                  </a:lnTo>
                  <a:cubicBezTo>
                    <a:pt x="193427" y="278694"/>
                    <a:pt x="586716" y="0"/>
                    <a:pt x="1045097" y="0"/>
                  </a:cubicBezTo>
                  <a:close/>
                </a:path>
              </a:pathLst>
            </a:custGeom>
            <a:solidFill>
              <a:srgbClr val="33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DE332AA-7E37-4DC9-87F6-BFD7D20C8F1E}"/>
                </a:ext>
              </a:extLst>
            </p:cNvPr>
            <p:cNvGrpSpPr/>
            <p:nvPr/>
          </p:nvGrpSpPr>
          <p:grpSpPr>
            <a:xfrm>
              <a:off x="4608106" y="2576256"/>
              <a:ext cx="842930" cy="782222"/>
              <a:chOff x="5278438" y="2973388"/>
              <a:chExt cx="1344613" cy="1247775"/>
            </a:xfrm>
            <a:solidFill>
              <a:schemeClr val="bg1"/>
            </a:solidFill>
          </p:grpSpPr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id="{CE8ECBFB-6BA2-474E-8822-8F1B595EC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avLst/>
                <a:gdLst>
                  <a:gd name="T0" fmla="*/ 256 w 281"/>
                  <a:gd name="T1" fmla="*/ 26 h 282"/>
                  <a:gd name="T2" fmla="*/ 163 w 281"/>
                  <a:gd name="T3" fmla="*/ 26 h 282"/>
                  <a:gd name="T4" fmla="*/ 0 w 281"/>
                  <a:gd name="T5" fmla="*/ 190 h 282"/>
                  <a:gd name="T6" fmla="*/ 92 w 281"/>
                  <a:gd name="T7" fmla="*/ 282 h 282"/>
                  <a:gd name="T8" fmla="*/ 256 w 281"/>
                  <a:gd name="T9" fmla="*/ 119 h 282"/>
                  <a:gd name="T10" fmla="*/ 256 w 281"/>
                  <a:gd name="T11" fmla="*/ 26 h 282"/>
                  <a:gd name="T12" fmla="*/ 55 w 281"/>
                  <a:gd name="T13" fmla="*/ 192 h 282"/>
                  <a:gd name="T14" fmla="*/ 44 w 281"/>
                  <a:gd name="T15" fmla="*/ 181 h 282"/>
                  <a:gd name="T16" fmla="*/ 183 w 281"/>
                  <a:gd name="T17" fmla="*/ 42 h 282"/>
                  <a:gd name="T18" fmla="*/ 194 w 281"/>
                  <a:gd name="T19" fmla="*/ 42 h 282"/>
                  <a:gd name="T20" fmla="*/ 194 w 281"/>
                  <a:gd name="T21" fmla="*/ 53 h 282"/>
                  <a:gd name="T22" fmla="*/ 55 w 281"/>
                  <a:gd name="T23" fmla="*/ 192 h 282"/>
                  <a:gd name="T24" fmla="*/ 78 w 281"/>
                  <a:gd name="T25" fmla="*/ 215 h 282"/>
                  <a:gd name="T26" fmla="*/ 67 w 281"/>
                  <a:gd name="T27" fmla="*/ 204 h 282"/>
                  <a:gd name="T28" fmla="*/ 217 w 281"/>
                  <a:gd name="T29" fmla="*/ 54 h 282"/>
                  <a:gd name="T30" fmla="*/ 228 w 281"/>
                  <a:gd name="T31" fmla="*/ 54 h 282"/>
                  <a:gd name="T32" fmla="*/ 228 w 281"/>
                  <a:gd name="T33" fmla="*/ 65 h 282"/>
                  <a:gd name="T34" fmla="*/ 78 w 281"/>
                  <a:gd name="T35" fmla="*/ 215 h 282"/>
                  <a:gd name="T36" fmla="*/ 101 w 281"/>
                  <a:gd name="T37" fmla="*/ 238 h 282"/>
                  <a:gd name="T38" fmla="*/ 90 w 281"/>
                  <a:gd name="T39" fmla="*/ 227 h 282"/>
                  <a:gd name="T40" fmla="*/ 229 w 281"/>
                  <a:gd name="T41" fmla="*/ 88 h 282"/>
                  <a:gd name="T42" fmla="*/ 240 w 281"/>
                  <a:gd name="T43" fmla="*/ 88 h 282"/>
                  <a:gd name="T44" fmla="*/ 240 w 281"/>
                  <a:gd name="T45" fmla="*/ 99 h 282"/>
                  <a:gd name="T46" fmla="*/ 101 w 281"/>
                  <a:gd name="T47" fmla="*/ 2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" h="282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id="{FDA81719-6A51-4814-9502-B6D24CACC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3662363"/>
                <a:ext cx="554038" cy="558800"/>
              </a:xfrm>
              <a:custGeom>
                <a:avLst/>
                <a:gdLst>
                  <a:gd name="T0" fmla="*/ 227 w 349"/>
                  <a:gd name="T1" fmla="*/ 209 h 352"/>
                  <a:gd name="T2" fmla="*/ 210 w 349"/>
                  <a:gd name="T3" fmla="*/ 193 h 352"/>
                  <a:gd name="T4" fmla="*/ 349 w 349"/>
                  <a:gd name="T5" fmla="*/ 54 h 352"/>
                  <a:gd name="T6" fmla="*/ 295 w 349"/>
                  <a:gd name="T7" fmla="*/ 0 h 352"/>
                  <a:gd name="T8" fmla="*/ 156 w 349"/>
                  <a:gd name="T9" fmla="*/ 139 h 352"/>
                  <a:gd name="T10" fmla="*/ 142 w 349"/>
                  <a:gd name="T11" fmla="*/ 125 h 352"/>
                  <a:gd name="T12" fmla="*/ 110 w 349"/>
                  <a:gd name="T13" fmla="*/ 141 h 352"/>
                  <a:gd name="T14" fmla="*/ 0 w 349"/>
                  <a:gd name="T15" fmla="*/ 317 h 352"/>
                  <a:gd name="T16" fmla="*/ 32 w 349"/>
                  <a:gd name="T17" fmla="*/ 352 h 352"/>
                  <a:gd name="T18" fmla="*/ 207 w 349"/>
                  <a:gd name="T19" fmla="*/ 242 h 352"/>
                  <a:gd name="T20" fmla="*/ 227 w 349"/>
                  <a:gd name="T21" fmla="*/ 20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2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id="{FF78E8C2-09C0-4714-B198-48D4F9000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438" y="2986088"/>
                <a:ext cx="590550" cy="590550"/>
              </a:xfrm>
              <a:custGeom>
                <a:avLst/>
                <a:gdLst>
                  <a:gd name="T0" fmla="*/ 104 w 207"/>
                  <a:gd name="T1" fmla="*/ 0 h 207"/>
                  <a:gd name="T2" fmla="*/ 78 w 207"/>
                  <a:gd name="T3" fmla="*/ 3 h 207"/>
                  <a:gd name="T4" fmla="*/ 81 w 207"/>
                  <a:gd name="T5" fmla="*/ 5 h 207"/>
                  <a:gd name="T6" fmla="*/ 118 w 207"/>
                  <a:gd name="T7" fmla="*/ 43 h 207"/>
                  <a:gd name="T8" fmla="*/ 118 w 207"/>
                  <a:gd name="T9" fmla="*/ 112 h 207"/>
                  <a:gd name="T10" fmla="*/ 49 w 207"/>
                  <a:gd name="T11" fmla="*/ 112 h 207"/>
                  <a:gd name="T12" fmla="*/ 12 w 207"/>
                  <a:gd name="T13" fmla="*/ 74 h 207"/>
                  <a:gd name="T14" fmla="*/ 7 w 207"/>
                  <a:gd name="T15" fmla="*/ 68 h 207"/>
                  <a:gd name="T16" fmla="*/ 0 w 207"/>
                  <a:gd name="T17" fmla="*/ 103 h 207"/>
                  <a:gd name="T18" fmla="*/ 104 w 207"/>
                  <a:gd name="T19" fmla="*/ 207 h 207"/>
                  <a:gd name="T20" fmla="*/ 207 w 207"/>
                  <a:gd name="T21" fmla="*/ 103 h 207"/>
                  <a:gd name="T22" fmla="*/ 104 w 207"/>
                  <a:gd name="T2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70">
                <a:extLst>
                  <a:ext uri="{FF2B5EF4-FFF2-40B4-BE49-F238E27FC236}">
                    <a16:creationId xmlns:a16="http://schemas.microsoft.com/office/drawing/2014/main" id="{7803D2F5-8207-4553-9FA6-1F20E0EC4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avLst/>
                <a:gdLst>
                  <a:gd name="T0" fmla="*/ 164 w 186"/>
                  <a:gd name="T1" fmla="*/ 164 h 186"/>
                  <a:gd name="T2" fmla="*/ 164 w 186"/>
                  <a:gd name="T3" fmla="*/ 83 h 186"/>
                  <a:gd name="T4" fmla="*/ 81 w 186"/>
                  <a:gd name="T5" fmla="*/ 0 h 186"/>
                  <a:gd name="T6" fmla="*/ 0 w 186"/>
                  <a:gd name="T7" fmla="*/ 81 h 186"/>
                  <a:gd name="T8" fmla="*/ 82 w 186"/>
                  <a:gd name="T9" fmla="*/ 164 h 186"/>
                  <a:gd name="T10" fmla="*/ 164 w 186"/>
                  <a:gd name="T11" fmla="*/ 164 h 186"/>
                  <a:gd name="T12" fmla="*/ 109 w 186"/>
                  <a:gd name="T13" fmla="*/ 109 h 186"/>
                  <a:gd name="T14" fmla="*/ 142 w 186"/>
                  <a:gd name="T15" fmla="*/ 109 h 186"/>
                  <a:gd name="T16" fmla="*/ 142 w 186"/>
                  <a:gd name="T17" fmla="*/ 143 h 186"/>
                  <a:gd name="T18" fmla="*/ 109 w 186"/>
                  <a:gd name="T19" fmla="*/ 143 h 186"/>
                  <a:gd name="T20" fmla="*/ 109 w 186"/>
                  <a:gd name="T21" fmla="*/ 10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C2F110E-03D3-4EEE-9803-C15BBA600767}"/>
              </a:ext>
            </a:extLst>
          </p:cNvPr>
          <p:cNvGrpSpPr/>
          <p:nvPr/>
        </p:nvGrpSpPr>
        <p:grpSpPr>
          <a:xfrm>
            <a:off x="1375907" y="1969146"/>
            <a:ext cx="2151727" cy="2209648"/>
            <a:chOff x="1271733" y="2018811"/>
            <a:chExt cx="2151727" cy="2209648"/>
          </a:xfrm>
        </p:grpSpPr>
        <p:sp>
          <p:nvSpPr>
            <p:cNvPr id="25" name="任意多边形 10">
              <a:extLst>
                <a:ext uri="{FF2B5EF4-FFF2-40B4-BE49-F238E27FC236}">
                  <a16:creationId xmlns:a16="http://schemas.microsoft.com/office/drawing/2014/main" id="{89824C4C-6CB7-4D8C-AC3E-F20BFC0791FE}"/>
                </a:ext>
              </a:extLst>
            </p:cNvPr>
            <p:cNvSpPr/>
            <p:nvPr/>
          </p:nvSpPr>
          <p:spPr>
            <a:xfrm>
              <a:off x="1271733" y="2018811"/>
              <a:ext cx="2151727" cy="2209648"/>
            </a:xfrm>
            <a:custGeom>
              <a:avLst/>
              <a:gdLst>
                <a:gd name="connsiteX0" fmla="*/ 1045097 w 2151727"/>
                <a:gd name="connsiteY0" fmla="*/ 0 h 2209648"/>
                <a:gd name="connsiteX1" fmla="*/ 2151727 w 2151727"/>
                <a:gd name="connsiteY1" fmla="*/ 1106630 h 2209648"/>
                <a:gd name="connsiteX2" fmla="*/ 1158244 w 2151727"/>
                <a:gd name="connsiteY2" fmla="*/ 2207547 h 2209648"/>
                <a:gd name="connsiteX3" fmla="*/ 1116622 w 2151727"/>
                <a:gd name="connsiteY3" fmla="*/ 2209648 h 2209648"/>
                <a:gd name="connsiteX4" fmla="*/ 0 w 2151727"/>
                <a:gd name="connsiteY4" fmla="*/ 745363 h 2209648"/>
                <a:gd name="connsiteX5" fmla="*/ 25432 w 2151727"/>
                <a:gd name="connsiteY5" fmla="*/ 675880 h 2209648"/>
                <a:gd name="connsiteX6" fmla="*/ 1045097 w 2151727"/>
                <a:gd name="connsiteY6" fmla="*/ 0 h 220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727" h="2209648">
                  <a:moveTo>
                    <a:pt x="1045097" y="0"/>
                  </a:moveTo>
                  <a:cubicBezTo>
                    <a:pt x="1656272" y="0"/>
                    <a:pt x="2151727" y="495455"/>
                    <a:pt x="2151727" y="1106630"/>
                  </a:cubicBezTo>
                  <a:cubicBezTo>
                    <a:pt x="2151727" y="1679607"/>
                    <a:pt x="1716269" y="2150876"/>
                    <a:pt x="1158244" y="2207547"/>
                  </a:cubicBezTo>
                  <a:lnTo>
                    <a:pt x="1116622" y="2209648"/>
                  </a:lnTo>
                  <a:lnTo>
                    <a:pt x="0" y="745363"/>
                  </a:lnTo>
                  <a:lnTo>
                    <a:pt x="25432" y="675880"/>
                  </a:lnTo>
                  <a:cubicBezTo>
                    <a:pt x="193427" y="278694"/>
                    <a:pt x="586716" y="0"/>
                    <a:pt x="1045097" y="0"/>
                  </a:cubicBezTo>
                  <a:close/>
                </a:path>
              </a:pathLst>
            </a:custGeom>
            <a:solidFill>
              <a:srgbClr val="4E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676C007-D376-478D-8E21-A6FF04CAB74E}"/>
                </a:ext>
              </a:extLst>
            </p:cNvPr>
            <p:cNvGrpSpPr/>
            <p:nvPr/>
          </p:nvGrpSpPr>
          <p:grpSpPr>
            <a:xfrm>
              <a:off x="1973384" y="2619992"/>
              <a:ext cx="936074" cy="763523"/>
              <a:chOff x="1563256" y="1711323"/>
              <a:chExt cx="344488" cy="280988"/>
            </a:xfrm>
            <a:solidFill>
              <a:srgbClr val="FFC000"/>
            </a:solidFill>
          </p:grpSpPr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A4E6A7B6-6490-4D28-A662-266088E88E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831" y="1858962"/>
                <a:ext cx="33338" cy="41275"/>
              </a:xfrm>
              <a:custGeom>
                <a:avLst/>
                <a:gdLst>
                  <a:gd name="T0" fmla="*/ 14 w 14"/>
                  <a:gd name="T1" fmla="*/ 10 h 17"/>
                  <a:gd name="T2" fmla="*/ 14 w 14"/>
                  <a:gd name="T3" fmla="*/ 7 h 17"/>
                  <a:gd name="T4" fmla="*/ 7 w 14"/>
                  <a:gd name="T5" fmla="*/ 0 h 17"/>
                  <a:gd name="T6" fmla="*/ 0 w 14"/>
                  <a:gd name="T7" fmla="*/ 7 h 17"/>
                  <a:gd name="T8" fmla="*/ 0 w 14"/>
                  <a:gd name="T9" fmla="*/ 10 h 17"/>
                  <a:gd name="T10" fmla="*/ 7 w 14"/>
                  <a:gd name="T11" fmla="*/ 17 h 17"/>
                  <a:gd name="T12" fmla="*/ 14 w 14"/>
                  <a:gd name="T13" fmla="*/ 10 h 17"/>
                  <a:gd name="T14" fmla="*/ 14 w 14"/>
                  <a:gd name="T15" fmla="*/ 10 h 17"/>
                  <a:gd name="T16" fmla="*/ 14 w 14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7">
                    <a:moveTo>
                      <a:pt x="14" y="10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3" y="17"/>
                      <a:pt x="7" y="17"/>
                    </a:cubicBezTo>
                    <a:cubicBezTo>
                      <a:pt x="11" y="17"/>
                      <a:pt x="14" y="14"/>
                      <a:pt x="14" y="10"/>
                    </a:cubicBezTo>
                    <a:close/>
                    <a:moveTo>
                      <a:pt x="14" y="10"/>
                    </a:moveTo>
                    <a:cubicBezTo>
                      <a:pt x="14" y="10"/>
                      <a:pt x="14" y="10"/>
                      <a:pt x="14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EAE9E7ED-701A-40AD-8389-BCCC1F4C6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1193" y="1889124"/>
                <a:ext cx="328613" cy="103187"/>
              </a:xfrm>
              <a:custGeom>
                <a:avLst/>
                <a:gdLst>
                  <a:gd name="T0" fmla="*/ 79 w 134"/>
                  <a:gd name="T1" fmla="*/ 2 h 42"/>
                  <a:gd name="T2" fmla="*/ 67 w 134"/>
                  <a:gd name="T3" fmla="*/ 10 h 42"/>
                  <a:gd name="T4" fmla="*/ 55 w 134"/>
                  <a:gd name="T5" fmla="*/ 2 h 42"/>
                  <a:gd name="T6" fmla="*/ 8 w 134"/>
                  <a:gd name="T7" fmla="*/ 2 h 42"/>
                  <a:gd name="T8" fmla="*/ 0 w 134"/>
                  <a:gd name="T9" fmla="*/ 0 h 42"/>
                  <a:gd name="T10" fmla="*/ 0 w 134"/>
                  <a:gd name="T11" fmla="*/ 31 h 42"/>
                  <a:gd name="T12" fmla="*/ 11 w 134"/>
                  <a:gd name="T13" fmla="*/ 42 h 42"/>
                  <a:gd name="T14" fmla="*/ 123 w 134"/>
                  <a:gd name="T15" fmla="*/ 42 h 42"/>
                  <a:gd name="T16" fmla="*/ 134 w 134"/>
                  <a:gd name="T17" fmla="*/ 31 h 42"/>
                  <a:gd name="T18" fmla="*/ 134 w 134"/>
                  <a:gd name="T19" fmla="*/ 0 h 42"/>
                  <a:gd name="T20" fmla="*/ 126 w 134"/>
                  <a:gd name="T21" fmla="*/ 2 h 42"/>
                  <a:gd name="T22" fmla="*/ 79 w 134"/>
                  <a:gd name="T23" fmla="*/ 2 h 42"/>
                  <a:gd name="T24" fmla="*/ 79 w 134"/>
                  <a:gd name="T25" fmla="*/ 2 h 42"/>
                  <a:gd name="T26" fmla="*/ 79 w 134"/>
                  <a:gd name="T27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42">
                    <a:moveTo>
                      <a:pt x="79" y="2"/>
                    </a:moveTo>
                    <a:cubicBezTo>
                      <a:pt x="77" y="7"/>
                      <a:pt x="72" y="10"/>
                      <a:pt x="67" y="10"/>
                    </a:cubicBezTo>
                    <a:cubicBezTo>
                      <a:pt x="62" y="10"/>
                      <a:pt x="57" y="7"/>
                      <a:pt x="5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9" y="42"/>
                      <a:pt x="134" y="37"/>
                      <a:pt x="134" y="31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1" y="1"/>
                      <a:pt x="128" y="2"/>
                      <a:pt x="126" y="2"/>
                    </a:cubicBezTo>
                    <a:lnTo>
                      <a:pt x="79" y="2"/>
                    </a:lnTo>
                    <a:close/>
                    <a:moveTo>
                      <a:pt x="79" y="2"/>
                    </a:moveTo>
                    <a:cubicBezTo>
                      <a:pt x="79" y="2"/>
                      <a:pt x="79" y="2"/>
                      <a:pt x="79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026CD659-1DA9-4968-A001-01CD6507E8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256" y="1711323"/>
                <a:ext cx="344488" cy="161925"/>
              </a:xfrm>
              <a:custGeom>
                <a:avLst/>
                <a:gdLst>
                  <a:gd name="T0" fmla="*/ 128 w 140"/>
                  <a:gd name="T1" fmla="*/ 18 h 66"/>
                  <a:gd name="T2" fmla="*/ 101 w 140"/>
                  <a:gd name="T3" fmla="*/ 18 h 66"/>
                  <a:gd name="T4" fmla="*/ 81 w 140"/>
                  <a:gd name="T5" fmla="*/ 0 h 66"/>
                  <a:gd name="T6" fmla="*/ 59 w 140"/>
                  <a:gd name="T7" fmla="*/ 0 h 66"/>
                  <a:gd name="T8" fmla="*/ 39 w 140"/>
                  <a:gd name="T9" fmla="*/ 18 h 66"/>
                  <a:gd name="T10" fmla="*/ 12 w 140"/>
                  <a:gd name="T11" fmla="*/ 18 h 66"/>
                  <a:gd name="T12" fmla="*/ 0 w 140"/>
                  <a:gd name="T13" fmla="*/ 29 h 66"/>
                  <a:gd name="T14" fmla="*/ 0 w 140"/>
                  <a:gd name="T15" fmla="*/ 54 h 66"/>
                  <a:gd name="T16" fmla="*/ 11 w 140"/>
                  <a:gd name="T17" fmla="*/ 66 h 66"/>
                  <a:gd name="T18" fmla="*/ 58 w 140"/>
                  <a:gd name="T19" fmla="*/ 66 h 66"/>
                  <a:gd name="T20" fmla="*/ 62 w 140"/>
                  <a:gd name="T21" fmla="*/ 57 h 66"/>
                  <a:gd name="T22" fmla="*/ 62 w 140"/>
                  <a:gd name="T23" fmla="*/ 57 h 66"/>
                  <a:gd name="T24" fmla="*/ 63 w 140"/>
                  <a:gd name="T25" fmla="*/ 56 h 66"/>
                  <a:gd name="T26" fmla="*/ 64 w 140"/>
                  <a:gd name="T27" fmla="*/ 56 h 66"/>
                  <a:gd name="T28" fmla="*/ 65 w 140"/>
                  <a:gd name="T29" fmla="*/ 55 h 66"/>
                  <a:gd name="T30" fmla="*/ 67 w 140"/>
                  <a:gd name="T31" fmla="*/ 55 h 66"/>
                  <a:gd name="T32" fmla="*/ 68 w 140"/>
                  <a:gd name="T33" fmla="*/ 54 h 66"/>
                  <a:gd name="T34" fmla="*/ 70 w 140"/>
                  <a:gd name="T35" fmla="*/ 54 h 66"/>
                  <a:gd name="T36" fmla="*/ 72 w 140"/>
                  <a:gd name="T37" fmla="*/ 54 h 66"/>
                  <a:gd name="T38" fmla="*/ 73 w 140"/>
                  <a:gd name="T39" fmla="*/ 55 h 66"/>
                  <a:gd name="T40" fmla="*/ 75 w 140"/>
                  <a:gd name="T41" fmla="*/ 55 h 66"/>
                  <a:gd name="T42" fmla="*/ 76 w 140"/>
                  <a:gd name="T43" fmla="*/ 56 h 66"/>
                  <a:gd name="T44" fmla="*/ 77 w 140"/>
                  <a:gd name="T45" fmla="*/ 56 h 66"/>
                  <a:gd name="T46" fmla="*/ 78 w 140"/>
                  <a:gd name="T47" fmla="*/ 57 h 66"/>
                  <a:gd name="T48" fmla="*/ 78 w 140"/>
                  <a:gd name="T49" fmla="*/ 57 h 66"/>
                  <a:gd name="T50" fmla="*/ 82 w 140"/>
                  <a:gd name="T51" fmla="*/ 66 h 66"/>
                  <a:gd name="T52" fmla="*/ 129 w 140"/>
                  <a:gd name="T53" fmla="*/ 66 h 66"/>
                  <a:gd name="T54" fmla="*/ 140 w 140"/>
                  <a:gd name="T55" fmla="*/ 54 h 66"/>
                  <a:gd name="T56" fmla="*/ 140 w 140"/>
                  <a:gd name="T57" fmla="*/ 29 h 66"/>
                  <a:gd name="T58" fmla="*/ 128 w 140"/>
                  <a:gd name="T59" fmla="*/ 18 h 66"/>
                  <a:gd name="T60" fmla="*/ 49 w 140"/>
                  <a:gd name="T61" fmla="*/ 18 h 66"/>
                  <a:gd name="T62" fmla="*/ 59 w 140"/>
                  <a:gd name="T63" fmla="*/ 10 h 66"/>
                  <a:gd name="T64" fmla="*/ 81 w 140"/>
                  <a:gd name="T65" fmla="*/ 10 h 66"/>
                  <a:gd name="T66" fmla="*/ 91 w 140"/>
                  <a:gd name="T67" fmla="*/ 18 h 66"/>
                  <a:gd name="T68" fmla="*/ 49 w 140"/>
                  <a:gd name="T69" fmla="*/ 18 h 66"/>
                  <a:gd name="T70" fmla="*/ 49 w 140"/>
                  <a:gd name="T71" fmla="*/ 18 h 66"/>
                  <a:gd name="T72" fmla="*/ 49 w 140"/>
                  <a:gd name="T73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66">
                    <a:moveTo>
                      <a:pt x="128" y="18"/>
                    </a:moveTo>
                    <a:cubicBezTo>
                      <a:pt x="101" y="18"/>
                      <a:pt x="101" y="18"/>
                      <a:pt x="101" y="18"/>
                    </a:cubicBezTo>
                    <a:cubicBezTo>
                      <a:pt x="100" y="8"/>
                      <a:pt x="9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9" y="0"/>
                      <a:pt x="40" y="8"/>
                      <a:pt x="39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6" y="18"/>
                      <a:pt x="0" y="23"/>
                      <a:pt x="0" y="2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1"/>
                      <a:pt x="5" y="66"/>
                      <a:pt x="11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2"/>
                      <a:pt x="60" y="59"/>
                      <a:pt x="62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2" y="57"/>
                      <a:pt x="63" y="56"/>
                      <a:pt x="63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5"/>
                      <a:pt x="65" y="55"/>
                      <a:pt x="65" y="55"/>
                    </a:cubicBezTo>
                    <a:cubicBezTo>
                      <a:pt x="66" y="55"/>
                      <a:pt x="66" y="55"/>
                      <a:pt x="67" y="55"/>
                    </a:cubicBezTo>
                    <a:cubicBezTo>
                      <a:pt x="67" y="54"/>
                      <a:pt x="67" y="54"/>
                      <a:pt x="68" y="54"/>
                    </a:cubicBezTo>
                    <a:cubicBezTo>
                      <a:pt x="68" y="54"/>
                      <a:pt x="69" y="54"/>
                      <a:pt x="70" y="54"/>
                    </a:cubicBezTo>
                    <a:cubicBezTo>
                      <a:pt x="71" y="54"/>
                      <a:pt x="72" y="54"/>
                      <a:pt x="72" y="54"/>
                    </a:cubicBezTo>
                    <a:cubicBezTo>
                      <a:pt x="73" y="54"/>
                      <a:pt x="73" y="54"/>
                      <a:pt x="73" y="55"/>
                    </a:cubicBezTo>
                    <a:cubicBezTo>
                      <a:pt x="74" y="55"/>
                      <a:pt x="74" y="55"/>
                      <a:pt x="75" y="55"/>
                    </a:cubicBezTo>
                    <a:cubicBezTo>
                      <a:pt x="75" y="55"/>
                      <a:pt x="76" y="55"/>
                      <a:pt x="76" y="56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7" y="56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1" y="59"/>
                      <a:pt x="82" y="62"/>
                      <a:pt x="82" y="66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5" y="66"/>
                      <a:pt x="140" y="61"/>
                      <a:pt x="140" y="54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3"/>
                      <a:pt x="134" y="18"/>
                      <a:pt x="128" y="18"/>
                    </a:cubicBezTo>
                    <a:close/>
                    <a:moveTo>
                      <a:pt x="49" y="18"/>
                    </a:moveTo>
                    <a:cubicBezTo>
                      <a:pt x="51" y="14"/>
                      <a:pt x="55" y="10"/>
                      <a:pt x="59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5" y="10"/>
                      <a:pt x="89" y="14"/>
                      <a:pt x="91" y="18"/>
                    </a:cubicBezTo>
                    <a:lnTo>
                      <a:pt x="49" y="18"/>
                    </a:lnTo>
                    <a:close/>
                    <a:moveTo>
                      <a:pt x="49" y="18"/>
                    </a:moveTo>
                    <a:cubicBezTo>
                      <a:pt x="49" y="18"/>
                      <a:pt x="49" y="18"/>
                      <a:pt x="49" y="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72BB0B-AA52-438C-B4E7-BE57FDE6AC26}"/>
              </a:ext>
            </a:extLst>
          </p:cNvPr>
          <p:cNvGrpSpPr/>
          <p:nvPr/>
        </p:nvGrpSpPr>
        <p:grpSpPr>
          <a:xfrm>
            <a:off x="9269735" y="1969146"/>
            <a:ext cx="2151727" cy="2209648"/>
            <a:chOff x="9165561" y="2018811"/>
            <a:chExt cx="2151727" cy="2209648"/>
          </a:xfrm>
        </p:grpSpPr>
        <p:sp>
          <p:nvSpPr>
            <p:cNvPr id="31" name="任意多边形 11">
              <a:extLst>
                <a:ext uri="{FF2B5EF4-FFF2-40B4-BE49-F238E27FC236}">
                  <a16:creationId xmlns:a16="http://schemas.microsoft.com/office/drawing/2014/main" id="{B560AEFD-2648-465F-9AA0-E445E1A1C84D}"/>
                </a:ext>
              </a:extLst>
            </p:cNvPr>
            <p:cNvSpPr/>
            <p:nvPr/>
          </p:nvSpPr>
          <p:spPr>
            <a:xfrm>
              <a:off x="9165561" y="2018811"/>
              <a:ext cx="2151727" cy="2209648"/>
            </a:xfrm>
            <a:custGeom>
              <a:avLst/>
              <a:gdLst>
                <a:gd name="connsiteX0" fmla="*/ 1045097 w 2151727"/>
                <a:gd name="connsiteY0" fmla="*/ 0 h 2209648"/>
                <a:gd name="connsiteX1" fmla="*/ 2151727 w 2151727"/>
                <a:gd name="connsiteY1" fmla="*/ 1106630 h 2209648"/>
                <a:gd name="connsiteX2" fmla="*/ 1158244 w 2151727"/>
                <a:gd name="connsiteY2" fmla="*/ 2207547 h 2209648"/>
                <a:gd name="connsiteX3" fmla="*/ 1116622 w 2151727"/>
                <a:gd name="connsiteY3" fmla="*/ 2209648 h 2209648"/>
                <a:gd name="connsiteX4" fmla="*/ 0 w 2151727"/>
                <a:gd name="connsiteY4" fmla="*/ 745363 h 2209648"/>
                <a:gd name="connsiteX5" fmla="*/ 25432 w 2151727"/>
                <a:gd name="connsiteY5" fmla="*/ 675880 h 2209648"/>
                <a:gd name="connsiteX6" fmla="*/ 1045097 w 2151727"/>
                <a:gd name="connsiteY6" fmla="*/ 0 h 220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727" h="2209648">
                  <a:moveTo>
                    <a:pt x="1045097" y="0"/>
                  </a:moveTo>
                  <a:cubicBezTo>
                    <a:pt x="1656272" y="0"/>
                    <a:pt x="2151727" y="495455"/>
                    <a:pt x="2151727" y="1106630"/>
                  </a:cubicBezTo>
                  <a:cubicBezTo>
                    <a:pt x="2151727" y="1679607"/>
                    <a:pt x="1716269" y="2150876"/>
                    <a:pt x="1158244" y="2207547"/>
                  </a:cubicBezTo>
                  <a:lnTo>
                    <a:pt x="1116622" y="2209648"/>
                  </a:lnTo>
                  <a:lnTo>
                    <a:pt x="0" y="745363"/>
                  </a:lnTo>
                  <a:lnTo>
                    <a:pt x="25432" y="675880"/>
                  </a:lnTo>
                  <a:cubicBezTo>
                    <a:pt x="193427" y="278694"/>
                    <a:pt x="586716" y="0"/>
                    <a:pt x="1045097" y="0"/>
                  </a:cubicBezTo>
                  <a:close/>
                </a:path>
              </a:pathLst>
            </a:custGeom>
            <a:solidFill>
              <a:srgbClr val="33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BD498613-FF53-4211-9FD3-64C0A4BBCDA2}"/>
                </a:ext>
              </a:extLst>
            </p:cNvPr>
            <p:cNvGrpSpPr/>
            <p:nvPr/>
          </p:nvGrpSpPr>
          <p:grpSpPr>
            <a:xfrm>
              <a:off x="9887805" y="2619992"/>
              <a:ext cx="871464" cy="848014"/>
              <a:chOff x="4854143" y="1679574"/>
              <a:chExt cx="354013" cy="344487"/>
            </a:xfrm>
            <a:solidFill>
              <a:schemeClr val="bg1"/>
            </a:solidFill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7A7DAE3-0A86-4ACB-B184-B8E0F0C56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4318" y="1747837"/>
                <a:ext cx="26988" cy="49212"/>
              </a:xfrm>
              <a:custGeom>
                <a:avLst/>
                <a:gdLst>
                  <a:gd name="T0" fmla="*/ 6 w 11"/>
                  <a:gd name="T1" fmla="*/ 0 h 20"/>
                  <a:gd name="T2" fmla="*/ 4 w 11"/>
                  <a:gd name="T3" fmla="*/ 0 h 20"/>
                  <a:gd name="T4" fmla="*/ 0 w 11"/>
                  <a:gd name="T5" fmla="*/ 4 h 20"/>
                  <a:gd name="T6" fmla="*/ 0 w 11"/>
                  <a:gd name="T7" fmla="*/ 20 h 20"/>
                  <a:gd name="T8" fmla="*/ 11 w 11"/>
                  <a:gd name="T9" fmla="*/ 20 h 20"/>
                  <a:gd name="T10" fmla="*/ 11 w 11"/>
                  <a:gd name="T11" fmla="*/ 4 h 20"/>
                  <a:gd name="T12" fmla="*/ 6 w 11"/>
                  <a:gd name="T13" fmla="*/ 0 h 20"/>
                  <a:gd name="T14" fmla="*/ 6 w 11"/>
                  <a:gd name="T15" fmla="*/ 0 h 20"/>
                  <a:gd name="T16" fmla="*/ 6 w 11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2"/>
                      <a:pt x="9" y="0"/>
                      <a:pt x="6" y="0"/>
                    </a:cubicBezTo>
                    <a:close/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13E7B8E3-94E2-423D-A440-4B263A5307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4168" y="1747837"/>
                <a:ext cx="23813" cy="49212"/>
              </a:xfrm>
              <a:custGeom>
                <a:avLst/>
                <a:gdLst>
                  <a:gd name="T0" fmla="*/ 6 w 10"/>
                  <a:gd name="T1" fmla="*/ 0 h 20"/>
                  <a:gd name="T2" fmla="*/ 4 w 10"/>
                  <a:gd name="T3" fmla="*/ 0 h 20"/>
                  <a:gd name="T4" fmla="*/ 0 w 10"/>
                  <a:gd name="T5" fmla="*/ 4 h 20"/>
                  <a:gd name="T6" fmla="*/ 0 w 10"/>
                  <a:gd name="T7" fmla="*/ 20 h 20"/>
                  <a:gd name="T8" fmla="*/ 10 w 10"/>
                  <a:gd name="T9" fmla="*/ 20 h 20"/>
                  <a:gd name="T10" fmla="*/ 10 w 10"/>
                  <a:gd name="T11" fmla="*/ 4 h 20"/>
                  <a:gd name="T12" fmla="*/ 6 w 10"/>
                  <a:gd name="T13" fmla="*/ 0 h 20"/>
                  <a:gd name="T14" fmla="*/ 6 w 10"/>
                  <a:gd name="T15" fmla="*/ 0 h 20"/>
                  <a:gd name="T16" fmla="*/ 6 w 1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6" y="0"/>
                    </a:cubicBezTo>
                    <a:close/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C04F7CC6-0B44-437B-A6D1-E3C58D4A1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4143" y="1679574"/>
                <a:ext cx="354013" cy="344487"/>
              </a:xfrm>
              <a:custGeom>
                <a:avLst/>
                <a:gdLst>
                  <a:gd name="T0" fmla="*/ 72 w 144"/>
                  <a:gd name="T1" fmla="*/ 0 h 140"/>
                  <a:gd name="T2" fmla="*/ 0 w 144"/>
                  <a:gd name="T3" fmla="*/ 72 h 140"/>
                  <a:gd name="T4" fmla="*/ 21 w 144"/>
                  <a:gd name="T5" fmla="*/ 122 h 140"/>
                  <a:gd name="T6" fmla="*/ 50 w 144"/>
                  <a:gd name="T7" fmla="*/ 140 h 140"/>
                  <a:gd name="T8" fmla="*/ 52 w 144"/>
                  <a:gd name="T9" fmla="*/ 140 h 140"/>
                  <a:gd name="T10" fmla="*/ 59 w 144"/>
                  <a:gd name="T11" fmla="*/ 136 h 140"/>
                  <a:gd name="T12" fmla="*/ 54 w 144"/>
                  <a:gd name="T13" fmla="*/ 127 h 140"/>
                  <a:gd name="T14" fmla="*/ 31 w 144"/>
                  <a:gd name="T15" fmla="*/ 113 h 140"/>
                  <a:gd name="T16" fmla="*/ 14 w 144"/>
                  <a:gd name="T17" fmla="*/ 72 h 140"/>
                  <a:gd name="T18" fmla="*/ 72 w 144"/>
                  <a:gd name="T19" fmla="*/ 14 h 140"/>
                  <a:gd name="T20" fmla="*/ 130 w 144"/>
                  <a:gd name="T21" fmla="*/ 72 h 140"/>
                  <a:gd name="T22" fmla="*/ 113 w 144"/>
                  <a:gd name="T23" fmla="*/ 113 h 140"/>
                  <a:gd name="T24" fmla="*/ 92 w 144"/>
                  <a:gd name="T25" fmla="*/ 124 h 140"/>
                  <a:gd name="T26" fmla="*/ 85 w 144"/>
                  <a:gd name="T27" fmla="*/ 121 h 140"/>
                  <a:gd name="T28" fmla="*/ 79 w 144"/>
                  <a:gd name="T29" fmla="*/ 96 h 140"/>
                  <a:gd name="T30" fmla="*/ 100 w 144"/>
                  <a:gd name="T31" fmla="*/ 74 h 140"/>
                  <a:gd name="T32" fmla="*/ 100 w 144"/>
                  <a:gd name="T33" fmla="*/ 52 h 140"/>
                  <a:gd name="T34" fmla="*/ 44 w 144"/>
                  <a:gd name="T35" fmla="*/ 52 h 140"/>
                  <a:gd name="T36" fmla="*/ 44 w 144"/>
                  <a:gd name="T37" fmla="*/ 74 h 140"/>
                  <a:gd name="T38" fmla="*/ 65 w 144"/>
                  <a:gd name="T39" fmla="*/ 96 h 140"/>
                  <a:gd name="T40" fmla="*/ 74 w 144"/>
                  <a:gd name="T41" fmla="*/ 130 h 140"/>
                  <a:gd name="T42" fmla="*/ 92 w 144"/>
                  <a:gd name="T43" fmla="*/ 138 h 140"/>
                  <a:gd name="T44" fmla="*/ 123 w 144"/>
                  <a:gd name="T45" fmla="*/ 123 h 140"/>
                  <a:gd name="T46" fmla="*/ 123 w 144"/>
                  <a:gd name="T47" fmla="*/ 123 h 140"/>
                  <a:gd name="T48" fmla="*/ 144 w 144"/>
                  <a:gd name="T49" fmla="*/ 72 h 140"/>
                  <a:gd name="T50" fmla="*/ 72 w 144"/>
                  <a:gd name="T51" fmla="*/ 0 h 140"/>
                  <a:gd name="T52" fmla="*/ 72 w 144"/>
                  <a:gd name="T53" fmla="*/ 0 h 140"/>
                  <a:gd name="T54" fmla="*/ 72 w 144"/>
                  <a:gd name="T5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140">
                    <a:moveTo>
                      <a:pt x="72" y="0"/>
                    </a:moveTo>
                    <a:cubicBezTo>
                      <a:pt x="33" y="0"/>
                      <a:pt x="0" y="32"/>
                      <a:pt x="0" y="72"/>
                    </a:cubicBezTo>
                    <a:cubicBezTo>
                      <a:pt x="0" y="91"/>
                      <a:pt x="8" y="109"/>
                      <a:pt x="21" y="122"/>
                    </a:cubicBezTo>
                    <a:cubicBezTo>
                      <a:pt x="29" y="130"/>
                      <a:pt x="39" y="137"/>
                      <a:pt x="50" y="140"/>
                    </a:cubicBezTo>
                    <a:cubicBezTo>
                      <a:pt x="51" y="140"/>
                      <a:pt x="51" y="140"/>
                      <a:pt x="52" y="140"/>
                    </a:cubicBezTo>
                    <a:cubicBezTo>
                      <a:pt x="55" y="140"/>
                      <a:pt x="58" y="139"/>
                      <a:pt x="59" y="136"/>
                    </a:cubicBezTo>
                    <a:cubicBezTo>
                      <a:pt x="60" y="132"/>
                      <a:pt x="58" y="128"/>
                      <a:pt x="54" y="127"/>
                    </a:cubicBezTo>
                    <a:cubicBezTo>
                      <a:pt x="45" y="124"/>
                      <a:pt x="37" y="119"/>
                      <a:pt x="31" y="113"/>
                    </a:cubicBezTo>
                    <a:cubicBezTo>
                      <a:pt x="20" y="102"/>
                      <a:pt x="14" y="87"/>
                      <a:pt x="14" y="72"/>
                    </a:cubicBezTo>
                    <a:cubicBezTo>
                      <a:pt x="14" y="40"/>
                      <a:pt x="40" y="14"/>
                      <a:pt x="72" y="14"/>
                    </a:cubicBezTo>
                    <a:cubicBezTo>
                      <a:pt x="104" y="14"/>
                      <a:pt x="130" y="40"/>
                      <a:pt x="130" y="72"/>
                    </a:cubicBezTo>
                    <a:cubicBezTo>
                      <a:pt x="130" y="87"/>
                      <a:pt x="124" y="102"/>
                      <a:pt x="113" y="113"/>
                    </a:cubicBezTo>
                    <a:cubicBezTo>
                      <a:pt x="109" y="117"/>
                      <a:pt x="99" y="124"/>
                      <a:pt x="92" y="124"/>
                    </a:cubicBezTo>
                    <a:cubicBezTo>
                      <a:pt x="89" y="124"/>
                      <a:pt x="87" y="123"/>
                      <a:pt x="85" y="121"/>
                    </a:cubicBezTo>
                    <a:cubicBezTo>
                      <a:pt x="80" y="115"/>
                      <a:pt x="79" y="104"/>
                      <a:pt x="79" y="96"/>
                    </a:cubicBezTo>
                    <a:cubicBezTo>
                      <a:pt x="91" y="96"/>
                      <a:pt x="100" y="86"/>
                      <a:pt x="100" y="74"/>
                    </a:cubicBezTo>
                    <a:cubicBezTo>
                      <a:pt x="100" y="52"/>
                      <a:pt x="100" y="52"/>
                      <a:pt x="100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86"/>
                      <a:pt x="53" y="95"/>
                      <a:pt x="65" y="96"/>
                    </a:cubicBezTo>
                    <a:cubicBezTo>
                      <a:pt x="65" y="106"/>
                      <a:pt x="66" y="121"/>
                      <a:pt x="74" y="130"/>
                    </a:cubicBezTo>
                    <a:cubicBezTo>
                      <a:pt x="79" y="135"/>
                      <a:pt x="85" y="138"/>
                      <a:pt x="92" y="138"/>
                    </a:cubicBezTo>
                    <a:cubicBezTo>
                      <a:pt x="106" y="138"/>
                      <a:pt x="121" y="124"/>
                      <a:pt x="123" y="123"/>
                    </a:cubicBezTo>
                    <a:cubicBezTo>
                      <a:pt x="123" y="123"/>
                      <a:pt x="123" y="123"/>
                      <a:pt x="123" y="123"/>
                    </a:cubicBezTo>
                    <a:cubicBezTo>
                      <a:pt x="137" y="109"/>
                      <a:pt x="144" y="91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稻壳儿_刀客儿出品_13">
            <a:extLst>
              <a:ext uri="{FF2B5EF4-FFF2-40B4-BE49-F238E27FC236}">
                <a16:creationId xmlns:a16="http://schemas.microsoft.com/office/drawing/2014/main" id="{5EE9DEDD-685C-46B1-A6AD-DCCAE1C8E9BB}"/>
              </a:ext>
            </a:extLst>
          </p:cNvPr>
          <p:cNvSpPr txBox="1"/>
          <p:nvPr/>
        </p:nvSpPr>
        <p:spPr>
          <a:xfrm>
            <a:off x="2097337" y="4568802"/>
            <a:ext cx="604951" cy="504947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2667" b="1" dirty="0">
                <a:cs typeface="+mn-ea"/>
                <a:sym typeface="+mn-lt"/>
              </a:rPr>
              <a:t>01</a:t>
            </a:r>
          </a:p>
        </p:txBody>
      </p:sp>
      <p:sp>
        <p:nvSpPr>
          <p:cNvPr id="37" name="稻壳儿_刀客儿出品_14">
            <a:extLst>
              <a:ext uri="{FF2B5EF4-FFF2-40B4-BE49-F238E27FC236}">
                <a16:creationId xmlns:a16="http://schemas.microsoft.com/office/drawing/2014/main" id="{EBEE33F7-E0F5-44A7-B470-AD438A3F7F2B}"/>
              </a:ext>
            </a:extLst>
          </p:cNvPr>
          <p:cNvSpPr txBox="1"/>
          <p:nvPr/>
        </p:nvSpPr>
        <p:spPr>
          <a:xfrm>
            <a:off x="1463327" y="5113625"/>
            <a:ext cx="1872971" cy="925511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稻壳儿_刀客儿出品_13">
            <a:extLst>
              <a:ext uri="{FF2B5EF4-FFF2-40B4-BE49-F238E27FC236}">
                <a16:creationId xmlns:a16="http://schemas.microsoft.com/office/drawing/2014/main" id="{949EDF6B-7B7B-4E5E-8C5A-C973DE0FD48E}"/>
              </a:ext>
            </a:extLst>
          </p:cNvPr>
          <p:cNvSpPr txBox="1"/>
          <p:nvPr/>
        </p:nvSpPr>
        <p:spPr>
          <a:xfrm>
            <a:off x="4750159" y="4624083"/>
            <a:ext cx="604952" cy="504947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2667" b="1" dirty="0">
                <a:cs typeface="+mn-ea"/>
                <a:sym typeface="+mn-lt"/>
              </a:rPr>
              <a:t>02</a:t>
            </a:r>
          </a:p>
        </p:txBody>
      </p:sp>
      <p:sp>
        <p:nvSpPr>
          <p:cNvPr id="39" name="稻壳儿_刀客儿出品_14">
            <a:extLst>
              <a:ext uri="{FF2B5EF4-FFF2-40B4-BE49-F238E27FC236}">
                <a16:creationId xmlns:a16="http://schemas.microsoft.com/office/drawing/2014/main" id="{C6F223D6-F787-4D18-A797-47176B2595FE}"/>
              </a:ext>
            </a:extLst>
          </p:cNvPr>
          <p:cNvSpPr txBox="1"/>
          <p:nvPr/>
        </p:nvSpPr>
        <p:spPr>
          <a:xfrm>
            <a:off x="4116150" y="5168906"/>
            <a:ext cx="1872971" cy="925511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稻壳儿_刀客儿出品_13">
            <a:extLst>
              <a:ext uri="{FF2B5EF4-FFF2-40B4-BE49-F238E27FC236}">
                <a16:creationId xmlns:a16="http://schemas.microsoft.com/office/drawing/2014/main" id="{8DF6E4BB-50FC-4F74-8C3D-E09EF4C37839}"/>
              </a:ext>
            </a:extLst>
          </p:cNvPr>
          <p:cNvSpPr txBox="1"/>
          <p:nvPr/>
        </p:nvSpPr>
        <p:spPr>
          <a:xfrm>
            <a:off x="7404606" y="4630166"/>
            <a:ext cx="604952" cy="504947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2667" b="1" dirty="0">
                <a:cs typeface="+mn-ea"/>
                <a:sym typeface="+mn-lt"/>
              </a:rPr>
              <a:t>03</a:t>
            </a:r>
          </a:p>
        </p:txBody>
      </p:sp>
      <p:sp>
        <p:nvSpPr>
          <p:cNvPr id="41" name="稻壳儿_刀客儿出品_14">
            <a:extLst>
              <a:ext uri="{FF2B5EF4-FFF2-40B4-BE49-F238E27FC236}">
                <a16:creationId xmlns:a16="http://schemas.microsoft.com/office/drawing/2014/main" id="{BE03286B-2119-4198-8523-AB58D5C79825}"/>
              </a:ext>
            </a:extLst>
          </p:cNvPr>
          <p:cNvSpPr txBox="1"/>
          <p:nvPr/>
        </p:nvSpPr>
        <p:spPr>
          <a:xfrm>
            <a:off x="6770597" y="5174989"/>
            <a:ext cx="1872971" cy="925511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稻壳儿_刀客儿出品_13">
            <a:extLst>
              <a:ext uri="{FF2B5EF4-FFF2-40B4-BE49-F238E27FC236}">
                <a16:creationId xmlns:a16="http://schemas.microsoft.com/office/drawing/2014/main" id="{AE993D8D-2180-414B-BA23-1E4DAF649B05}"/>
              </a:ext>
            </a:extLst>
          </p:cNvPr>
          <p:cNvSpPr txBox="1"/>
          <p:nvPr/>
        </p:nvSpPr>
        <p:spPr>
          <a:xfrm>
            <a:off x="10057429" y="4685447"/>
            <a:ext cx="604952" cy="504947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2667" b="1" dirty="0">
                <a:cs typeface="+mn-ea"/>
                <a:sym typeface="+mn-lt"/>
              </a:rPr>
              <a:t>04</a:t>
            </a:r>
          </a:p>
        </p:txBody>
      </p:sp>
      <p:sp>
        <p:nvSpPr>
          <p:cNvPr id="43" name="稻壳儿_刀客儿出品_14">
            <a:extLst>
              <a:ext uri="{FF2B5EF4-FFF2-40B4-BE49-F238E27FC236}">
                <a16:creationId xmlns:a16="http://schemas.microsoft.com/office/drawing/2014/main" id="{5FE12A23-CED0-45EC-9222-C7BF5D63DF72}"/>
              </a:ext>
            </a:extLst>
          </p:cNvPr>
          <p:cNvSpPr txBox="1"/>
          <p:nvPr/>
        </p:nvSpPr>
        <p:spPr>
          <a:xfrm>
            <a:off x="9423420" y="5230270"/>
            <a:ext cx="1872971" cy="925511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1233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3A0180-6E6C-47BD-AFE4-33C927780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 descr="图片包含 树叶, 植物, 蕨&#10;&#10;描述已自动生成">
            <a:extLst>
              <a:ext uri="{FF2B5EF4-FFF2-40B4-BE49-F238E27FC236}">
                <a16:creationId xmlns:a16="http://schemas.microsoft.com/office/drawing/2014/main" id="{2ACA4CE2-698F-4B62-9DBD-7C45DE074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78723" y="-1830622"/>
            <a:ext cx="6778156" cy="10165081"/>
          </a:xfrm>
          <a:prstGeom prst="rect">
            <a:avLst/>
          </a:prstGeom>
        </p:spPr>
      </p:pic>
      <p:pic>
        <p:nvPicPr>
          <p:cNvPr id="4" name="图片 3" descr="图片包含 球状, 网球, 室内&#10;&#10;描述已自动生成">
            <a:extLst>
              <a:ext uri="{FF2B5EF4-FFF2-40B4-BE49-F238E27FC236}">
                <a16:creationId xmlns:a16="http://schemas.microsoft.com/office/drawing/2014/main" id="{B82F6B81-66D5-4C65-8B27-3FB5C4F6B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4854" y="-2446205"/>
            <a:ext cx="7986554" cy="119772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24306F-567B-438D-A71A-F240A4FCB156}"/>
              </a:ext>
            </a:extLst>
          </p:cNvPr>
          <p:cNvSpPr txBox="1"/>
          <p:nvPr/>
        </p:nvSpPr>
        <p:spPr>
          <a:xfrm>
            <a:off x="2021783" y="2837628"/>
            <a:ext cx="2545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i="1" dirty="0">
                <a:cs typeface="+mn-ea"/>
                <a:sym typeface="+mn-lt"/>
              </a:rPr>
              <a:t>03</a:t>
            </a:r>
            <a:endParaRPr lang="zh-CN" altLang="en-US" sz="13800" b="1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8E03A9-F23A-44A5-AE0C-FC98980C0256}"/>
              </a:ext>
            </a:extLst>
          </p:cNvPr>
          <p:cNvSpPr txBox="1"/>
          <p:nvPr/>
        </p:nvSpPr>
        <p:spPr>
          <a:xfrm rot="1396308">
            <a:off x="2579761" y="2333466"/>
            <a:ext cx="3320510" cy="1077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dist"/>
            <a:r>
              <a:rPr lang="en-US" altLang="zh-CN" sz="4000" i="1" dirty="0">
                <a:cs typeface="+mn-ea"/>
                <a:sym typeface="+mn-lt"/>
              </a:rPr>
              <a:t>FLOWERS</a:t>
            </a:r>
            <a:endParaRPr lang="zh-CN" altLang="en-US" sz="4000" i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F1D5CE-3A0D-4960-9C43-9B5296CD5F48}"/>
              </a:ext>
            </a:extLst>
          </p:cNvPr>
          <p:cNvSpPr txBox="1"/>
          <p:nvPr/>
        </p:nvSpPr>
        <p:spPr>
          <a:xfrm>
            <a:off x="5231026" y="5390207"/>
            <a:ext cx="3836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61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2017471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6" name="稻壳儿_时尚演示出品_1">
            <a:extLst>
              <a:ext uri="{FF2B5EF4-FFF2-40B4-BE49-F238E27FC236}">
                <a16:creationId xmlns:a16="http://schemas.microsoft.com/office/drawing/2014/main" id="{5ABB6C18-EB79-49FD-BF7F-93583A49ABA6}"/>
              </a:ext>
            </a:extLst>
          </p:cNvPr>
          <p:cNvSpPr/>
          <p:nvPr/>
        </p:nvSpPr>
        <p:spPr>
          <a:xfrm rot="5400000" flipH="1">
            <a:off x="6172545" y="1852001"/>
            <a:ext cx="1675824" cy="2178673"/>
          </a:xfrm>
          <a:custGeom>
            <a:avLst/>
            <a:gdLst/>
            <a:ahLst/>
            <a:cxnLst/>
            <a:rect l="l" t="t" r="r" b="b"/>
            <a:pathLst>
              <a:path w="1252" h="2509" extrusionOk="0">
                <a:moveTo>
                  <a:pt x="1252" y="681"/>
                </a:moveTo>
                <a:lnTo>
                  <a:pt x="0" y="0"/>
                </a:lnTo>
                <a:lnTo>
                  <a:pt x="0" y="1830"/>
                </a:lnTo>
                <a:lnTo>
                  <a:pt x="1252" y="2509"/>
                </a:lnTo>
                <a:lnTo>
                  <a:pt x="1252" y="681"/>
                </a:ln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" name="稻壳儿_时尚演示出品_2">
            <a:extLst>
              <a:ext uri="{FF2B5EF4-FFF2-40B4-BE49-F238E27FC236}">
                <a16:creationId xmlns:a16="http://schemas.microsoft.com/office/drawing/2014/main" id="{632CF4FB-D5EC-4733-9BA6-B38378CF7D7E}"/>
              </a:ext>
            </a:extLst>
          </p:cNvPr>
          <p:cNvSpPr/>
          <p:nvPr/>
        </p:nvSpPr>
        <p:spPr>
          <a:xfrm rot="5400000" flipH="1">
            <a:off x="4411310" y="3636201"/>
            <a:ext cx="1675824" cy="2178677"/>
          </a:xfrm>
          <a:custGeom>
            <a:avLst/>
            <a:gdLst/>
            <a:ahLst/>
            <a:cxnLst/>
            <a:rect l="l" t="t" r="r" b="b"/>
            <a:pathLst>
              <a:path w="1252" h="2509" extrusionOk="0">
                <a:moveTo>
                  <a:pt x="1252" y="681"/>
                </a:moveTo>
                <a:lnTo>
                  <a:pt x="0" y="0"/>
                </a:lnTo>
                <a:lnTo>
                  <a:pt x="0" y="1830"/>
                </a:lnTo>
                <a:lnTo>
                  <a:pt x="1252" y="2509"/>
                </a:lnTo>
                <a:lnTo>
                  <a:pt x="1252" y="681"/>
                </a:ln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" name="稻壳儿_时尚演示出品_3">
            <a:extLst>
              <a:ext uri="{FF2B5EF4-FFF2-40B4-BE49-F238E27FC236}">
                <a16:creationId xmlns:a16="http://schemas.microsoft.com/office/drawing/2014/main" id="{2855E2D9-5C58-4AE9-ADF2-98A7B794B7AA}"/>
              </a:ext>
            </a:extLst>
          </p:cNvPr>
          <p:cNvSpPr/>
          <p:nvPr/>
        </p:nvSpPr>
        <p:spPr>
          <a:xfrm rot="-5400000">
            <a:off x="4411312" y="1852001"/>
            <a:ext cx="1675824" cy="2178673"/>
          </a:xfrm>
          <a:custGeom>
            <a:avLst/>
            <a:gdLst/>
            <a:ahLst/>
            <a:cxnLst/>
            <a:rect l="l" t="t" r="r" b="b"/>
            <a:pathLst>
              <a:path w="1252" h="2509" extrusionOk="0">
                <a:moveTo>
                  <a:pt x="1252" y="681"/>
                </a:moveTo>
                <a:lnTo>
                  <a:pt x="0" y="0"/>
                </a:lnTo>
                <a:lnTo>
                  <a:pt x="0" y="1830"/>
                </a:lnTo>
                <a:lnTo>
                  <a:pt x="1252" y="2509"/>
                </a:lnTo>
                <a:lnTo>
                  <a:pt x="1252" y="681"/>
                </a:lnTo>
                <a:close/>
              </a:path>
            </a:pathLst>
          </a:custGeom>
          <a:solidFill>
            <a:srgbClr val="33493D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9" name="稻壳儿_时尚演示出品_4">
            <a:extLst>
              <a:ext uri="{FF2B5EF4-FFF2-40B4-BE49-F238E27FC236}">
                <a16:creationId xmlns:a16="http://schemas.microsoft.com/office/drawing/2014/main" id="{5E9DB643-D8BA-47A6-AEFD-73FAC16948FB}"/>
              </a:ext>
            </a:extLst>
          </p:cNvPr>
          <p:cNvSpPr/>
          <p:nvPr/>
        </p:nvSpPr>
        <p:spPr>
          <a:xfrm rot="-5400000">
            <a:off x="6172545" y="3636203"/>
            <a:ext cx="1675824" cy="2178673"/>
          </a:xfrm>
          <a:custGeom>
            <a:avLst/>
            <a:gdLst/>
            <a:ahLst/>
            <a:cxnLst/>
            <a:rect l="l" t="t" r="r" b="b"/>
            <a:pathLst>
              <a:path w="1252" h="2509" extrusionOk="0">
                <a:moveTo>
                  <a:pt x="1252" y="681"/>
                </a:moveTo>
                <a:lnTo>
                  <a:pt x="0" y="0"/>
                </a:lnTo>
                <a:lnTo>
                  <a:pt x="0" y="1830"/>
                </a:lnTo>
                <a:lnTo>
                  <a:pt x="1252" y="2509"/>
                </a:lnTo>
                <a:lnTo>
                  <a:pt x="1252" y="681"/>
                </a:lnTo>
                <a:close/>
              </a:path>
            </a:pathLst>
          </a:custGeom>
          <a:solidFill>
            <a:srgbClr val="33493D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稻壳儿_时尚演示出品_17">
            <a:extLst>
              <a:ext uri="{FF2B5EF4-FFF2-40B4-BE49-F238E27FC236}">
                <a16:creationId xmlns:a16="http://schemas.microsoft.com/office/drawing/2014/main" id="{3814F227-5C27-4A72-977E-915613B5FA88}"/>
              </a:ext>
            </a:extLst>
          </p:cNvPr>
          <p:cNvSpPr/>
          <p:nvPr/>
        </p:nvSpPr>
        <p:spPr>
          <a:xfrm>
            <a:off x="5013491" y="4513956"/>
            <a:ext cx="416731" cy="423164"/>
          </a:xfrm>
          <a:custGeom>
            <a:avLst/>
            <a:gdLst/>
            <a:ahLst/>
            <a:cxnLst/>
            <a:rect l="l" t="t" r="r" b="b"/>
            <a:pathLst>
              <a:path w="59" h="58" extrusionOk="0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稻壳儿_时尚演示出品_18">
            <a:extLst>
              <a:ext uri="{FF2B5EF4-FFF2-40B4-BE49-F238E27FC236}">
                <a16:creationId xmlns:a16="http://schemas.microsoft.com/office/drawing/2014/main" id="{AF2D1735-A78D-4303-8D6D-051B38DB3B2A}"/>
              </a:ext>
            </a:extLst>
          </p:cNvPr>
          <p:cNvSpPr/>
          <p:nvPr/>
        </p:nvSpPr>
        <p:spPr>
          <a:xfrm>
            <a:off x="5012472" y="2729754"/>
            <a:ext cx="418834" cy="423164"/>
          </a:xfrm>
          <a:custGeom>
            <a:avLst/>
            <a:gdLst/>
            <a:ahLst/>
            <a:cxnLst/>
            <a:rect l="l" t="t" r="r" b="b"/>
            <a:pathLst>
              <a:path w="59" h="58" extrusionOk="0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稻壳儿_时尚演示出品_19">
            <a:extLst>
              <a:ext uri="{FF2B5EF4-FFF2-40B4-BE49-F238E27FC236}">
                <a16:creationId xmlns:a16="http://schemas.microsoft.com/office/drawing/2014/main" id="{9752EC52-9870-4EA3-8D5E-904DE058A422}"/>
              </a:ext>
            </a:extLst>
          </p:cNvPr>
          <p:cNvSpPr/>
          <p:nvPr/>
        </p:nvSpPr>
        <p:spPr>
          <a:xfrm>
            <a:off x="6773706" y="2729754"/>
            <a:ext cx="418834" cy="423164"/>
          </a:xfrm>
          <a:custGeom>
            <a:avLst/>
            <a:gdLst/>
            <a:ahLst/>
            <a:cxnLst/>
            <a:rect l="l" t="t" r="r" b="b"/>
            <a:pathLst>
              <a:path w="59" h="58" extrusionOk="0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稻壳儿_时尚演示出品_20">
            <a:extLst>
              <a:ext uri="{FF2B5EF4-FFF2-40B4-BE49-F238E27FC236}">
                <a16:creationId xmlns:a16="http://schemas.microsoft.com/office/drawing/2014/main" id="{6B0973C2-1A66-43DE-BA41-C4D7D59B7BCB}"/>
              </a:ext>
            </a:extLst>
          </p:cNvPr>
          <p:cNvSpPr/>
          <p:nvPr/>
        </p:nvSpPr>
        <p:spPr>
          <a:xfrm>
            <a:off x="6774723" y="4549763"/>
            <a:ext cx="416731" cy="351550"/>
          </a:xfrm>
          <a:custGeom>
            <a:avLst/>
            <a:gdLst/>
            <a:ahLst/>
            <a:cxnLst/>
            <a:rect l="l" t="t" r="r" b="b"/>
            <a:pathLst>
              <a:path w="59" h="48" extrusionOk="0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14" name="íṥḷîďê">
            <a:extLst>
              <a:ext uri="{FF2B5EF4-FFF2-40B4-BE49-F238E27FC236}">
                <a16:creationId xmlns:a16="http://schemas.microsoft.com/office/drawing/2014/main" id="{25DCB387-3BEC-46FE-A43D-E0C5DD5D8787}"/>
              </a:ext>
            </a:extLst>
          </p:cNvPr>
          <p:cNvGrpSpPr/>
          <p:nvPr/>
        </p:nvGrpSpPr>
        <p:grpSpPr>
          <a:xfrm>
            <a:off x="1054427" y="2419804"/>
            <a:ext cx="2614558" cy="1281301"/>
            <a:chOff x="403381" y="1429926"/>
            <a:chExt cx="5692603" cy="1281301"/>
          </a:xfrm>
        </p:grpSpPr>
        <p:sp>
          <p:nvSpPr>
            <p:cNvPr id="15" name="işľîḑé">
              <a:extLst>
                <a:ext uri="{FF2B5EF4-FFF2-40B4-BE49-F238E27FC236}">
                  <a16:creationId xmlns:a16="http://schemas.microsoft.com/office/drawing/2014/main" id="{86FA824F-1000-4B33-B827-6CE494092952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16" name="ïS1ïďê">
              <a:extLst>
                <a:ext uri="{FF2B5EF4-FFF2-40B4-BE49-F238E27FC236}">
                  <a16:creationId xmlns:a16="http://schemas.microsoft.com/office/drawing/2014/main" id="{89A7A621-77CD-46E4-B8E1-2C2D3549371F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17" name="ïSľîďe">
            <a:extLst>
              <a:ext uri="{FF2B5EF4-FFF2-40B4-BE49-F238E27FC236}">
                <a16:creationId xmlns:a16="http://schemas.microsoft.com/office/drawing/2014/main" id="{630324D2-D155-4826-966F-934CC7509F2A}"/>
              </a:ext>
            </a:extLst>
          </p:cNvPr>
          <p:cNvGrpSpPr/>
          <p:nvPr/>
        </p:nvGrpSpPr>
        <p:grpSpPr>
          <a:xfrm>
            <a:off x="1054427" y="4060927"/>
            <a:ext cx="2614558" cy="1281301"/>
            <a:chOff x="403381" y="1429926"/>
            <a:chExt cx="5692603" cy="1281301"/>
          </a:xfrm>
        </p:grpSpPr>
        <p:sp>
          <p:nvSpPr>
            <p:cNvPr id="18" name="ísḷïďé">
              <a:extLst>
                <a:ext uri="{FF2B5EF4-FFF2-40B4-BE49-F238E27FC236}">
                  <a16:creationId xmlns:a16="http://schemas.microsoft.com/office/drawing/2014/main" id="{80FE73DC-B629-4E7D-8023-7731B26DB4BE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19" name="îṧḻíḍè">
              <a:extLst>
                <a:ext uri="{FF2B5EF4-FFF2-40B4-BE49-F238E27FC236}">
                  <a16:creationId xmlns:a16="http://schemas.microsoft.com/office/drawing/2014/main" id="{A65A8E89-E281-4FC2-A001-698A27E8D6FF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9D81CDE-B223-49DD-B143-81098EFDDF99}"/>
              </a:ext>
            </a:extLst>
          </p:cNvPr>
          <p:cNvCxnSpPr/>
          <p:nvPr/>
        </p:nvCxnSpPr>
        <p:spPr>
          <a:xfrm>
            <a:off x="1054427" y="3701105"/>
            <a:ext cx="2614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íṥḷîďê">
            <a:extLst>
              <a:ext uri="{FF2B5EF4-FFF2-40B4-BE49-F238E27FC236}">
                <a16:creationId xmlns:a16="http://schemas.microsoft.com/office/drawing/2014/main" id="{FAB50BDE-51DB-44A5-A9A6-80FCA05816C2}"/>
              </a:ext>
            </a:extLst>
          </p:cNvPr>
          <p:cNvGrpSpPr/>
          <p:nvPr/>
        </p:nvGrpSpPr>
        <p:grpSpPr>
          <a:xfrm>
            <a:off x="8716868" y="2419804"/>
            <a:ext cx="2614558" cy="1281301"/>
            <a:chOff x="403381" y="1429926"/>
            <a:chExt cx="5692603" cy="1281301"/>
          </a:xfrm>
        </p:grpSpPr>
        <p:sp>
          <p:nvSpPr>
            <p:cNvPr id="22" name="işľîḑé">
              <a:extLst>
                <a:ext uri="{FF2B5EF4-FFF2-40B4-BE49-F238E27FC236}">
                  <a16:creationId xmlns:a16="http://schemas.microsoft.com/office/drawing/2014/main" id="{35B491BF-557B-4B8B-A364-D700AD36E2A7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3" name="ïS1ïďê">
              <a:extLst>
                <a:ext uri="{FF2B5EF4-FFF2-40B4-BE49-F238E27FC236}">
                  <a16:creationId xmlns:a16="http://schemas.microsoft.com/office/drawing/2014/main" id="{9E61C420-6C83-45D0-9704-9002497C4656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24" name="ïSľîďe">
            <a:extLst>
              <a:ext uri="{FF2B5EF4-FFF2-40B4-BE49-F238E27FC236}">
                <a16:creationId xmlns:a16="http://schemas.microsoft.com/office/drawing/2014/main" id="{594E9929-1B4D-43B6-96DB-FD4ECFEF7331}"/>
              </a:ext>
            </a:extLst>
          </p:cNvPr>
          <p:cNvGrpSpPr/>
          <p:nvPr/>
        </p:nvGrpSpPr>
        <p:grpSpPr>
          <a:xfrm>
            <a:off x="8716868" y="4060927"/>
            <a:ext cx="2614558" cy="1281301"/>
            <a:chOff x="403381" y="1429926"/>
            <a:chExt cx="5692603" cy="1281301"/>
          </a:xfrm>
        </p:grpSpPr>
        <p:sp>
          <p:nvSpPr>
            <p:cNvPr id="25" name="ísḷïďé">
              <a:extLst>
                <a:ext uri="{FF2B5EF4-FFF2-40B4-BE49-F238E27FC236}">
                  <a16:creationId xmlns:a16="http://schemas.microsoft.com/office/drawing/2014/main" id="{E870C5CD-3E01-46BA-BBDA-EF0379F30344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6" name="îṧḻíḍè">
              <a:extLst>
                <a:ext uri="{FF2B5EF4-FFF2-40B4-BE49-F238E27FC236}">
                  <a16:creationId xmlns:a16="http://schemas.microsoft.com/office/drawing/2014/main" id="{E4BE5DB6-4CE7-43BB-86F5-604B632B819F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2A6C7B4-BE9B-4967-BDA8-6F501A64BC1C}"/>
              </a:ext>
            </a:extLst>
          </p:cNvPr>
          <p:cNvCxnSpPr/>
          <p:nvPr/>
        </p:nvCxnSpPr>
        <p:spPr>
          <a:xfrm>
            <a:off x="8716868" y="3701105"/>
            <a:ext cx="2614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85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776199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grpSp>
        <p:nvGrpSpPr>
          <p:cNvPr id="7" name="组合 19">
            <a:extLst>
              <a:ext uri="{FF2B5EF4-FFF2-40B4-BE49-F238E27FC236}">
                <a16:creationId xmlns:a16="http://schemas.microsoft.com/office/drawing/2014/main" id="{BC3DC805-81B9-4AB9-B5BE-6A09A27F3F17}"/>
              </a:ext>
            </a:extLst>
          </p:cNvPr>
          <p:cNvGrpSpPr/>
          <p:nvPr/>
        </p:nvGrpSpPr>
        <p:grpSpPr>
          <a:xfrm>
            <a:off x="1423035" y="2173216"/>
            <a:ext cx="36195" cy="2364740"/>
            <a:chOff x="1331651" y="1597980"/>
            <a:chExt cx="36000" cy="2364481"/>
          </a:xfrm>
          <a:solidFill>
            <a:srgbClr val="4E9161"/>
          </a:solidFill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F1514838-8B2F-4B52-AF5D-7FDFB585203D}"/>
                </a:ext>
              </a:extLst>
            </p:cNvPr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E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B2DF8C4-1B25-4BAB-8DA9-55CB0CFCE35A}"/>
                </a:ext>
              </a:extLst>
            </p:cNvPr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E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23">
            <a:extLst>
              <a:ext uri="{FF2B5EF4-FFF2-40B4-BE49-F238E27FC236}">
                <a16:creationId xmlns:a16="http://schemas.microsoft.com/office/drawing/2014/main" id="{4730A152-BC51-4F19-99F2-E8555A4EEBE2}"/>
              </a:ext>
            </a:extLst>
          </p:cNvPr>
          <p:cNvGrpSpPr/>
          <p:nvPr/>
        </p:nvGrpSpPr>
        <p:grpSpPr>
          <a:xfrm flipV="1">
            <a:off x="3832860" y="3529576"/>
            <a:ext cx="36195" cy="2390140"/>
            <a:chOff x="1331651" y="1572132"/>
            <a:chExt cx="36000" cy="2390327"/>
          </a:xfrm>
          <a:solidFill>
            <a:srgbClr val="33493D"/>
          </a:solidFill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F21A6A8F-D52E-45F1-9788-3769916A4ABA}"/>
                </a:ext>
              </a:extLst>
            </p:cNvPr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3349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EEDC3AC-59F3-4BA7-B565-442F607522AC}"/>
                </a:ext>
              </a:extLst>
            </p:cNvPr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3349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28">
            <a:extLst>
              <a:ext uri="{FF2B5EF4-FFF2-40B4-BE49-F238E27FC236}">
                <a16:creationId xmlns:a16="http://schemas.microsoft.com/office/drawing/2014/main" id="{472E6666-54EA-4899-AD9E-478A33533395}"/>
              </a:ext>
            </a:extLst>
          </p:cNvPr>
          <p:cNvGrpSpPr/>
          <p:nvPr/>
        </p:nvGrpSpPr>
        <p:grpSpPr>
          <a:xfrm>
            <a:off x="6243320" y="2173216"/>
            <a:ext cx="36195" cy="2364740"/>
            <a:chOff x="1331651" y="1597980"/>
            <a:chExt cx="36000" cy="2364481"/>
          </a:xfrm>
          <a:solidFill>
            <a:srgbClr val="4E9161"/>
          </a:solidFill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E447B40-A0AB-4615-A27C-2F42BB3BCF66}"/>
                </a:ext>
              </a:extLst>
            </p:cNvPr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E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CDB4CDB-2FA8-4F56-859D-30F31B6EB5F0}"/>
                </a:ext>
              </a:extLst>
            </p:cNvPr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E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33">
            <a:extLst>
              <a:ext uri="{FF2B5EF4-FFF2-40B4-BE49-F238E27FC236}">
                <a16:creationId xmlns:a16="http://schemas.microsoft.com/office/drawing/2014/main" id="{A73A2B8F-5921-4985-ADA9-00F0A8F55490}"/>
              </a:ext>
            </a:extLst>
          </p:cNvPr>
          <p:cNvGrpSpPr/>
          <p:nvPr/>
        </p:nvGrpSpPr>
        <p:grpSpPr>
          <a:xfrm flipV="1">
            <a:off x="8653145" y="3529576"/>
            <a:ext cx="36195" cy="2390140"/>
            <a:chOff x="1331651" y="1572132"/>
            <a:chExt cx="36000" cy="2390328"/>
          </a:xfrm>
          <a:solidFill>
            <a:srgbClr val="33493D"/>
          </a:solidFill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E6C6A0E-F541-460C-896B-DA518BA9BC11}"/>
                </a:ext>
              </a:extLst>
            </p:cNvPr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3349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2D4DA12-D8B5-4DBD-9381-9178E9B4A468}"/>
                </a:ext>
              </a:extLst>
            </p:cNvPr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3349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DDB7A9AB-D772-432F-A806-5C4D90FF790A}"/>
              </a:ext>
            </a:extLst>
          </p:cNvPr>
          <p:cNvGrpSpPr/>
          <p:nvPr/>
        </p:nvGrpSpPr>
        <p:grpSpPr>
          <a:xfrm>
            <a:off x="1423035" y="3529576"/>
            <a:ext cx="2099310" cy="1017270"/>
            <a:chOff x="1331651" y="2945166"/>
            <a:chExt cx="2099921" cy="101729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B2C5953-2DAC-4AA0-BA7A-E09F12F90D0F}"/>
                </a:ext>
              </a:extLst>
            </p:cNvPr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E916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16" tIns="64257" rIns="128516" bIns="64257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6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BA1D47F-7DEC-4225-9B18-281A29BEE695}"/>
                </a:ext>
              </a:extLst>
            </p:cNvPr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16" tIns="64257" rIns="128516" bIns="6425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r>
                <a:rPr lang="en-US" altLang="zh-CN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2" name="组合 3">
            <a:extLst>
              <a:ext uri="{FF2B5EF4-FFF2-40B4-BE49-F238E27FC236}">
                <a16:creationId xmlns:a16="http://schemas.microsoft.com/office/drawing/2014/main" id="{CE5CA8DA-6523-4118-88AB-571A2724B60A}"/>
              </a:ext>
            </a:extLst>
          </p:cNvPr>
          <p:cNvGrpSpPr/>
          <p:nvPr/>
        </p:nvGrpSpPr>
        <p:grpSpPr>
          <a:xfrm>
            <a:off x="3832860" y="3529576"/>
            <a:ext cx="2099310" cy="1017270"/>
            <a:chOff x="3742306" y="2945166"/>
            <a:chExt cx="2099921" cy="101729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FE0D5CF-ECF6-44C1-A271-4817E642DE1D}"/>
                </a:ext>
              </a:extLst>
            </p:cNvPr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33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ABF3F0D-37A3-4EAB-81B9-A8A7F3BD1B04}"/>
                </a:ext>
              </a:extLst>
            </p:cNvPr>
            <p:cNvSpPr txBox="1"/>
            <p:nvPr/>
          </p:nvSpPr>
          <p:spPr>
            <a:xfrm>
              <a:off x="4270418" y="3042093"/>
              <a:ext cx="1075605" cy="70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3" name="组合 4">
            <a:extLst>
              <a:ext uri="{FF2B5EF4-FFF2-40B4-BE49-F238E27FC236}">
                <a16:creationId xmlns:a16="http://schemas.microsoft.com/office/drawing/2014/main" id="{63C13CE8-D6A3-4C48-A3E0-E5A3BE3DA616}"/>
              </a:ext>
            </a:extLst>
          </p:cNvPr>
          <p:cNvGrpSpPr/>
          <p:nvPr/>
        </p:nvGrpSpPr>
        <p:grpSpPr>
          <a:xfrm>
            <a:off x="6243320" y="3529576"/>
            <a:ext cx="2099310" cy="1017270"/>
            <a:chOff x="6152961" y="2945166"/>
            <a:chExt cx="2099921" cy="101729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6F6132F-E9A1-42B6-8A93-92C1DCCFCBC9}"/>
                </a:ext>
              </a:extLst>
            </p:cNvPr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E916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16" tIns="64257" rIns="128516" bIns="64257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6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F3DA1C9-8EF0-48E2-816D-EE60C6C77AAF}"/>
                </a:ext>
              </a:extLst>
            </p:cNvPr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16" tIns="64257" rIns="128516" bIns="6425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r>
                <a:rPr lang="en-US" altLang="zh-CN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4" name="组合 5">
            <a:extLst>
              <a:ext uri="{FF2B5EF4-FFF2-40B4-BE49-F238E27FC236}">
                <a16:creationId xmlns:a16="http://schemas.microsoft.com/office/drawing/2014/main" id="{7E9CCCD3-27AC-4B42-A1C6-F280DDDAF2BB}"/>
              </a:ext>
            </a:extLst>
          </p:cNvPr>
          <p:cNvGrpSpPr/>
          <p:nvPr/>
        </p:nvGrpSpPr>
        <p:grpSpPr>
          <a:xfrm>
            <a:off x="8653145" y="3529576"/>
            <a:ext cx="2099310" cy="1017270"/>
            <a:chOff x="8563615" y="2945166"/>
            <a:chExt cx="2099921" cy="1017295"/>
          </a:xfrm>
          <a:solidFill>
            <a:srgbClr val="FAFAFA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732E0F4-C8E0-4143-9E7B-3E043FCC563F}"/>
                </a:ext>
              </a:extLst>
            </p:cNvPr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33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5B4205A-0FFC-4AE6-9D36-4EC92DE9C211}"/>
                </a:ext>
              </a:extLst>
            </p:cNvPr>
            <p:cNvSpPr txBox="1"/>
            <p:nvPr/>
          </p:nvSpPr>
          <p:spPr>
            <a:xfrm>
              <a:off x="9087650" y="3042093"/>
              <a:ext cx="1075605" cy="70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45" name="稻壳儿_时尚演示出品_16">
            <a:extLst>
              <a:ext uri="{FF2B5EF4-FFF2-40B4-BE49-F238E27FC236}">
                <a16:creationId xmlns:a16="http://schemas.microsoft.com/office/drawing/2014/main" id="{DFD860EA-65A0-4B9F-A9F6-4FDA1D626C61}"/>
              </a:ext>
            </a:extLst>
          </p:cNvPr>
          <p:cNvSpPr txBox="1"/>
          <p:nvPr/>
        </p:nvSpPr>
        <p:spPr>
          <a:xfrm>
            <a:off x="1640906" y="2119005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46" name="稻壳儿_时尚演示出品_17">
            <a:extLst>
              <a:ext uri="{FF2B5EF4-FFF2-40B4-BE49-F238E27FC236}">
                <a16:creationId xmlns:a16="http://schemas.microsoft.com/office/drawing/2014/main" id="{860A0239-59E8-4CDC-B6A9-08D94F832A68}"/>
              </a:ext>
            </a:extLst>
          </p:cNvPr>
          <p:cNvSpPr txBox="1"/>
          <p:nvPr/>
        </p:nvSpPr>
        <p:spPr>
          <a:xfrm>
            <a:off x="1640906" y="2373178"/>
            <a:ext cx="2090888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7" name="稻壳儿_时尚演示出品_16">
            <a:extLst>
              <a:ext uri="{FF2B5EF4-FFF2-40B4-BE49-F238E27FC236}">
                <a16:creationId xmlns:a16="http://schemas.microsoft.com/office/drawing/2014/main" id="{0877DA84-9F58-4A15-A81E-0BC771F57D7F}"/>
              </a:ext>
            </a:extLst>
          </p:cNvPr>
          <p:cNvSpPr txBox="1"/>
          <p:nvPr/>
        </p:nvSpPr>
        <p:spPr>
          <a:xfrm>
            <a:off x="4005112" y="4839800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48" name="稻壳儿_时尚演示出品_17">
            <a:extLst>
              <a:ext uri="{FF2B5EF4-FFF2-40B4-BE49-F238E27FC236}">
                <a16:creationId xmlns:a16="http://schemas.microsoft.com/office/drawing/2014/main" id="{5974E48D-5EE8-4673-B918-09A30A2D0287}"/>
              </a:ext>
            </a:extLst>
          </p:cNvPr>
          <p:cNvSpPr txBox="1"/>
          <p:nvPr/>
        </p:nvSpPr>
        <p:spPr>
          <a:xfrm>
            <a:off x="4005112" y="5093973"/>
            <a:ext cx="2090888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稻壳儿_时尚演示出品_16">
            <a:extLst>
              <a:ext uri="{FF2B5EF4-FFF2-40B4-BE49-F238E27FC236}">
                <a16:creationId xmlns:a16="http://schemas.microsoft.com/office/drawing/2014/main" id="{920BD9BA-B19A-46A1-AA4C-21CDC8BA3F1C}"/>
              </a:ext>
            </a:extLst>
          </p:cNvPr>
          <p:cNvSpPr txBox="1"/>
          <p:nvPr/>
        </p:nvSpPr>
        <p:spPr>
          <a:xfrm>
            <a:off x="6503646" y="2162141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50" name="稻壳儿_时尚演示出品_17">
            <a:extLst>
              <a:ext uri="{FF2B5EF4-FFF2-40B4-BE49-F238E27FC236}">
                <a16:creationId xmlns:a16="http://schemas.microsoft.com/office/drawing/2014/main" id="{84BFE1D2-8931-4DB4-B8ED-12EC06AB50DF}"/>
              </a:ext>
            </a:extLst>
          </p:cNvPr>
          <p:cNvSpPr txBox="1"/>
          <p:nvPr/>
        </p:nvSpPr>
        <p:spPr>
          <a:xfrm>
            <a:off x="6503646" y="2416314"/>
            <a:ext cx="2090888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稻壳儿_时尚演示出品_16">
            <a:extLst>
              <a:ext uri="{FF2B5EF4-FFF2-40B4-BE49-F238E27FC236}">
                <a16:creationId xmlns:a16="http://schemas.microsoft.com/office/drawing/2014/main" id="{5BB3CD80-527B-4F21-B584-95CFA0DFBC4B}"/>
              </a:ext>
            </a:extLst>
          </p:cNvPr>
          <p:cNvSpPr txBox="1"/>
          <p:nvPr/>
        </p:nvSpPr>
        <p:spPr>
          <a:xfrm>
            <a:off x="8880980" y="4759210"/>
            <a:ext cx="1464032" cy="3407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sz="2400" dirty="0">
              <a:cs typeface="+mn-ea"/>
              <a:sym typeface="+mn-lt"/>
            </a:endParaRPr>
          </a:p>
        </p:txBody>
      </p:sp>
      <p:sp>
        <p:nvSpPr>
          <p:cNvPr id="52" name="稻壳儿_时尚演示出品_17">
            <a:extLst>
              <a:ext uri="{FF2B5EF4-FFF2-40B4-BE49-F238E27FC236}">
                <a16:creationId xmlns:a16="http://schemas.microsoft.com/office/drawing/2014/main" id="{55D7B330-A568-4A0B-844B-998D0968A2DB}"/>
              </a:ext>
            </a:extLst>
          </p:cNvPr>
          <p:cNvSpPr txBox="1"/>
          <p:nvPr/>
        </p:nvSpPr>
        <p:spPr>
          <a:xfrm>
            <a:off x="8880980" y="5013383"/>
            <a:ext cx="2090888" cy="9347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1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89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951211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pic>
        <p:nvPicPr>
          <p:cNvPr id="6" name="稻壳儿_时尚演示出品_2" descr="New Macbook Silver.png">
            <a:extLst>
              <a:ext uri="{FF2B5EF4-FFF2-40B4-BE49-F238E27FC236}">
                <a16:creationId xmlns:a16="http://schemas.microsoft.com/office/drawing/2014/main" id="{74438A95-6100-45A0-8C53-346375B25EA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0102" y="2010741"/>
            <a:ext cx="6507972" cy="3810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稻壳儿_时尚演示出品_3">
            <a:extLst>
              <a:ext uri="{FF2B5EF4-FFF2-40B4-BE49-F238E27FC236}">
                <a16:creationId xmlns:a16="http://schemas.microsoft.com/office/drawing/2014/main" id="{515EDB93-E6C0-4E17-AA9A-05FCB6CCF84A}"/>
              </a:ext>
            </a:extLst>
          </p:cNvPr>
          <p:cNvSpPr/>
          <p:nvPr/>
        </p:nvSpPr>
        <p:spPr>
          <a:xfrm>
            <a:off x="504776" y="4324326"/>
            <a:ext cx="5055326" cy="130628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4800" dist="508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稻壳儿_时尚演示出品_4">
            <a:extLst>
              <a:ext uri="{FF2B5EF4-FFF2-40B4-BE49-F238E27FC236}">
                <a16:creationId xmlns:a16="http://schemas.microsoft.com/office/drawing/2014/main" id="{B1B92A79-320D-4759-B91F-529E4F9F0A9C}"/>
              </a:ext>
            </a:extLst>
          </p:cNvPr>
          <p:cNvSpPr/>
          <p:nvPr/>
        </p:nvSpPr>
        <p:spPr>
          <a:xfrm>
            <a:off x="1094569" y="4625242"/>
            <a:ext cx="800100" cy="759833"/>
          </a:xfrm>
          <a:prstGeom prst="rect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稻壳儿_时尚演示出品_5">
            <a:extLst>
              <a:ext uri="{FF2B5EF4-FFF2-40B4-BE49-F238E27FC236}">
                <a16:creationId xmlns:a16="http://schemas.microsoft.com/office/drawing/2014/main" id="{960F0D34-4F9D-4641-B4EA-D3E780FDFE5E}"/>
              </a:ext>
            </a:extLst>
          </p:cNvPr>
          <p:cNvSpPr txBox="1"/>
          <p:nvPr/>
        </p:nvSpPr>
        <p:spPr>
          <a:xfrm>
            <a:off x="1297697" y="2550225"/>
            <a:ext cx="3745775" cy="147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Click here to add content that matches the title. Maecenas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congue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Fusce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posuere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magna sed pulvinar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ultricies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purus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lectus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malesuada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libero, sit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commodo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magna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eros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urna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.</a:t>
            </a:r>
            <a:endParaRPr sz="12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稻壳儿_时尚演示出品_8">
            <a:extLst>
              <a:ext uri="{FF2B5EF4-FFF2-40B4-BE49-F238E27FC236}">
                <a16:creationId xmlns:a16="http://schemas.microsoft.com/office/drawing/2014/main" id="{6CC04B5A-564E-44DE-915B-5EDA1C9F0043}"/>
              </a:ext>
            </a:extLst>
          </p:cNvPr>
          <p:cNvSpPr/>
          <p:nvPr/>
        </p:nvSpPr>
        <p:spPr>
          <a:xfrm>
            <a:off x="2272804" y="4878127"/>
            <a:ext cx="2367883" cy="53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Lorem ipsum dolor sit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lacus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nibh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aliquet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endParaRPr sz="12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稻壳儿_时尚演示出品_9">
            <a:extLst>
              <a:ext uri="{FF2B5EF4-FFF2-40B4-BE49-F238E27FC236}">
                <a16:creationId xmlns:a16="http://schemas.microsoft.com/office/drawing/2014/main" id="{690A2EB7-F03C-4C14-94A9-F9A7C140EC78}"/>
              </a:ext>
            </a:extLst>
          </p:cNvPr>
          <p:cNvSpPr txBox="1"/>
          <p:nvPr/>
        </p:nvSpPr>
        <p:spPr>
          <a:xfrm>
            <a:off x="2272804" y="4625242"/>
            <a:ext cx="1373623" cy="288413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rgbClr val="1B190F"/>
              </a:buClr>
              <a:buSzPts val="1200"/>
              <a:buNone/>
              <a:defRPr sz="1200" b="1">
                <a:solidFill>
                  <a:srgbClr val="1B190F"/>
                </a:solidFill>
                <a:latin typeface="+mn-ea"/>
                <a:ea typeface="+mn-ea"/>
                <a:cs typeface="+mn-ea"/>
              </a:defRPr>
            </a:lvl1pPr>
          </a:lstStyle>
          <a:p>
            <a:r>
              <a:rPr lang="en-US" altLang="zh-CN" sz="1400" dirty="0">
                <a:latin typeface="+mn-lt"/>
                <a:sym typeface="+mn-lt"/>
              </a:rPr>
              <a:t>Add title text</a:t>
            </a:r>
            <a:endParaRPr sz="1400" dirty="0">
              <a:latin typeface="+mn-lt"/>
              <a:sym typeface="+mn-lt"/>
            </a:endParaRPr>
          </a:p>
        </p:txBody>
      </p:sp>
      <p:sp>
        <p:nvSpPr>
          <p:cNvPr id="14" name="稻壳儿_时尚演示出品_10">
            <a:extLst>
              <a:ext uri="{FF2B5EF4-FFF2-40B4-BE49-F238E27FC236}">
                <a16:creationId xmlns:a16="http://schemas.microsoft.com/office/drawing/2014/main" id="{F6B7105D-CAEA-4E88-ACC3-8BEC7114059F}"/>
              </a:ext>
            </a:extLst>
          </p:cNvPr>
          <p:cNvSpPr>
            <a:spLocks noEditPoints="1"/>
          </p:cNvSpPr>
          <p:nvPr/>
        </p:nvSpPr>
        <p:spPr bwMode="auto">
          <a:xfrm>
            <a:off x="1378203" y="4840058"/>
            <a:ext cx="232833" cy="330200"/>
          </a:xfrm>
          <a:custGeom>
            <a:avLst/>
            <a:gdLst/>
            <a:ahLst/>
            <a:cxnLst>
              <a:cxn ang="0">
                <a:pos x="6" y="37"/>
              </a:cxn>
              <a:cxn ang="0">
                <a:pos x="16" y="30"/>
              </a:cxn>
              <a:cxn ang="0">
                <a:pos x="16" y="0"/>
              </a:cxn>
              <a:cxn ang="0">
                <a:pos x="43" y="2"/>
              </a:cxn>
              <a:cxn ang="0">
                <a:pos x="43" y="31"/>
              </a:cxn>
              <a:cxn ang="0">
                <a:pos x="24" y="72"/>
              </a:cxn>
              <a:cxn ang="0">
                <a:pos x="0" y="51"/>
              </a:cxn>
              <a:cxn ang="0">
                <a:pos x="6" y="55"/>
              </a:cxn>
              <a:cxn ang="0">
                <a:pos x="40" y="61"/>
              </a:cxn>
              <a:cxn ang="0">
                <a:pos x="44" y="36"/>
              </a:cxn>
              <a:cxn ang="0">
                <a:pos x="23" y="33"/>
              </a:cxn>
              <a:cxn ang="0">
                <a:pos x="39" y="40"/>
              </a:cxn>
              <a:cxn ang="0">
                <a:pos x="42" y="43"/>
              </a:cxn>
              <a:cxn ang="0">
                <a:pos x="34" y="47"/>
              </a:cxn>
              <a:cxn ang="0">
                <a:pos x="29" y="64"/>
              </a:cxn>
              <a:cxn ang="0">
                <a:pos x="23" y="56"/>
              </a:cxn>
              <a:cxn ang="0">
                <a:pos x="22" y="57"/>
              </a:cxn>
              <a:cxn ang="0">
                <a:pos x="6" y="53"/>
              </a:cxn>
              <a:cxn ang="0">
                <a:pos x="10" y="53"/>
              </a:cxn>
              <a:cxn ang="0">
                <a:pos x="17" y="56"/>
              </a:cxn>
              <a:cxn ang="0">
                <a:pos x="5" y="51"/>
              </a:cxn>
              <a:cxn ang="0">
                <a:pos x="22" y="51"/>
              </a:cxn>
              <a:cxn ang="0">
                <a:pos x="22" y="46"/>
              </a:cxn>
              <a:cxn ang="0">
                <a:pos x="11" y="38"/>
              </a:cxn>
              <a:cxn ang="0">
                <a:pos x="21" y="28"/>
              </a:cxn>
              <a:cxn ang="0">
                <a:pos x="26" y="28"/>
              </a:cxn>
              <a:cxn ang="0">
                <a:pos x="16" y="5"/>
              </a:cxn>
              <a:cxn ang="0">
                <a:pos x="21" y="28"/>
              </a:cxn>
              <a:cxn ang="0">
                <a:pos x="30" y="44"/>
              </a:cxn>
              <a:cxn ang="0">
                <a:pos x="27" y="47"/>
              </a:cxn>
              <a:cxn ang="0">
                <a:pos x="38" y="30"/>
              </a:cxn>
              <a:cxn ang="0">
                <a:pos x="43" y="6"/>
              </a:cxn>
              <a:cxn ang="0">
                <a:pos x="33" y="29"/>
              </a:cxn>
            </a:cxnLst>
            <a:rect l="0" t="0" r="r" b="b"/>
            <a:pathLst>
              <a:path w="51" h="72">
                <a:moveTo>
                  <a:pt x="7" y="41"/>
                </a:moveTo>
                <a:cubicBezTo>
                  <a:pt x="7" y="40"/>
                  <a:pt x="6" y="38"/>
                  <a:pt x="6" y="37"/>
                </a:cubicBezTo>
                <a:cubicBezTo>
                  <a:pt x="6" y="34"/>
                  <a:pt x="10" y="30"/>
                  <a:pt x="14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5" y="26"/>
                  <a:pt x="10" y="12"/>
                  <a:pt x="10" y="8"/>
                </a:cubicBezTo>
                <a:cubicBezTo>
                  <a:pt x="10" y="4"/>
                  <a:pt x="12" y="0"/>
                  <a:pt x="16" y="0"/>
                </a:cubicBezTo>
                <a:cubicBezTo>
                  <a:pt x="22" y="0"/>
                  <a:pt x="28" y="21"/>
                  <a:pt x="30" y="25"/>
                </a:cubicBezTo>
                <a:cubicBezTo>
                  <a:pt x="31" y="20"/>
                  <a:pt x="37" y="2"/>
                  <a:pt x="43" y="2"/>
                </a:cubicBezTo>
                <a:cubicBezTo>
                  <a:pt x="47" y="2"/>
                  <a:pt x="49" y="5"/>
                  <a:pt x="49" y="9"/>
                </a:cubicBezTo>
                <a:cubicBezTo>
                  <a:pt x="49" y="13"/>
                  <a:pt x="45" y="26"/>
                  <a:pt x="43" y="31"/>
                </a:cubicBezTo>
                <a:cubicBezTo>
                  <a:pt x="50" y="32"/>
                  <a:pt x="51" y="38"/>
                  <a:pt x="51" y="44"/>
                </a:cubicBezTo>
                <a:cubicBezTo>
                  <a:pt x="51" y="60"/>
                  <a:pt x="40" y="72"/>
                  <a:pt x="24" y="72"/>
                </a:cubicBezTo>
                <a:cubicBezTo>
                  <a:pt x="21" y="72"/>
                  <a:pt x="18" y="72"/>
                  <a:pt x="15" y="71"/>
                </a:cubicBezTo>
                <a:cubicBezTo>
                  <a:pt x="7" y="68"/>
                  <a:pt x="0" y="60"/>
                  <a:pt x="0" y="51"/>
                </a:cubicBezTo>
                <a:cubicBezTo>
                  <a:pt x="0" y="46"/>
                  <a:pt x="2" y="43"/>
                  <a:pt x="7" y="41"/>
                </a:cubicBezTo>
                <a:close/>
                <a:moveTo>
                  <a:pt x="6" y="55"/>
                </a:moveTo>
                <a:cubicBezTo>
                  <a:pt x="9" y="63"/>
                  <a:pt x="16" y="68"/>
                  <a:pt x="24" y="68"/>
                </a:cubicBezTo>
                <a:cubicBezTo>
                  <a:pt x="31" y="68"/>
                  <a:pt x="36" y="65"/>
                  <a:pt x="40" y="61"/>
                </a:cubicBezTo>
                <a:cubicBezTo>
                  <a:pt x="44" y="56"/>
                  <a:pt x="46" y="50"/>
                  <a:pt x="46" y="44"/>
                </a:cubicBezTo>
                <a:cubicBezTo>
                  <a:pt x="46" y="41"/>
                  <a:pt x="46" y="38"/>
                  <a:pt x="44" y="36"/>
                </a:cubicBezTo>
                <a:cubicBezTo>
                  <a:pt x="41" y="33"/>
                  <a:pt x="29" y="32"/>
                  <a:pt x="25" y="32"/>
                </a:cubicBezTo>
                <a:cubicBezTo>
                  <a:pt x="24" y="32"/>
                  <a:pt x="23" y="32"/>
                  <a:pt x="23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40"/>
                  <a:pt x="35" y="40"/>
                  <a:pt x="39" y="40"/>
                </a:cubicBezTo>
                <a:cubicBezTo>
                  <a:pt x="40" y="40"/>
                  <a:pt x="40" y="40"/>
                  <a:pt x="41" y="40"/>
                </a:cubicBezTo>
                <a:cubicBezTo>
                  <a:pt x="41" y="41"/>
                  <a:pt x="42" y="42"/>
                  <a:pt x="42" y="43"/>
                </a:cubicBezTo>
                <a:cubicBezTo>
                  <a:pt x="41" y="44"/>
                  <a:pt x="39" y="44"/>
                  <a:pt x="38" y="45"/>
                </a:cubicBezTo>
                <a:cubicBezTo>
                  <a:pt x="36" y="45"/>
                  <a:pt x="35" y="46"/>
                  <a:pt x="34" y="47"/>
                </a:cubicBezTo>
                <a:cubicBezTo>
                  <a:pt x="31" y="49"/>
                  <a:pt x="28" y="53"/>
                  <a:pt x="28" y="57"/>
                </a:cubicBezTo>
                <a:cubicBezTo>
                  <a:pt x="28" y="59"/>
                  <a:pt x="29" y="61"/>
                  <a:pt x="29" y="64"/>
                </a:cubicBezTo>
                <a:cubicBezTo>
                  <a:pt x="29" y="64"/>
                  <a:pt x="29" y="65"/>
                  <a:pt x="29" y="65"/>
                </a:cubicBezTo>
                <a:cubicBezTo>
                  <a:pt x="24" y="64"/>
                  <a:pt x="23" y="60"/>
                  <a:pt x="23" y="56"/>
                </a:cubicBezTo>
                <a:cubicBezTo>
                  <a:pt x="23" y="56"/>
                  <a:pt x="22" y="56"/>
                  <a:pt x="22" y="56"/>
                </a:cubicBezTo>
                <a:cubicBezTo>
                  <a:pt x="22" y="56"/>
                  <a:pt x="22" y="57"/>
                  <a:pt x="22" y="57"/>
                </a:cubicBezTo>
                <a:cubicBezTo>
                  <a:pt x="22" y="60"/>
                  <a:pt x="19" y="62"/>
                  <a:pt x="16" y="62"/>
                </a:cubicBezTo>
                <a:cubicBezTo>
                  <a:pt x="12" y="62"/>
                  <a:pt x="6" y="57"/>
                  <a:pt x="6" y="53"/>
                </a:cubicBezTo>
                <a:cubicBezTo>
                  <a:pt x="6" y="51"/>
                  <a:pt x="7" y="51"/>
                  <a:pt x="7" y="50"/>
                </a:cubicBezTo>
                <a:cubicBezTo>
                  <a:pt x="8" y="51"/>
                  <a:pt x="9" y="52"/>
                  <a:pt x="10" y="53"/>
                </a:cubicBezTo>
                <a:cubicBezTo>
                  <a:pt x="11" y="54"/>
                  <a:pt x="13" y="57"/>
                  <a:pt x="15" y="57"/>
                </a:cubicBezTo>
                <a:cubicBezTo>
                  <a:pt x="16" y="57"/>
                  <a:pt x="17" y="57"/>
                  <a:pt x="17" y="56"/>
                </a:cubicBezTo>
                <a:cubicBezTo>
                  <a:pt x="17" y="54"/>
                  <a:pt x="10" y="46"/>
                  <a:pt x="9" y="46"/>
                </a:cubicBezTo>
                <a:cubicBezTo>
                  <a:pt x="6" y="46"/>
                  <a:pt x="5" y="49"/>
                  <a:pt x="5" y="51"/>
                </a:cubicBezTo>
                <a:cubicBezTo>
                  <a:pt x="5" y="52"/>
                  <a:pt x="5" y="54"/>
                  <a:pt x="6" y="55"/>
                </a:cubicBezTo>
                <a:close/>
                <a:moveTo>
                  <a:pt x="22" y="51"/>
                </a:moveTo>
                <a:cubicBezTo>
                  <a:pt x="23" y="51"/>
                  <a:pt x="23" y="50"/>
                  <a:pt x="23" y="50"/>
                </a:cubicBezTo>
                <a:cubicBezTo>
                  <a:pt x="23" y="49"/>
                  <a:pt x="22" y="46"/>
                  <a:pt x="22" y="46"/>
                </a:cubicBezTo>
                <a:cubicBezTo>
                  <a:pt x="21" y="43"/>
                  <a:pt x="17" y="35"/>
                  <a:pt x="14" y="35"/>
                </a:cubicBezTo>
                <a:cubicBezTo>
                  <a:pt x="13" y="35"/>
                  <a:pt x="11" y="36"/>
                  <a:pt x="11" y="38"/>
                </a:cubicBezTo>
                <a:cubicBezTo>
                  <a:pt x="11" y="41"/>
                  <a:pt x="19" y="51"/>
                  <a:pt x="22" y="51"/>
                </a:cubicBezTo>
                <a:close/>
                <a:moveTo>
                  <a:pt x="21" y="28"/>
                </a:moveTo>
                <a:cubicBezTo>
                  <a:pt x="21" y="28"/>
                  <a:pt x="22" y="28"/>
                  <a:pt x="23" y="28"/>
                </a:cubicBezTo>
                <a:cubicBezTo>
                  <a:pt x="24" y="28"/>
                  <a:pt x="25" y="28"/>
                  <a:pt x="26" y="28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2"/>
                  <a:pt x="18" y="5"/>
                  <a:pt x="16" y="5"/>
                </a:cubicBezTo>
                <a:cubicBezTo>
                  <a:pt x="15" y="5"/>
                  <a:pt x="14" y="6"/>
                  <a:pt x="14" y="7"/>
                </a:cubicBezTo>
                <a:cubicBezTo>
                  <a:pt x="14" y="11"/>
                  <a:pt x="19" y="24"/>
                  <a:pt x="21" y="28"/>
                </a:cubicBezTo>
                <a:close/>
                <a:moveTo>
                  <a:pt x="27" y="47"/>
                </a:moveTo>
                <a:cubicBezTo>
                  <a:pt x="28" y="46"/>
                  <a:pt x="29" y="45"/>
                  <a:pt x="30" y="44"/>
                </a:cubicBezTo>
                <a:cubicBezTo>
                  <a:pt x="29" y="44"/>
                  <a:pt x="27" y="44"/>
                  <a:pt x="26" y="43"/>
                </a:cubicBezTo>
                <a:cubicBezTo>
                  <a:pt x="26" y="44"/>
                  <a:pt x="27" y="45"/>
                  <a:pt x="27" y="47"/>
                </a:cubicBezTo>
                <a:close/>
                <a:moveTo>
                  <a:pt x="33" y="29"/>
                </a:moveTo>
                <a:cubicBezTo>
                  <a:pt x="38" y="30"/>
                  <a:pt x="38" y="30"/>
                  <a:pt x="38" y="30"/>
                </a:cubicBezTo>
                <a:cubicBezTo>
                  <a:pt x="39" y="26"/>
                  <a:pt x="45" y="11"/>
                  <a:pt x="45" y="9"/>
                </a:cubicBezTo>
                <a:cubicBezTo>
                  <a:pt x="45" y="8"/>
                  <a:pt x="44" y="6"/>
                  <a:pt x="43" y="6"/>
                </a:cubicBezTo>
                <a:cubicBezTo>
                  <a:pt x="41" y="6"/>
                  <a:pt x="39" y="14"/>
                  <a:pt x="38" y="15"/>
                </a:cubicBezTo>
                <a:lnTo>
                  <a:pt x="33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pic>
        <p:nvPicPr>
          <p:cNvPr id="16" name="图片 15" descr="图片包含 植物, 鲜花&#10;&#10;描述已自动生成">
            <a:extLst>
              <a:ext uri="{FF2B5EF4-FFF2-40B4-BE49-F238E27FC236}">
                <a16:creationId xmlns:a16="http://schemas.microsoft.com/office/drawing/2014/main" id="{388E5721-BA97-404C-B6AD-298EBB10C7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935" y="2330381"/>
            <a:ext cx="4950345" cy="30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71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898202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440D6F5-9417-4425-9586-04BC05AE166A}"/>
              </a:ext>
            </a:extLst>
          </p:cNvPr>
          <p:cNvGrpSpPr/>
          <p:nvPr/>
        </p:nvGrpSpPr>
        <p:grpSpPr>
          <a:xfrm>
            <a:off x="7230121" y="2087390"/>
            <a:ext cx="3937083" cy="1094977"/>
            <a:chOff x="7716427" y="2902800"/>
            <a:chExt cx="3937083" cy="109497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89A59F8-664D-476B-BF82-2D9C2E037882}"/>
                </a:ext>
              </a:extLst>
            </p:cNvPr>
            <p:cNvSpPr/>
            <p:nvPr/>
          </p:nvSpPr>
          <p:spPr>
            <a:xfrm>
              <a:off x="7716427" y="3259113"/>
              <a:ext cx="39370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cs typeface="+mn-ea"/>
                  <a:sym typeface="+mn-lt"/>
                </a:rPr>
                <a:t>Put your text about this part related goes here. Put your text about this part related goes here. 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CD8A7D4-92B8-40EB-8AA1-2947122A8069}"/>
                </a:ext>
              </a:extLst>
            </p:cNvPr>
            <p:cNvSpPr/>
            <p:nvPr/>
          </p:nvSpPr>
          <p:spPr>
            <a:xfrm>
              <a:off x="7716427" y="2902800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529EB45-94A5-45C5-9089-CA954388630A}"/>
              </a:ext>
            </a:extLst>
          </p:cNvPr>
          <p:cNvGrpSpPr/>
          <p:nvPr/>
        </p:nvGrpSpPr>
        <p:grpSpPr>
          <a:xfrm>
            <a:off x="7242484" y="4827352"/>
            <a:ext cx="3949446" cy="1107996"/>
            <a:chOff x="7704064" y="2889781"/>
            <a:chExt cx="3949446" cy="110799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1A36423-C7A9-4ED4-A570-B1B99E5DDD39}"/>
                </a:ext>
              </a:extLst>
            </p:cNvPr>
            <p:cNvSpPr/>
            <p:nvPr/>
          </p:nvSpPr>
          <p:spPr>
            <a:xfrm>
              <a:off x="7716427" y="3259113"/>
              <a:ext cx="39370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cs typeface="+mn-ea"/>
                  <a:sym typeface="+mn-lt"/>
                </a:rPr>
                <a:t>Put your text about this part related goes here. Put your text about this part related goes here. 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DAD9C49-B442-4211-9555-17E3EC93E46F}"/>
                </a:ext>
              </a:extLst>
            </p:cNvPr>
            <p:cNvSpPr/>
            <p:nvPr/>
          </p:nvSpPr>
          <p:spPr>
            <a:xfrm>
              <a:off x="7704064" y="2889781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DBD27F-4416-4D56-A0B2-860E3CEBC3E7}"/>
              </a:ext>
            </a:extLst>
          </p:cNvPr>
          <p:cNvGrpSpPr/>
          <p:nvPr/>
        </p:nvGrpSpPr>
        <p:grpSpPr>
          <a:xfrm>
            <a:off x="7230121" y="3429000"/>
            <a:ext cx="3949446" cy="1107996"/>
            <a:chOff x="7704064" y="2889781"/>
            <a:chExt cx="3949446" cy="110799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C05123D-3DE3-45FE-A26E-F9FBD613362B}"/>
                </a:ext>
              </a:extLst>
            </p:cNvPr>
            <p:cNvSpPr/>
            <p:nvPr/>
          </p:nvSpPr>
          <p:spPr>
            <a:xfrm>
              <a:off x="7716427" y="3259113"/>
              <a:ext cx="39370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cs typeface="+mn-ea"/>
                  <a:sym typeface="+mn-lt"/>
                </a:rPr>
                <a:t>Put your text about this part related goes here. Put your text about this part related goes here.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E7DB783-AB21-43B5-B1A2-4B8872093483}"/>
                </a:ext>
              </a:extLst>
            </p:cNvPr>
            <p:cNvSpPr/>
            <p:nvPr/>
          </p:nvSpPr>
          <p:spPr>
            <a:xfrm>
              <a:off x="7704064" y="2889781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38522428-78EE-46BA-BD43-B81DDC3C132E}"/>
              </a:ext>
            </a:extLst>
          </p:cNvPr>
          <p:cNvSpPr/>
          <p:nvPr/>
        </p:nvSpPr>
        <p:spPr>
          <a:xfrm>
            <a:off x="6521571" y="3608289"/>
            <a:ext cx="559572" cy="559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5719355-9080-4017-AE38-2A15C4281049}"/>
              </a:ext>
            </a:extLst>
          </p:cNvPr>
          <p:cNvGrpSpPr/>
          <p:nvPr/>
        </p:nvGrpSpPr>
        <p:grpSpPr>
          <a:xfrm>
            <a:off x="6652460" y="3744880"/>
            <a:ext cx="321714" cy="286388"/>
            <a:chOff x="6699251" y="2735263"/>
            <a:chExt cx="404812" cy="360362"/>
          </a:xfrm>
          <a:solidFill>
            <a:srgbClr val="33493D"/>
          </a:solidFill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6BDEF135-9FA6-413E-93B0-A519561E3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2746375"/>
              <a:ext cx="123825" cy="338137"/>
            </a:xfrm>
            <a:custGeom>
              <a:avLst/>
              <a:gdLst>
                <a:gd name="T0" fmla="*/ 9 w 11"/>
                <a:gd name="T1" fmla="*/ 15 h 30"/>
                <a:gd name="T2" fmla="*/ 1 w 11"/>
                <a:gd name="T3" fmla="*/ 1 h 30"/>
                <a:gd name="T4" fmla="*/ 2 w 11"/>
                <a:gd name="T5" fmla="*/ 0 h 30"/>
                <a:gd name="T6" fmla="*/ 11 w 11"/>
                <a:gd name="T7" fmla="*/ 15 h 30"/>
                <a:gd name="T8" fmla="*/ 1 w 11"/>
                <a:gd name="T9" fmla="*/ 30 h 30"/>
                <a:gd name="T10" fmla="*/ 0 w 11"/>
                <a:gd name="T11" fmla="*/ 28 h 30"/>
                <a:gd name="T12" fmla="*/ 9 w 11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9" y="15"/>
                  </a:moveTo>
                  <a:cubicBezTo>
                    <a:pt x="9" y="9"/>
                    <a:pt x="6" y="4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2"/>
                    <a:pt x="11" y="8"/>
                    <a:pt x="11" y="15"/>
                  </a:cubicBezTo>
                  <a:cubicBezTo>
                    <a:pt x="11" y="21"/>
                    <a:pt x="7" y="27"/>
                    <a:pt x="1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5"/>
                    <a:pt x="9" y="20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9F70B93E-F9AC-4710-97BE-4286F92BC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1" y="2768600"/>
              <a:ext cx="101600" cy="282575"/>
            </a:xfrm>
            <a:custGeom>
              <a:avLst/>
              <a:gdLst>
                <a:gd name="T0" fmla="*/ 7 w 9"/>
                <a:gd name="T1" fmla="*/ 13 h 25"/>
                <a:gd name="T2" fmla="*/ 0 w 9"/>
                <a:gd name="T3" fmla="*/ 2 h 25"/>
                <a:gd name="T4" fmla="*/ 1 w 9"/>
                <a:gd name="T5" fmla="*/ 0 h 25"/>
                <a:gd name="T6" fmla="*/ 9 w 9"/>
                <a:gd name="T7" fmla="*/ 13 h 25"/>
                <a:gd name="T8" fmla="*/ 1 w 9"/>
                <a:gd name="T9" fmla="*/ 25 h 25"/>
                <a:gd name="T10" fmla="*/ 0 w 9"/>
                <a:gd name="T11" fmla="*/ 23 h 25"/>
                <a:gd name="T12" fmla="*/ 7 w 9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13"/>
                  </a:moveTo>
                  <a:cubicBezTo>
                    <a:pt x="7" y="8"/>
                    <a:pt x="4" y="4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9" y="7"/>
                    <a:pt x="9" y="13"/>
                  </a:cubicBezTo>
                  <a:cubicBezTo>
                    <a:pt x="9" y="18"/>
                    <a:pt x="6" y="23"/>
                    <a:pt x="1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1"/>
                    <a:pt x="7" y="17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DC5CC3BB-2AD6-490F-AFE0-C15A0FF47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2735263"/>
              <a:ext cx="123825" cy="360362"/>
            </a:xfrm>
            <a:custGeom>
              <a:avLst/>
              <a:gdLst>
                <a:gd name="T0" fmla="*/ 0 w 78"/>
                <a:gd name="T1" fmla="*/ 64 h 227"/>
                <a:gd name="T2" fmla="*/ 0 w 78"/>
                <a:gd name="T3" fmla="*/ 156 h 227"/>
                <a:gd name="T4" fmla="*/ 49 w 78"/>
                <a:gd name="T5" fmla="*/ 199 h 227"/>
                <a:gd name="T6" fmla="*/ 49 w 78"/>
                <a:gd name="T7" fmla="*/ 114 h 227"/>
                <a:gd name="T8" fmla="*/ 56 w 78"/>
                <a:gd name="T9" fmla="*/ 114 h 227"/>
                <a:gd name="T10" fmla="*/ 56 w 78"/>
                <a:gd name="T11" fmla="*/ 206 h 227"/>
                <a:gd name="T12" fmla="*/ 78 w 78"/>
                <a:gd name="T13" fmla="*/ 227 h 227"/>
                <a:gd name="T14" fmla="*/ 78 w 78"/>
                <a:gd name="T15" fmla="*/ 0 h 227"/>
                <a:gd name="T16" fmla="*/ 0 w 78"/>
                <a:gd name="T17" fmla="*/ 6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27">
                  <a:moveTo>
                    <a:pt x="0" y="64"/>
                  </a:moveTo>
                  <a:lnTo>
                    <a:pt x="0" y="156"/>
                  </a:lnTo>
                  <a:lnTo>
                    <a:pt x="49" y="199"/>
                  </a:lnTo>
                  <a:lnTo>
                    <a:pt x="49" y="114"/>
                  </a:lnTo>
                  <a:lnTo>
                    <a:pt x="56" y="114"/>
                  </a:lnTo>
                  <a:lnTo>
                    <a:pt x="56" y="206"/>
                  </a:lnTo>
                  <a:lnTo>
                    <a:pt x="78" y="227"/>
                  </a:lnTo>
                  <a:lnTo>
                    <a:pt x="78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D3E50FBB-65D0-4A6E-944E-BEBB039D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1" y="2847975"/>
              <a:ext cx="66675" cy="134937"/>
            </a:xfrm>
            <a:custGeom>
              <a:avLst/>
              <a:gdLst>
                <a:gd name="T0" fmla="*/ 0 w 42"/>
                <a:gd name="T1" fmla="*/ 0 h 85"/>
                <a:gd name="T2" fmla="*/ 0 w 42"/>
                <a:gd name="T3" fmla="*/ 85 h 85"/>
                <a:gd name="T4" fmla="*/ 28 w 42"/>
                <a:gd name="T5" fmla="*/ 85 h 85"/>
                <a:gd name="T6" fmla="*/ 28 w 42"/>
                <a:gd name="T7" fmla="*/ 35 h 85"/>
                <a:gd name="T8" fmla="*/ 35 w 42"/>
                <a:gd name="T9" fmla="*/ 35 h 85"/>
                <a:gd name="T10" fmla="*/ 35 w 42"/>
                <a:gd name="T11" fmla="*/ 85 h 85"/>
                <a:gd name="T12" fmla="*/ 42 w 42"/>
                <a:gd name="T13" fmla="*/ 85 h 85"/>
                <a:gd name="T14" fmla="*/ 42 w 42"/>
                <a:gd name="T15" fmla="*/ 0 h 85"/>
                <a:gd name="T16" fmla="*/ 0 w 42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85">
                  <a:moveTo>
                    <a:pt x="0" y="0"/>
                  </a:moveTo>
                  <a:lnTo>
                    <a:pt x="0" y="85"/>
                  </a:lnTo>
                  <a:lnTo>
                    <a:pt x="28" y="85"/>
                  </a:lnTo>
                  <a:lnTo>
                    <a:pt x="28" y="35"/>
                  </a:lnTo>
                  <a:lnTo>
                    <a:pt x="35" y="35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BF50FA2E-9AC6-44DE-B802-3828957271EB}"/>
              </a:ext>
            </a:extLst>
          </p:cNvPr>
          <p:cNvSpPr/>
          <p:nvPr/>
        </p:nvSpPr>
        <p:spPr>
          <a:xfrm>
            <a:off x="6509208" y="2251958"/>
            <a:ext cx="559572" cy="559570"/>
          </a:xfrm>
          <a:prstGeom prst="ellipse">
            <a:avLst/>
          </a:prstGeom>
          <a:solidFill>
            <a:srgbClr val="33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id="{655D3E24-F7C1-4A30-8216-6D61C2408961}"/>
              </a:ext>
            </a:extLst>
          </p:cNvPr>
          <p:cNvSpPr>
            <a:spLocks/>
          </p:cNvSpPr>
          <p:nvPr/>
        </p:nvSpPr>
        <p:spPr bwMode="auto">
          <a:xfrm>
            <a:off x="6640097" y="2393992"/>
            <a:ext cx="291694" cy="270302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05AF486-CAC3-4010-A57E-EE2892509703}"/>
              </a:ext>
            </a:extLst>
          </p:cNvPr>
          <p:cNvSpPr/>
          <p:nvPr/>
        </p:nvSpPr>
        <p:spPr>
          <a:xfrm>
            <a:off x="6533934" y="5009416"/>
            <a:ext cx="559572" cy="559570"/>
          </a:xfrm>
          <a:prstGeom prst="ellipse">
            <a:avLst/>
          </a:prstGeom>
          <a:solidFill>
            <a:srgbClr val="33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KSO_Shape">
            <a:extLst>
              <a:ext uri="{FF2B5EF4-FFF2-40B4-BE49-F238E27FC236}">
                <a16:creationId xmlns:a16="http://schemas.microsoft.com/office/drawing/2014/main" id="{2833089E-2CC3-477F-89F9-2DA5B1F036D7}"/>
              </a:ext>
            </a:extLst>
          </p:cNvPr>
          <p:cNvSpPr>
            <a:spLocks/>
          </p:cNvSpPr>
          <p:nvPr/>
        </p:nvSpPr>
        <p:spPr bwMode="auto">
          <a:xfrm>
            <a:off x="6664823" y="5151450"/>
            <a:ext cx="291694" cy="270302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5" name="图片 34" descr="图片包含 植物, 手掌, 天空, 树&#10;&#10;描述已自动生成">
            <a:extLst>
              <a:ext uri="{FF2B5EF4-FFF2-40B4-BE49-F238E27FC236}">
                <a16:creationId xmlns:a16="http://schemas.microsoft.com/office/drawing/2014/main" id="{D8994369-49FC-4358-9983-44BC2D818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536" y="2077257"/>
            <a:ext cx="4421153" cy="36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3A0180-6E6C-47BD-AFE4-33C927780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 descr="图片包含 树叶, 植物, 蕨&#10;&#10;描述已自动生成">
            <a:extLst>
              <a:ext uri="{FF2B5EF4-FFF2-40B4-BE49-F238E27FC236}">
                <a16:creationId xmlns:a16="http://schemas.microsoft.com/office/drawing/2014/main" id="{2ACA4CE2-698F-4B62-9DBD-7C45DE074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78723" y="-1830622"/>
            <a:ext cx="6778156" cy="10165081"/>
          </a:xfrm>
          <a:prstGeom prst="rect">
            <a:avLst/>
          </a:prstGeom>
        </p:spPr>
      </p:pic>
      <p:pic>
        <p:nvPicPr>
          <p:cNvPr id="4" name="图片 3" descr="图片包含 球状, 网球, 室内&#10;&#10;描述已自动生成">
            <a:extLst>
              <a:ext uri="{FF2B5EF4-FFF2-40B4-BE49-F238E27FC236}">
                <a16:creationId xmlns:a16="http://schemas.microsoft.com/office/drawing/2014/main" id="{B82F6B81-66D5-4C65-8B27-3FB5C4F6B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4854" y="-2446205"/>
            <a:ext cx="7986554" cy="119772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24306F-567B-438D-A71A-F240A4FCB156}"/>
              </a:ext>
            </a:extLst>
          </p:cNvPr>
          <p:cNvSpPr txBox="1"/>
          <p:nvPr/>
        </p:nvSpPr>
        <p:spPr>
          <a:xfrm>
            <a:off x="2021783" y="2837628"/>
            <a:ext cx="2545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i="1" dirty="0">
                <a:cs typeface="+mn-ea"/>
                <a:sym typeface="+mn-lt"/>
              </a:rPr>
              <a:t>04</a:t>
            </a:r>
            <a:endParaRPr lang="zh-CN" altLang="en-US" sz="13800" b="1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8E03A9-F23A-44A5-AE0C-FC98980C0256}"/>
              </a:ext>
            </a:extLst>
          </p:cNvPr>
          <p:cNvSpPr txBox="1"/>
          <p:nvPr/>
        </p:nvSpPr>
        <p:spPr>
          <a:xfrm rot="1396308">
            <a:off x="2579761" y="2333466"/>
            <a:ext cx="3320510" cy="1077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dist"/>
            <a:r>
              <a:rPr lang="en-US" altLang="zh-CN" sz="4000" i="1" dirty="0">
                <a:cs typeface="+mn-ea"/>
                <a:sym typeface="+mn-lt"/>
              </a:rPr>
              <a:t>FLOWERS</a:t>
            </a:r>
            <a:endParaRPr lang="zh-CN" altLang="en-US" sz="4000" i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F1D5CE-3A0D-4960-9C43-9B5296CD5F48}"/>
              </a:ext>
            </a:extLst>
          </p:cNvPr>
          <p:cNvSpPr txBox="1"/>
          <p:nvPr/>
        </p:nvSpPr>
        <p:spPr>
          <a:xfrm>
            <a:off x="5231026" y="5390207"/>
            <a:ext cx="3836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7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75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762818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38" name="ïsļiḍè">
            <a:extLst>
              <a:ext uri="{FF2B5EF4-FFF2-40B4-BE49-F238E27FC236}">
                <a16:creationId xmlns:a16="http://schemas.microsoft.com/office/drawing/2014/main" id="{7C7EC53A-1E50-4F7F-A128-375B1AEDC5DC}"/>
              </a:ext>
            </a:extLst>
          </p:cNvPr>
          <p:cNvSpPr/>
          <p:nvPr/>
        </p:nvSpPr>
        <p:spPr>
          <a:xfrm>
            <a:off x="3508964" y="2081346"/>
            <a:ext cx="5174071" cy="3552093"/>
          </a:xfrm>
          <a:prstGeom prst="rect">
            <a:avLst/>
          </a:prstGeom>
          <a:solidFill>
            <a:srgbClr val="4E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9" name="íṣlídè">
            <a:extLst>
              <a:ext uri="{FF2B5EF4-FFF2-40B4-BE49-F238E27FC236}">
                <a16:creationId xmlns:a16="http://schemas.microsoft.com/office/drawing/2014/main" id="{C8B2D85D-60C8-486A-9FBA-BE3941ECF0F8}"/>
              </a:ext>
            </a:extLst>
          </p:cNvPr>
          <p:cNvGrpSpPr/>
          <p:nvPr/>
        </p:nvGrpSpPr>
        <p:grpSpPr>
          <a:xfrm>
            <a:off x="6939096" y="2668262"/>
            <a:ext cx="639918" cy="639916"/>
            <a:chOff x="3313245" y="714974"/>
            <a:chExt cx="917010" cy="917008"/>
          </a:xfrm>
        </p:grpSpPr>
        <p:sp>
          <p:nvSpPr>
            <p:cNvPr id="40" name="ïṡlíḍê">
              <a:extLst>
                <a:ext uri="{FF2B5EF4-FFF2-40B4-BE49-F238E27FC236}">
                  <a16:creationId xmlns:a16="http://schemas.microsoft.com/office/drawing/2014/main" id="{F77D67FD-1BEA-48AC-A992-E67E956F0A1F}"/>
                </a:ext>
              </a:extLst>
            </p:cNvPr>
            <p:cNvSpPr/>
            <p:nvPr/>
          </p:nvSpPr>
          <p:spPr>
            <a:xfrm>
              <a:off x="3313245" y="714974"/>
              <a:ext cx="917010" cy="917008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iSḷiďê">
              <a:extLst>
                <a:ext uri="{FF2B5EF4-FFF2-40B4-BE49-F238E27FC236}">
                  <a16:creationId xmlns:a16="http://schemas.microsoft.com/office/drawing/2014/main" id="{86CEA137-8CA5-42EA-9878-E56039F8CB0B}"/>
                </a:ext>
              </a:extLst>
            </p:cNvPr>
            <p:cNvSpPr/>
            <p:nvPr/>
          </p:nvSpPr>
          <p:spPr bwMode="auto">
            <a:xfrm>
              <a:off x="3590335" y="992016"/>
              <a:ext cx="362830" cy="362924"/>
            </a:xfrm>
            <a:custGeom>
              <a:avLst/>
              <a:gdLst>
                <a:gd name="T0" fmla="*/ 2374 w 2594"/>
                <a:gd name="T1" fmla="*/ 0 h 2594"/>
                <a:gd name="T2" fmla="*/ 2374 w 2594"/>
                <a:gd name="T3" fmla="*/ 0 h 2594"/>
                <a:gd name="T4" fmla="*/ 219 w 2594"/>
                <a:gd name="T5" fmla="*/ 0 h 2594"/>
                <a:gd name="T6" fmla="*/ 0 w 2594"/>
                <a:gd name="T7" fmla="*/ 219 h 2594"/>
                <a:gd name="T8" fmla="*/ 0 w 2594"/>
                <a:gd name="T9" fmla="*/ 2374 h 2594"/>
                <a:gd name="T10" fmla="*/ 219 w 2594"/>
                <a:gd name="T11" fmla="*/ 2593 h 2594"/>
                <a:gd name="T12" fmla="*/ 2374 w 2594"/>
                <a:gd name="T13" fmla="*/ 2593 h 2594"/>
                <a:gd name="T14" fmla="*/ 2593 w 2594"/>
                <a:gd name="T15" fmla="*/ 2374 h 2594"/>
                <a:gd name="T16" fmla="*/ 2593 w 2594"/>
                <a:gd name="T17" fmla="*/ 219 h 2594"/>
                <a:gd name="T18" fmla="*/ 2374 w 2594"/>
                <a:gd name="T19" fmla="*/ 0 h 2594"/>
                <a:gd name="T20" fmla="*/ 2249 w 2594"/>
                <a:gd name="T21" fmla="*/ 250 h 2594"/>
                <a:gd name="T22" fmla="*/ 2249 w 2594"/>
                <a:gd name="T23" fmla="*/ 250 h 2594"/>
                <a:gd name="T24" fmla="*/ 2343 w 2594"/>
                <a:gd name="T25" fmla="*/ 313 h 2594"/>
                <a:gd name="T26" fmla="*/ 2249 w 2594"/>
                <a:gd name="T27" fmla="*/ 407 h 2594"/>
                <a:gd name="T28" fmla="*/ 2156 w 2594"/>
                <a:gd name="T29" fmla="*/ 313 h 2594"/>
                <a:gd name="T30" fmla="*/ 2249 w 2594"/>
                <a:gd name="T31" fmla="*/ 250 h 2594"/>
                <a:gd name="T32" fmla="*/ 1937 w 2594"/>
                <a:gd name="T33" fmla="*/ 250 h 2594"/>
                <a:gd name="T34" fmla="*/ 1937 w 2594"/>
                <a:gd name="T35" fmla="*/ 250 h 2594"/>
                <a:gd name="T36" fmla="*/ 2031 w 2594"/>
                <a:gd name="T37" fmla="*/ 313 h 2594"/>
                <a:gd name="T38" fmla="*/ 1937 w 2594"/>
                <a:gd name="T39" fmla="*/ 407 h 2594"/>
                <a:gd name="T40" fmla="*/ 1843 w 2594"/>
                <a:gd name="T41" fmla="*/ 313 h 2594"/>
                <a:gd name="T42" fmla="*/ 1937 w 2594"/>
                <a:gd name="T43" fmla="*/ 250 h 2594"/>
                <a:gd name="T44" fmla="*/ 2343 w 2594"/>
                <a:gd name="T45" fmla="*/ 2343 h 2594"/>
                <a:gd name="T46" fmla="*/ 2343 w 2594"/>
                <a:gd name="T47" fmla="*/ 2343 h 2594"/>
                <a:gd name="T48" fmla="*/ 250 w 2594"/>
                <a:gd name="T49" fmla="*/ 2343 h 2594"/>
                <a:gd name="T50" fmla="*/ 250 w 2594"/>
                <a:gd name="T51" fmla="*/ 625 h 2594"/>
                <a:gd name="T52" fmla="*/ 2343 w 2594"/>
                <a:gd name="T53" fmla="*/ 625 h 2594"/>
                <a:gd name="T54" fmla="*/ 2343 w 2594"/>
                <a:gd name="T55" fmla="*/ 2343 h 2594"/>
                <a:gd name="T56" fmla="*/ 594 w 2594"/>
                <a:gd name="T57" fmla="*/ 2093 h 2594"/>
                <a:gd name="T58" fmla="*/ 594 w 2594"/>
                <a:gd name="T59" fmla="*/ 2093 h 2594"/>
                <a:gd name="T60" fmla="*/ 1999 w 2594"/>
                <a:gd name="T61" fmla="*/ 2093 h 2594"/>
                <a:gd name="T62" fmla="*/ 2031 w 2594"/>
                <a:gd name="T63" fmla="*/ 2062 h 2594"/>
                <a:gd name="T64" fmla="*/ 2031 w 2594"/>
                <a:gd name="T65" fmla="*/ 2031 h 2594"/>
                <a:gd name="T66" fmla="*/ 1343 w 2594"/>
                <a:gd name="T67" fmla="*/ 844 h 2594"/>
                <a:gd name="T68" fmla="*/ 1312 w 2594"/>
                <a:gd name="T69" fmla="*/ 813 h 2594"/>
                <a:gd name="T70" fmla="*/ 1250 w 2594"/>
                <a:gd name="T71" fmla="*/ 844 h 2594"/>
                <a:gd name="T72" fmla="*/ 563 w 2594"/>
                <a:gd name="T73" fmla="*/ 2031 h 2594"/>
                <a:gd name="T74" fmla="*/ 563 w 2594"/>
                <a:gd name="T75" fmla="*/ 2093 h 2594"/>
                <a:gd name="T76" fmla="*/ 594 w 2594"/>
                <a:gd name="T77" fmla="*/ 2093 h 2594"/>
                <a:gd name="T78" fmla="*/ 1374 w 2594"/>
                <a:gd name="T79" fmla="*/ 1937 h 2594"/>
                <a:gd name="T80" fmla="*/ 1374 w 2594"/>
                <a:gd name="T81" fmla="*/ 1937 h 2594"/>
                <a:gd name="T82" fmla="*/ 1343 w 2594"/>
                <a:gd name="T83" fmla="*/ 1968 h 2594"/>
                <a:gd name="T84" fmla="*/ 1250 w 2594"/>
                <a:gd name="T85" fmla="*/ 1968 h 2594"/>
                <a:gd name="T86" fmla="*/ 1219 w 2594"/>
                <a:gd name="T87" fmla="*/ 1937 h 2594"/>
                <a:gd name="T88" fmla="*/ 1219 w 2594"/>
                <a:gd name="T89" fmla="*/ 1843 h 2594"/>
                <a:gd name="T90" fmla="*/ 1250 w 2594"/>
                <a:gd name="T91" fmla="*/ 1812 h 2594"/>
                <a:gd name="T92" fmla="*/ 1343 w 2594"/>
                <a:gd name="T93" fmla="*/ 1812 h 2594"/>
                <a:gd name="T94" fmla="*/ 1374 w 2594"/>
                <a:gd name="T95" fmla="*/ 1843 h 2594"/>
                <a:gd name="T96" fmla="*/ 1374 w 2594"/>
                <a:gd name="T97" fmla="*/ 1937 h 2594"/>
                <a:gd name="T98" fmla="*/ 1219 w 2594"/>
                <a:gd name="T99" fmla="*/ 1125 h 2594"/>
                <a:gd name="T100" fmla="*/ 1219 w 2594"/>
                <a:gd name="T101" fmla="*/ 1125 h 2594"/>
                <a:gd name="T102" fmla="*/ 1374 w 2594"/>
                <a:gd name="T103" fmla="*/ 1125 h 2594"/>
                <a:gd name="T104" fmla="*/ 1406 w 2594"/>
                <a:gd name="T105" fmla="*/ 1157 h 2594"/>
                <a:gd name="T106" fmla="*/ 1374 w 2594"/>
                <a:gd name="T107" fmla="*/ 1718 h 2594"/>
                <a:gd name="T108" fmla="*/ 1343 w 2594"/>
                <a:gd name="T109" fmla="*/ 1749 h 2594"/>
                <a:gd name="T110" fmla="*/ 1250 w 2594"/>
                <a:gd name="T111" fmla="*/ 1749 h 2594"/>
                <a:gd name="T112" fmla="*/ 1219 w 2594"/>
                <a:gd name="T113" fmla="*/ 1718 h 2594"/>
                <a:gd name="T114" fmla="*/ 1219 w 2594"/>
                <a:gd name="T115" fmla="*/ 1157 h 2594"/>
                <a:gd name="T116" fmla="*/ 1219 w 2594"/>
                <a:gd name="T117" fmla="*/ 1125 h 2594"/>
                <a:gd name="T118" fmla="*/ 1219 w 2594"/>
                <a:gd name="T119" fmla="*/ 1125 h 2594"/>
                <a:gd name="T120" fmla="*/ 1219 w 2594"/>
                <a:gd name="T121" fmla="*/ 1125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4" h="2594">
                  <a:moveTo>
                    <a:pt x="2374" y="0"/>
                  </a:moveTo>
                  <a:lnTo>
                    <a:pt x="2374" y="0"/>
                  </a:lnTo>
                  <a:cubicBezTo>
                    <a:pt x="219" y="0"/>
                    <a:pt x="219" y="0"/>
                    <a:pt x="219" y="0"/>
                  </a:cubicBezTo>
                  <a:cubicBezTo>
                    <a:pt x="94" y="0"/>
                    <a:pt x="0" y="94"/>
                    <a:pt x="0" y="219"/>
                  </a:cubicBezTo>
                  <a:cubicBezTo>
                    <a:pt x="0" y="2374"/>
                    <a:pt x="0" y="2374"/>
                    <a:pt x="0" y="2374"/>
                  </a:cubicBezTo>
                  <a:cubicBezTo>
                    <a:pt x="0" y="2499"/>
                    <a:pt x="94" y="2593"/>
                    <a:pt x="219" y="2593"/>
                  </a:cubicBezTo>
                  <a:cubicBezTo>
                    <a:pt x="2374" y="2593"/>
                    <a:pt x="2374" y="2593"/>
                    <a:pt x="2374" y="2593"/>
                  </a:cubicBezTo>
                  <a:cubicBezTo>
                    <a:pt x="2499" y="2593"/>
                    <a:pt x="2593" y="2499"/>
                    <a:pt x="2593" y="2374"/>
                  </a:cubicBezTo>
                  <a:cubicBezTo>
                    <a:pt x="2593" y="219"/>
                    <a:pt x="2593" y="219"/>
                    <a:pt x="2593" y="219"/>
                  </a:cubicBezTo>
                  <a:cubicBezTo>
                    <a:pt x="2593" y="94"/>
                    <a:pt x="2499" y="0"/>
                    <a:pt x="2374" y="0"/>
                  </a:cubicBezTo>
                  <a:close/>
                  <a:moveTo>
                    <a:pt x="2249" y="250"/>
                  </a:moveTo>
                  <a:lnTo>
                    <a:pt x="2249" y="250"/>
                  </a:lnTo>
                  <a:cubicBezTo>
                    <a:pt x="2312" y="250"/>
                    <a:pt x="2343" y="282"/>
                    <a:pt x="2343" y="313"/>
                  </a:cubicBezTo>
                  <a:cubicBezTo>
                    <a:pt x="2343" y="375"/>
                    <a:pt x="2312" y="407"/>
                    <a:pt x="2249" y="407"/>
                  </a:cubicBezTo>
                  <a:cubicBezTo>
                    <a:pt x="2187" y="407"/>
                    <a:pt x="2156" y="375"/>
                    <a:pt x="2156" y="313"/>
                  </a:cubicBezTo>
                  <a:cubicBezTo>
                    <a:pt x="2156" y="282"/>
                    <a:pt x="2187" y="250"/>
                    <a:pt x="2249" y="250"/>
                  </a:cubicBezTo>
                  <a:close/>
                  <a:moveTo>
                    <a:pt x="1937" y="250"/>
                  </a:moveTo>
                  <a:lnTo>
                    <a:pt x="1937" y="250"/>
                  </a:lnTo>
                  <a:cubicBezTo>
                    <a:pt x="1999" y="250"/>
                    <a:pt x="2031" y="282"/>
                    <a:pt x="2031" y="313"/>
                  </a:cubicBezTo>
                  <a:cubicBezTo>
                    <a:pt x="2031" y="375"/>
                    <a:pt x="1999" y="407"/>
                    <a:pt x="1937" y="407"/>
                  </a:cubicBezTo>
                  <a:cubicBezTo>
                    <a:pt x="1906" y="407"/>
                    <a:pt x="1843" y="375"/>
                    <a:pt x="1843" y="313"/>
                  </a:cubicBezTo>
                  <a:cubicBezTo>
                    <a:pt x="1843" y="282"/>
                    <a:pt x="1906" y="250"/>
                    <a:pt x="1937" y="250"/>
                  </a:cubicBezTo>
                  <a:close/>
                  <a:moveTo>
                    <a:pt x="2343" y="2343"/>
                  </a:moveTo>
                  <a:lnTo>
                    <a:pt x="2343" y="2343"/>
                  </a:lnTo>
                  <a:cubicBezTo>
                    <a:pt x="250" y="2343"/>
                    <a:pt x="250" y="2343"/>
                    <a:pt x="250" y="2343"/>
                  </a:cubicBezTo>
                  <a:cubicBezTo>
                    <a:pt x="250" y="625"/>
                    <a:pt x="250" y="625"/>
                    <a:pt x="250" y="625"/>
                  </a:cubicBezTo>
                  <a:cubicBezTo>
                    <a:pt x="2343" y="625"/>
                    <a:pt x="2343" y="625"/>
                    <a:pt x="2343" y="625"/>
                  </a:cubicBezTo>
                  <a:lnTo>
                    <a:pt x="2343" y="2343"/>
                  </a:lnTo>
                  <a:close/>
                  <a:moveTo>
                    <a:pt x="594" y="2093"/>
                  </a:moveTo>
                  <a:lnTo>
                    <a:pt x="594" y="2093"/>
                  </a:lnTo>
                  <a:cubicBezTo>
                    <a:pt x="1999" y="2093"/>
                    <a:pt x="1999" y="2093"/>
                    <a:pt x="1999" y="2093"/>
                  </a:cubicBezTo>
                  <a:cubicBezTo>
                    <a:pt x="2031" y="2093"/>
                    <a:pt x="2031" y="2093"/>
                    <a:pt x="2031" y="2062"/>
                  </a:cubicBezTo>
                  <a:lnTo>
                    <a:pt x="2031" y="2031"/>
                  </a:lnTo>
                  <a:cubicBezTo>
                    <a:pt x="1343" y="844"/>
                    <a:pt x="1343" y="844"/>
                    <a:pt x="1343" y="844"/>
                  </a:cubicBezTo>
                  <a:cubicBezTo>
                    <a:pt x="1343" y="813"/>
                    <a:pt x="1312" y="813"/>
                    <a:pt x="1312" y="813"/>
                  </a:cubicBezTo>
                  <a:cubicBezTo>
                    <a:pt x="1281" y="813"/>
                    <a:pt x="1281" y="813"/>
                    <a:pt x="1250" y="844"/>
                  </a:cubicBezTo>
                  <a:cubicBezTo>
                    <a:pt x="563" y="2031"/>
                    <a:pt x="563" y="2031"/>
                    <a:pt x="563" y="2031"/>
                  </a:cubicBezTo>
                  <a:cubicBezTo>
                    <a:pt x="563" y="2062"/>
                    <a:pt x="563" y="2062"/>
                    <a:pt x="563" y="2093"/>
                  </a:cubicBezTo>
                  <a:lnTo>
                    <a:pt x="594" y="2093"/>
                  </a:lnTo>
                  <a:close/>
                  <a:moveTo>
                    <a:pt x="1374" y="1937"/>
                  </a:moveTo>
                  <a:lnTo>
                    <a:pt x="1374" y="1937"/>
                  </a:lnTo>
                  <a:cubicBezTo>
                    <a:pt x="1374" y="1968"/>
                    <a:pt x="1374" y="1968"/>
                    <a:pt x="1343" y="1968"/>
                  </a:cubicBezTo>
                  <a:cubicBezTo>
                    <a:pt x="1250" y="1968"/>
                    <a:pt x="1250" y="1968"/>
                    <a:pt x="1250" y="1968"/>
                  </a:cubicBezTo>
                  <a:cubicBezTo>
                    <a:pt x="1219" y="1968"/>
                    <a:pt x="1219" y="1968"/>
                    <a:pt x="1219" y="1937"/>
                  </a:cubicBezTo>
                  <a:cubicBezTo>
                    <a:pt x="1219" y="1843"/>
                    <a:pt x="1219" y="1843"/>
                    <a:pt x="1219" y="1843"/>
                  </a:cubicBezTo>
                  <a:cubicBezTo>
                    <a:pt x="1219" y="1812"/>
                    <a:pt x="1219" y="1812"/>
                    <a:pt x="1250" y="1812"/>
                  </a:cubicBezTo>
                  <a:cubicBezTo>
                    <a:pt x="1343" y="1812"/>
                    <a:pt x="1343" y="1812"/>
                    <a:pt x="1343" y="1812"/>
                  </a:cubicBezTo>
                  <a:cubicBezTo>
                    <a:pt x="1374" y="1812"/>
                    <a:pt x="1374" y="1812"/>
                    <a:pt x="1374" y="1843"/>
                  </a:cubicBezTo>
                  <a:lnTo>
                    <a:pt x="1374" y="1937"/>
                  </a:lnTo>
                  <a:close/>
                  <a:moveTo>
                    <a:pt x="1219" y="1125"/>
                  </a:moveTo>
                  <a:lnTo>
                    <a:pt x="1219" y="1125"/>
                  </a:lnTo>
                  <a:cubicBezTo>
                    <a:pt x="1374" y="1125"/>
                    <a:pt x="1374" y="1125"/>
                    <a:pt x="1374" y="1125"/>
                  </a:cubicBezTo>
                  <a:lnTo>
                    <a:pt x="1406" y="1157"/>
                  </a:lnTo>
                  <a:cubicBezTo>
                    <a:pt x="1374" y="1718"/>
                    <a:pt x="1374" y="1718"/>
                    <a:pt x="1374" y="1718"/>
                  </a:cubicBezTo>
                  <a:cubicBezTo>
                    <a:pt x="1374" y="1749"/>
                    <a:pt x="1374" y="1749"/>
                    <a:pt x="1343" y="1749"/>
                  </a:cubicBezTo>
                  <a:cubicBezTo>
                    <a:pt x="1250" y="1749"/>
                    <a:pt x="1250" y="1749"/>
                    <a:pt x="1250" y="1749"/>
                  </a:cubicBezTo>
                  <a:cubicBezTo>
                    <a:pt x="1219" y="1749"/>
                    <a:pt x="1219" y="1749"/>
                    <a:pt x="1219" y="1718"/>
                  </a:cubicBezTo>
                  <a:cubicBezTo>
                    <a:pt x="1219" y="1157"/>
                    <a:pt x="1219" y="1157"/>
                    <a:pt x="1219" y="1157"/>
                  </a:cubicBezTo>
                  <a:lnTo>
                    <a:pt x="1219" y="1125"/>
                  </a:lnTo>
                  <a:close/>
                  <a:moveTo>
                    <a:pt x="1219" y="1125"/>
                  </a:moveTo>
                  <a:lnTo>
                    <a:pt x="1219" y="1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42" name="îŝľíḓê">
            <a:extLst>
              <a:ext uri="{FF2B5EF4-FFF2-40B4-BE49-F238E27FC236}">
                <a16:creationId xmlns:a16="http://schemas.microsoft.com/office/drawing/2014/main" id="{171AB790-5950-4995-B4A1-E85EE85230A2}"/>
              </a:ext>
            </a:extLst>
          </p:cNvPr>
          <p:cNvSpPr/>
          <p:nvPr/>
        </p:nvSpPr>
        <p:spPr bwMode="auto">
          <a:xfrm>
            <a:off x="3952711" y="2899624"/>
            <a:ext cx="2596758" cy="8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43" name="ïṩ1îḋé">
            <a:extLst>
              <a:ext uri="{FF2B5EF4-FFF2-40B4-BE49-F238E27FC236}">
                <a16:creationId xmlns:a16="http://schemas.microsoft.com/office/drawing/2014/main" id="{0095763B-6BB9-4EB5-81DF-8A77BCCB6520}"/>
              </a:ext>
            </a:extLst>
          </p:cNvPr>
          <p:cNvSpPr txBox="1"/>
          <p:nvPr/>
        </p:nvSpPr>
        <p:spPr bwMode="auto">
          <a:xfrm>
            <a:off x="3952709" y="2512026"/>
            <a:ext cx="2596759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4" name="íṣ1ïḓè">
            <a:extLst>
              <a:ext uri="{FF2B5EF4-FFF2-40B4-BE49-F238E27FC236}">
                <a16:creationId xmlns:a16="http://schemas.microsoft.com/office/drawing/2014/main" id="{D7B14180-1498-4F86-AB7D-5707FB849455}"/>
              </a:ext>
            </a:extLst>
          </p:cNvPr>
          <p:cNvGrpSpPr/>
          <p:nvPr/>
        </p:nvGrpSpPr>
        <p:grpSpPr>
          <a:xfrm>
            <a:off x="6939096" y="4278140"/>
            <a:ext cx="639918" cy="639916"/>
            <a:chOff x="3313245" y="714974"/>
            <a:chExt cx="917010" cy="917008"/>
          </a:xfrm>
        </p:grpSpPr>
        <p:sp>
          <p:nvSpPr>
            <p:cNvPr id="45" name="íŝļïḍé">
              <a:extLst>
                <a:ext uri="{FF2B5EF4-FFF2-40B4-BE49-F238E27FC236}">
                  <a16:creationId xmlns:a16="http://schemas.microsoft.com/office/drawing/2014/main" id="{69E84DEF-29E2-4164-A061-0182B2E0EE03}"/>
                </a:ext>
              </a:extLst>
            </p:cNvPr>
            <p:cNvSpPr/>
            <p:nvPr/>
          </p:nvSpPr>
          <p:spPr>
            <a:xfrm>
              <a:off x="3313245" y="714974"/>
              <a:ext cx="917010" cy="917008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iślîḓe">
              <a:extLst>
                <a:ext uri="{FF2B5EF4-FFF2-40B4-BE49-F238E27FC236}">
                  <a16:creationId xmlns:a16="http://schemas.microsoft.com/office/drawing/2014/main" id="{CA4CD9DE-9D19-479B-BD93-E0B0EC15365F}"/>
                </a:ext>
              </a:extLst>
            </p:cNvPr>
            <p:cNvSpPr/>
            <p:nvPr/>
          </p:nvSpPr>
          <p:spPr bwMode="auto">
            <a:xfrm>
              <a:off x="3590335" y="992016"/>
              <a:ext cx="362830" cy="362924"/>
            </a:xfrm>
            <a:custGeom>
              <a:avLst/>
              <a:gdLst>
                <a:gd name="T0" fmla="*/ 2374 w 2594"/>
                <a:gd name="T1" fmla="*/ 0 h 2594"/>
                <a:gd name="T2" fmla="*/ 2374 w 2594"/>
                <a:gd name="T3" fmla="*/ 0 h 2594"/>
                <a:gd name="T4" fmla="*/ 219 w 2594"/>
                <a:gd name="T5" fmla="*/ 0 h 2594"/>
                <a:gd name="T6" fmla="*/ 0 w 2594"/>
                <a:gd name="T7" fmla="*/ 219 h 2594"/>
                <a:gd name="T8" fmla="*/ 0 w 2594"/>
                <a:gd name="T9" fmla="*/ 2374 h 2594"/>
                <a:gd name="T10" fmla="*/ 219 w 2594"/>
                <a:gd name="T11" fmla="*/ 2593 h 2594"/>
                <a:gd name="T12" fmla="*/ 2374 w 2594"/>
                <a:gd name="T13" fmla="*/ 2593 h 2594"/>
                <a:gd name="T14" fmla="*/ 2593 w 2594"/>
                <a:gd name="T15" fmla="*/ 2374 h 2594"/>
                <a:gd name="T16" fmla="*/ 2593 w 2594"/>
                <a:gd name="T17" fmla="*/ 219 h 2594"/>
                <a:gd name="T18" fmla="*/ 2374 w 2594"/>
                <a:gd name="T19" fmla="*/ 0 h 2594"/>
                <a:gd name="T20" fmla="*/ 2249 w 2594"/>
                <a:gd name="T21" fmla="*/ 250 h 2594"/>
                <a:gd name="T22" fmla="*/ 2249 w 2594"/>
                <a:gd name="T23" fmla="*/ 250 h 2594"/>
                <a:gd name="T24" fmla="*/ 2343 w 2594"/>
                <a:gd name="T25" fmla="*/ 313 h 2594"/>
                <a:gd name="T26" fmla="*/ 2249 w 2594"/>
                <a:gd name="T27" fmla="*/ 407 h 2594"/>
                <a:gd name="T28" fmla="*/ 2156 w 2594"/>
                <a:gd name="T29" fmla="*/ 313 h 2594"/>
                <a:gd name="T30" fmla="*/ 2249 w 2594"/>
                <a:gd name="T31" fmla="*/ 250 h 2594"/>
                <a:gd name="T32" fmla="*/ 1937 w 2594"/>
                <a:gd name="T33" fmla="*/ 250 h 2594"/>
                <a:gd name="T34" fmla="*/ 1937 w 2594"/>
                <a:gd name="T35" fmla="*/ 250 h 2594"/>
                <a:gd name="T36" fmla="*/ 2031 w 2594"/>
                <a:gd name="T37" fmla="*/ 313 h 2594"/>
                <a:gd name="T38" fmla="*/ 1937 w 2594"/>
                <a:gd name="T39" fmla="*/ 407 h 2594"/>
                <a:gd name="T40" fmla="*/ 1843 w 2594"/>
                <a:gd name="T41" fmla="*/ 313 h 2594"/>
                <a:gd name="T42" fmla="*/ 1937 w 2594"/>
                <a:gd name="T43" fmla="*/ 250 h 2594"/>
                <a:gd name="T44" fmla="*/ 2343 w 2594"/>
                <a:gd name="T45" fmla="*/ 2343 h 2594"/>
                <a:gd name="T46" fmla="*/ 2343 w 2594"/>
                <a:gd name="T47" fmla="*/ 2343 h 2594"/>
                <a:gd name="T48" fmla="*/ 250 w 2594"/>
                <a:gd name="T49" fmla="*/ 2343 h 2594"/>
                <a:gd name="T50" fmla="*/ 250 w 2594"/>
                <a:gd name="T51" fmla="*/ 625 h 2594"/>
                <a:gd name="T52" fmla="*/ 2343 w 2594"/>
                <a:gd name="T53" fmla="*/ 625 h 2594"/>
                <a:gd name="T54" fmla="*/ 2343 w 2594"/>
                <a:gd name="T55" fmla="*/ 2343 h 2594"/>
                <a:gd name="T56" fmla="*/ 594 w 2594"/>
                <a:gd name="T57" fmla="*/ 2093 h 2594"/>
                <a:gd name="T58" fmla="*/ 594 w 2594"/>
                <a:gd name="T59" fmla="*/ 2093 h 2594"/>
                <a:gd name="T60" fmla="*/ 1999 w 2594"/>
                <a:gd name="T61" fmla="*/ 2093 h 2594"/>
                <a:gd name="T62" fmla="*/ 2031 w 2594"/>
                <a:gd name="T63" fmla="*/ 2062 h 2594"/>
                <a:gd name="T64" fmla="*/ 2031 w 2594"/>
                <a:gd name="T65" fmla="*/ 2031 h 2594"/>
                <a:gd name="T66" fmla="*/ 1343 w 2594"/>
                <a:gd name="T67" fmla="*/ 844 h 2594"/>
                <a:gd name="T68" fmla="*/ 1312 w 2594"/>
                <a:gd name="T69" fmla="*/ 813 h 2594"/>
                <a:gd name="T70" fmla="*/ 1250 w 2594"/>
                <a:gd name="T71" fmla="*/ 844 h 2594"/>
                <a:gd name="T72" fmla="*/ 563 w 2594"/>
                <a:gd name="T73" fmla="*/ 2031 h 2594"/>
                <a:gd name="T74" fmla="*/ 563 w 2594"/>
                <a:gd name="T75" fmla="*/ 2093 h 2594"/>
                <a:gd name="T76" fmla="*/ 594 w 2594"/>
                <a:gd name="T77" fmla="*/ 2093 h 2594"/>
                <a:gd name="T78" fmla="*/ 1374 w 2594"/>
                <a:gd name="T79" fmla="*/ 1937 h 2594"/>
                <a:gd name="T80" fmla="*/ 1374 w 2594"/>
                <a:gd name="T81" fmla="*/ 1937 h 2594"/>
                <a:gd name="T82" fmla="*/ 1343 w 2594"/>
                <a:gd name="T83" fmla="*/ 1968 h 2594"/>
                <a:gd name="T84" fmla="*/ 1250 w 2594"/>
                <a:gd name="T85" fmla="*/ 1968 h 2594"/>
                <a:gd name="T86" fmla="*/ 1219 w 2594"/>
                <a:gd name="T87" fmla="*/ 1937 h 2594"/>
                <a:gd name="T88" fmla="*/ 1219 w 2594"/>
                <a:gd name="T89" fmla="*/ 1843 h 2594"/>
                <a:gd name="T90" fmla="*/ 1250 w 2594"/>
                <a:gd name="T91" fmla="*/ 1812 h 2594"/>
                <a:gd name="T92" fmla="*/ 1343 w 2594"/>
                <a:gd name="T93" fmla="*/ 1812 h 2594"/>
                <a:gd name="T94" fmla="*/ 1374 w 2594"/>
                <a:gd name="T95" fmla="*/ 1843 h 2594"/>
                <a:gd name="T96" fmla="*/ 1374 w 2594"/>
                <a:gd name="T97" fmla="*/ 1937 h 2594"/>
                <a:gd name="T98" fmla="*/ 1219 w 2594"/>
                <a:gd name="T99" fmla="*/ 1125 h 2594"/>
                <a:gd name="T100" fmla="*/ 1219 w 2594"/>
                <a:gd name="T101" fmla="*/ 1125 h 2594"/>
                <a:gd name="T102" fmla="*/ 1374 w 2594"/>
                <a:gd name="T103" fmla="*/ 1125 h 2594"/>
                <a:gd name="T104" fmla="*/ 1406 w 2594"/>
                <a:gd name="T105" fmla="*/ 1157 h 2594"/>
                <a:gd name="T106" fmla="*/ 1374 w 2594"/>
                <a:gd name="T107" fmla="*/ 1718 h 2594"/>
                <a:gd name="T108" fmla="*/ 1343 w 2594"/>
                <a:gd name="T109" fmla="*/ 1749 h 2594"/>
                <a:gd name="T110" fmla="*/ 1250 w 2594"/>
                <a:gd name="T111" fmla="*/ 1749 h 2594"/>
                <a:gd name="T112" fmla="*/ 1219 w 2594"/>
                <a:gd name="T113" fmla="*/ 1718 h 2594"/>
                <a:gd name="T114" fmla="*/ 1219 w 2594"/>
                <a:gd name="T115" fmla="*/ 1157 h 2594"/>
                <a:gd name="T116" fmla="*/ 1219 w 2594"/>
                <a:gd name="T117" fmla="*/ 1125 h 2594"/>
                <a:gd name="T118" fmla="*/ 1219 w 2594"/>
                <a:gd name="T119" fmla="*/ 1125 h 2594"/>
                <a:gd name="T120" fmla="*/ 1219 w 2594"/>
                <a:gd name="T121" fmla="*/ 1125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4" h="2594">
                  <a:moveTo>
                    <a:pt x="2374" y="0"/>
                  </a:moveTo>
                  <a:lnTo>
                    <a:pt x="2374" y="0"/>
                  </a:lnTo>
                  <a:cubicBezTo>
                    <a:pt x="219" y="0"/>
                    <a:pt x="219" y="0"/>
                    <a:pt x="219" y="0"/>
                  </a:cubicBezTo>
                  <a:cubicBezTo>
                    <a:pt x="94" y="0"/>
                    <a:pt x="0" y="94"/>
                    <a:pt x="0" y="219"/>
                  </a:cubicBezTo>
                  <a:cubicBezTo>
                    <a:pt x="0" y="2374"/>
                    <a:pt x="0" y="2374"/>
                    <a:pt x="0" y="2374"/>
                  </a:cubicBezTo>
                  <a:cubicBezTo>
                    <a:pt x="0" y="2499"/>
                    <a:pt x="94" y="2593"/>
                    <a:pt x="219" y="2593"/>
                  </a:cubicBezTo>
                  <a:cubicBezTo>
                    <a:pt x="2374" y="2593"/>
                    <a:pt x="2374" y="2593"/>
                    <a:pt x="2374" y="2593"/>
                  </a:cubicBezTo>
                  <a:cubicBezTo>
                    <a:pt x="2499" y="2593"/>
                    <a:pt x="2593" y="2499"/>
                    <a:pt x="2593" y="2374"/>
                  </a:cubicBezTo>
                  <a:cubicBezTo>
                    <a:pt x="2593" y="219"/>
                    <a:pt x="2593" y="219"/>
                    <a:pt x="2593" y="219"/>
                  </a:cubicBezTo>
                  <a:cubicBezTo>
                    <a:pt x="2593" y="94"/>
                    <a:pt x="2499" y="0"/>
                    <a:pt x="2374" y="0"/>
                  </a:cubicBezTo>
                  <a:close/>
                  <a:moveTo>
                    <a:pt x="2249" y="250"/>
                  </a:moveTo>
                  <a:lnTo>
                    <a:pt x="2249" y="250"/>
                  </a:lnTo>
                  <a:cubicBezTo>
                    <a:pt x="2312" y="250"/>
                    <a:pt x="2343" y="282"/>
                    <a:pt x="2343" y="313"/>
                  </a:cubicBezTo>
                  <a:cubicBezTo>
                    <a:pt x="2343" y="375"/>
                    <a:pt x="2312" y="407"/>
                    <a:pt x="2249" y="407"/>
                  </a:cubicBezTo>
                  <a:cubicBezTo>
                    <a:pt x="2187" y="407"/>
                    <a:pt x="2156" y="375"/>
                    <a:pt x="2156" y="313"/>
                  </a:cubicBezTo>
                  <a:cubicBezTo>
                    <a:pt x="2156" y="282"/>
                    <a:pt x="2187" y="250"/>
                    <a:pt x="2249" y="250"/>
                  </a:cubicBezTo>
                  <a:close/>
                  <a:moveTo>
                    <a:pt x="1937" y="250"/>
                  </a:moveTo>
                  <a:lnTo>
                    <a:pt x="1937" y="250"/>
                  </a:lnTo>
                  <a:cubicBezTo>
                    <a:pt x="1999" y="250"/>
                    <a:pt x="2031" y="282"/>
                    <a:pt x="2031" y="313"/>
                  </a:cubicBezTo>
                  <a:cubicBezTo>
                    <a:pt x="2031" y="375"/>
                    <a:pt x="1999" y="407"/>
                    <a:pt x="1937" y="407"/>
                  </a:cubicBezTo>
                  <a:cubicBezTo>
                    <a:pt x="1906" y="407"/>
                    <a:pt x="1843" y="375"/>
                    <a:pt x="1843" y="313"/>
                  </a:cubicBezTo>
                  <a:cubicBezTo>
                    <a:pt x="1843" y="282"/>
                    <a:pt x="1906" y="250"/>
                    <a:pt x="1937" y="250"/>
                  </a:cubicBezTo>
                  <a:close/>
                  <a:moveTo>
                    <a:pt x="2343" y="2343"/>
                  </a:moveTo>
                  <a:lnTo>
                    <a:pt x="2343" y="2343"/>
                  </a:lnTo>
                  <a:cubicBezTo>
                    <a:pt x="250" y="2343"/>
                    <a:pt x="250" y="2343"/>
                    <a:pt x="250" y="2343"/>
                  </a:cubicBezTo>
                  <a:cubicBezTo>
                    <a:pt x="250" y="625"/>
                    <a:pt x="250" y="625"/>
                    <a:pt x="250" y="625"/>
                  </a:cubicBezTo>
                  <a:cubicBezTo>
                    <a:pt x="2343" y="625"/>
                    <a:pt x="2343" y="625"/>
                    <a:pt x="2343" y="625"/>
                  </a:cubicBezTo>
                  <a:lnTo>
                    <a:pt x="2343" y="2343"/>
                  </a:lnTo>
                  <a:close/>
                  <a:moveTo>
                    <a:pt x="594" y="2093"/>
                  </a:moveTo>
                  <a:lnTo>
                    <a:pt x="594" y="2093"/>
                  </a:lnTo>
                  <a:cubicBezTo>
                    <a:pt x="1999" y="2093"/>
                    <a:pt x="1999" y="2093"/>
                    <a:pt x="1999" y="2093"/>
                  </a:cubicBezTo>
                  <a:cubicBezTo>
                    <a:pt x="2031" y="2093"/>
                    <a:pt x="2031" y="2093"/>
                    <a:pt x="2031" y="2062"/>
                  </a:cubicBezTo>
                  <a:lnTo>
                    <a:pt x="2031" y="2031"/>
                  </a:lnTo>
                  <a:cubicBezTo>
                    <a:pt x="1343" y="844"/>
                    <a:pt x="1343" y="844"/>
                    <a:pt x="1343" y="844"/>
                  </a:cubicBezTo>
                  <a:cubicBezTo>
                    <a:pt x="1343" y="813"/>
                    <a:pt x="1312" y="813"/>
                    <a:pt x="1312" y="813"/>
                  </a:cubicBezTo>
                  <a:cubicBezTo>
                    <a:pt x="1281" y="813"/>
                    <a:pt x="1281" y="813"/>
                    <a:pt x="1250" y="844"/>
                  </a:cubicBezTo>
                  <a:cubicBezTo>
                    <a:pt x="563" y="2031"/>
                    <a:pt x="563" y="2031"/>
                    <a:pt x="563" y="2031"/>
                  </a:cubicBezTo>
                  <a:cubicBezTo>
                    <a:pt x="563" y="2062"/>
                    <a:pt x="563" y="2062"/>
                    <a:pt x="563" y="2093"/>
                  </a:cubicBezTo>
                  <a:lnTo>
                    <a:pt x="594" y="2093"/>
                  </a:lnTo>
                  <a:close/>
                  <a:moveTo>
                    <a:pt x="1374" y="1937"/>
                  </a:moveTo>
                  <a:lnTo>
                    <a:pt x="1374" y="1937"/>
                  </a:lnTo>
                  <a:cubicBezTo>
                    <a:pt x="1374" y="1968"/>
                    <a:pt x="1374" y="1968"/>
                    <a:pt x="1343" y="1968"/>
                  </a:cubicBezTo>
                  <a:cubicBezTo>
                    <a:pt x="1250" y="1968"/>
                    <a:pt x="1250" y="1968"/>
                    <a:pt x="1250" y="1968"/>
                  </a:cubicBezTo>
                  <a:cubicBezTo>
                    <a:pt x="1219" y="1968"/>
                    <a:pt x="1219" y="1968"/>
                    <a:pt x="1219" y="1937"/>
                  </a:cubicBezTo>
                  <a:cubicBezTo>
                    <a:pt x="1219" y="1843"/>
                    <a:pt x="1219" y="1843"/>
                    <a:pt x="1219" y="1843"/>
                  </a:cubicBezTo>
                  <a:cubicBezTo>
                    <a:pt x="1219" y="1812"/>
                    <a:pt x="1219" y="1812"/>
                    <a:pt x="1250" y="1812"/>
                  </a:cubicBezTo>
                  <a:cubicBezTo>
                    <a:pt x="1343" y="1812"/>
                    <a:pt x="1343" y="1812"/>
                    <a:pt x="1343" y="1812"/>
                  </a:cubicBezTo>
                  <a:cubicBezTo>
                    <a:pt x="1374" y="1812"/>
                    <a:pt x="1374" y="1812"/>
                    <a:pt x="1374" y="1843"/>
                  </a:cubicBezTo>
                  <a:lnTo>
                    <a:pt x="1374" y="1937"/>
                  </a:lnTo>
                  <a:close/>
                  <a:moveTo>
                    <a:pt x="1219" y="1125"/>
                  </a:moveTo>
                  <a:lnTo>
                    <a:pt x="1219" y="1125"/>
                  </a:lnTo>
                  <a:cubicBezTo>
                    <a:pt x="1374" y="1125"/>
                    <a:pt x="1374" y="1125"/>
                    <a:pt x="1374" y="1125"/>
                  </a:cubicBezTo>
                  <a:lnTo>
                    <a:pt x="1406" y="1157"/>
                  </a:lnTo>
                  <a:cubicBezTo>
                    <a:pt x="1374" y="1718"/>
                    <a:pt x="1374" y="1718"/>
                    <a:pt x="1374" y="1718"/>
                  </a:cubicBezTo>
                  <a:cubicBezTo>
                    <a:pt x="1374" y="1749"/>
                    <a:pt x="1374" y="1749"/>
                    <a:pt x="1343" y="1749"/>
                  </a:cubicBezTo>
                  <a:cubicBezTo>
                    <a:pt x="1250" y="1749"/>
                    <a:pt x="1250" y="1749"/>
                    <a:pt x="1250" y="1749"/>
                  </a:cubicBezTo>
                  <a:cubicBezTo>
                    <a:pt x="1219" y="1749"/>
                    <a:pt x="1219" y="1749"/>
                    <a:pt x="1219" y="1718"/>
                  </a:cubicBezTo>
                  <a:cubicBezTo>
                    <a:pt x="1219" y="1157"/>
                    <a:pt x="1219" y="1157"/>
                    <a:pt x="1219" y="1157"/>
                  </a:cubicBezTo>
                  <a:lnTo>
                    <a:pt x="1219" y="1125"/>
                  </a:lnTo>
                  <a:close/>
                  <a:moveTo>
                    <a:pt x="1219" y="1125"/>
                  </a:moveTo>
                  <a:lnTo>
                    <a:pt x="1219" y="1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47" name="ïṡľíḋé">
            <a:extLst>
              <a:ext uri="{FF2B5EF4-FFF2-40B4-BE49-F238E27FC236}">
                <a16:creationId xmlns:a16="http://schemas.microsoft.com/office/drawing/2014/main" id="{C237FA3B-5EA0-4287-859B-5D83BF505A19}"/>
              </a:ext>
            </a:extLst>
          </p:cNvPr>
          <p:cNvSpPr/>
          <p:nvPr/>
        </p:nvSpPr>
        <p:spPr bwMode="auto">
          <a:xfrm>
            <a:off x="3952711" y="4509502"/>
            <a:ext cx="2596758" cy="8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48" name="îšlïḓé">
            <a:extLst>
              <a:ext uri="{FF2B5EF4-FFF2-40B4-BE49-F238E27FC236}">
                <a16:creationId xmlns:a16="http://schemas.microsoft.com/office/drawing/2014/main" id="{BC987A58-CD66-4BA9-A3CE-37F1DD9BB999}"/>
              </a:ext>
            </a:extLst>
          </p:cNvPr>
          <p:cNvSpPr txBox="1"/>
          <p:nvPr/>
        </p:nvSpPr>
        <p:spPr bwMode="auto">
          <a:xfrm>
            <a:off x="3952709" y="4121904"/>
            <a:ext cx="2596759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9" name="íṥḷîďê">
            <a:extLst>
              <a:ext uri="{FF2B5EF4-FFF2-40B4-BE49-F238E27FC236}">
                <a16:creationId xmlns:a16="http://schemas.microsoft.com/office/drawing/2014/main" id="{FA106923-C6B3-4BAF-964B-9A1BE4CDA892}"/>
              </a:ext>
            </a:extLst>
          </p:cNvPr>
          <p:cNvGrpSpPr/>
          <p:nvPr/>
        </p:nvGrpSpPr>
        <p:grpSpPr>
          <a:xfrm>
            <a:off x="674658" y="2442953"/>
            <a:ext cx="2614558" cy="1281301"/>
            <a:chOff x="403381" y="1429926"/>
            <a:chExt cx="5692603" cy="1281301"/>
          </a:xfrm>
        </p:grpSpPr>
        <p:sp>
          <p:nvSpPr>
            <p:cNvPr id="50" name="işľîḑé">
              <a:extLst>
                <a:ext uri="{FF2B5EF4-FFF2-40B4-BE49-F238E27FC236}">
                  <a16:creationId xmlns:a16="http://schemas.microsoft.com/office/drawing/2014/main" id="{D059B05F-D7D0-4169-8C99-CE4623AC5C3B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51" name="ïS1ïďê">
              <a:extLst>
                <a:ext uri="{FF2B5EF4-FFF2-40B4-BE49-F238E27FC236}">
                  <a16:creationId xmlns:a16="http://schemas.microsoft.com/office/drawing/2014/main" id="{6E21321E-9A9D-4FAE-BBC5-3BDD0AE9A81D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52" name="ïSľîďe">
            <a:extLst>
              <a:ext uri="{FF2B5EF4-FFF2-40B4-BE49-F238E27FC236}">
                <a16:creationId xmlns:a16="http://schemas.microsoft.com/office/drawing/2014/main" id="{F4C1307B-A663-49F2-9146-4942D166CE43}"/>
              </a:ext>
            </a:extLst>
          </p:cNvPr>
          <p:cNvGrpSpPr/>
          <p:nvPr/>
        </p:nvGrpSpPr>
        <p:grpSpPr>
          <a:xfrm>
            <a:off x="674658" y="4084076"/>
            <a:ext cx="2614558" cy="1281301"/>
            <a:chOff x="403381" y="1429926"/>
            <a:chExt cx="5692603" cy="1281301"/>
          </a:xfrm>
        </p:grpSpPr>
        <p:sp>
          <p:nvSpPr>
            <p:cNvPr id="53" name="ísḷïďé">
              <a:extLst>
                <a:ext uri="{FF2B5EF4-FFF2-40B4-BE49-F238E27FC236}">
                  <a16:creationId xmlns:a16="http://schemas.microsoft.com/office/drawing/2014/main" id="{45D0D353-4A91-4102-81A8-52763D2ED33B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54" name="îṧḻíḍè">
              <a:extLst>
                <a:ext uri="{FF2B5EF4-FFF2-40B4-BE49-F238E27FC236}">
                  <a16:creationId xmlns:a16="http://schemas.microsoft.com/office/drawing/2014/main" id="{24AC1AA4-D884-464C-AA94-5F9CB85798F0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AAC2EB1B-7E64-481A-BCA0-A22B638F1C8A}"/>
              </a:ext>
            </a:extLst>
          </p:cNvPr>
          <p:cNvCxnSpPr/>
          <p:nvPr/>
        </p:nvCxnSpPr>
        <p:spPr>
          <a:xfrm>
            <a:off x="674658" y="3724254"/>
            <a:ext cx="2614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图片包含 室内, 墙壁, 餐桌&#10;&#10;描述已自动生成">
            <a:extLst>
              <a:ext uri="{FF2B5EF4-FFF2-40B4-BE49-F238E27FC236}">
                <a16:creationId xmlns:a16="http://schemas.microsoft.com/office/drawing/2014/main" id="{19F7B3EA-F90D-4E20-A282-33588DFA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3034" y="0"/>
            <a:ext cx="3508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/>
      <p:bldP spid="43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B9B175-428C-44E7-9857-46FB547FD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植物, 鲜花&#10;&#10;描述已自动生成">
            <a:extLst>
              <a:ext uri="{FF2B5EF4-FFF2-40B4-BE49-F238E27FC236}">
                <a16:creationId xmlns:a16="http://schemas.microsoft.com/office/drawing/2014/main" id="{2A161FC8-F378-4A6D-A436-9B48553B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4870" y="362089"/>
            <a:ext cx="5893684" cy="6360417"/>
          </a:xfrm>
          <a:prstGeom prst="rect">
            <a:avLst/>
          </a:prstGeom>
        </p:spPr>
      </p:pic>
      <p:sp>
        <p:nvSpPr>
          <p:cNvPr id="5" name="稻壳儿_时尚演示出品_6">
            <a:extLst>
              <a:ext uri="{FF2B5EF4-FFF2-40B4-BE49-F238E27FC236}">
                <a16:creationId xmlns:a16="http://schemas.microsoft.com/office/drawing/2014/main" id="{34701AA6-D8FA-4DB2-8480-5C4316A9EACF}"/>
              </a:ext>
            </a:extLst>
          </p:cNvPr>
          <p:cNvSpPr/>
          <p:nvPr/>
        </p:nvSpPr>
        <p:spPr>
          <a:xfrm>
            <a:off x="6139499" y="3313579"/>
            <a:ext cx="1548911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dk1"/>
                </a:solidFill>
                <a:cs typeface="+mn-ea"/>
                <a:sym typeface="+mn-lt"/>
              </a:rPr>
              <a:t>Add title text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6" name="稻壳儿_时尚演示出品_7">
            <a:extLst>
              <a:ext uri="{FF2B5EF4-FFF2-40B4-BE49-F238E27FC236}">
                <a16:creationId xmlns:a16="http://schemas.microsoft.com/office/drawing/2014/main" id="{89EF3041-4AD3-4AA3-B313-5AF18EA821DB}"/>
              </a:ext>
            </a:extLst>
          </p:cNvPr>
          <p:cNvSpPr/>
          <p:nvPr/>
        </p:nvSpPr>
        <p:spPr>
          <a:xfrm>
            <a:off x="6139499" y="3592383"/>
            <a:ext cx="2090199" cy="551242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稻壳儿_时尚演示出品_8">
            <a:extLst>
              <a:ext uri="{FF2B5EF4-FFF2-40B4-BE49-F238E27FC236}">
                <a16:creationId xmlns:a16="http://schemas.microsoft.com/office/drawing/2014/main" id="{D8CA152F-6F42-47F5-A495-1C91D4AE1426}"/>
              </a:ext>
            </a:extLst>
          </p:cNvPr>
          <p:cNvSpPr/>
          <p:nvPr/>
        </p:nvSpPr>
        <p:spPr>
          <a:xfrm>
            <a:off x="6139499" y="4654016"/>
            <a:ext cx="1548911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dk1"/>
                </a:solidFill>
                <a:cs typeface="+mn-ea"/>
                <a:sym typeface="+mn-lt"/>
              </a:rPr>
              <a:t>Add title text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8" name="稻壳儿_时尚演示出品_9">
            <a:extLst>
              <a:ext uri="{FF2B5EF4-FFF2-40B4-BE49-F238E27FC236}">
                <a16:creationId xmlns:a16="http://schemas.microsoft.com/office/drawing/2014/main" id="{7419BADD-2392-4E19-8347-FB00CDAE8E36}"/>
              </a:ext>
            </a:extLst>
          </p:cNvPr>
          <p:cNvSpPr/>
          <p:nvPr/>
        </p:nvSpPr>
        <p:spPr>
          <a:xfrm>
            <a:off x="6139499" y="4932820"/>
            <a:ext cx="2090199" cy="551242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稻壳儿_时尚演示出品_12">
            <a:extLst>
              <a:ext uri="{FF2B5EF4-FFF2-40B4-BE49-F238E27FC236}">
                <a16:creationId xmlns:a16="http://schemas.microsoft.com/office/drawing/2014/main" id="{9C46A31A-ECB9-41E3-A7CF-F206BE0EA4A4}"/>
              </a:ext>
            </a:extLst>
          </p:cNvPr>
          <p:cNvSpPr/>
          <p:nvPr/>
        </p:nvSpPr>
        <p:spPr>
          <a:xfrm>
            <a:off x="9492128" y="3313579"/>
            <a:ext cx="1548911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dk1"/>
                </a:solidFill>
                <a:cs typeface="+mn-ea"/>
                <a:sym typeface="+mn-lt"/>
              </a:rPr>
              <a:t>Add title text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10" name="稻壳儿_时尚演示出品_13">
            <a:extLst>
              <a:ext uri="{FF2B5EF4-FFF2-40B4-BE49-F238E27FC236}">
                <a16:creationId xmlns:a16="http://schemas.microsoft.com/office/drawing/2014/main" id="{C812D9C2-FBD1-4D93-A058-267D151B0875}"/>
              </a:ext>
            </a:extLst>
          </p:cNvPr>
          <p:cNvSpPr/>
          <p:nvPr/>
        </p:nvSpPr>
        <p:spPr>
          <a:xfrm>
            <a:off x="9492128" y="3592383"/>
            <a:ext cx="2090199" cy="551242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稻壳儿_时尚演示出品_14">
            <a:extLst>
              <a:ext uri="{FF2B5EF4-FFF2-40B4-BE49-F238E27FC236}">
                <a16:creationId xmlns:a16="http://schemas.microsoft.com/office/drawing/2014/main" id="{3D652C47-4FDD-4E01-B3CD-741B64CE478D}"/>
              </a:ext>
            </a:extLst>
          </p:cNvPr>
          <p:cNvSpPr/>
          <p:nvPr/>
        </p:nvSpPr>
        <p:spPr>
          <a:xfrm>
            <a:off x="9492128" y="4654016"/>
            <a:ext cx="1548911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dk1"/>
                </a:solidFill>
                <a:cs typeface="+mn-ea"/>
                <a:sym typeface="+mn-lt"/>
              </a:rPr>
              <a:t>Add title text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12" name="稻壳儿_时尚演示出品_15">
            <a:extLst>
              <a:ext uri="{FF2B5EF4-FFF2-40B4-BE49-F238E27FC236}">
                <a16:creationId xmlns:a16="http://schemas.microsoft.com/office/drawing/2014/main" id="{41804187-BDDA-4B00-ACA8-BC07560666B5}"/>
              </a:ext>
            </a:extLst>
          </p:cNvPr>
          <p:cNvSpPr/>
          <p:nvPr/>
        </p:nvSpPr>
        <p:spPr>
          <a:xfrm>
            <a:off x="9492128" y="4932820"/>
            <a:ext cx="2090199" cy="551242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稻壳儿_时尚演示出品_16">
            <a:extLst>
              <a:ext uri="{FF2B5EF4-FFF2-40B4-BE49-F238E27FC236}">
                <a16:creationId xmlns:a16="http://schemas.microsoft.com/office/drawing/2014/main" id="{1880306C-63B5-4263-8778-B00453317CDB}"/>
              </a:ext>
            </a:extLst>
          </p:cNvPr>
          <p:cNvSpPr/>
          <p:nvPr/>
        </p:nvSpPr>
        <p:spPr>
          <a:xfrm>
            <a:off x="5284497" y="3418949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稻壳儿_时尚演示出品_17">
            <a:extLst>
              <a:ext uri="{FF2B5EF4-FFF2-40B4-BE49-F238E27FC236}">
                <a16:creationId xmlns:a16="http://schemas.microsoft.com/office/drawing/2014/main" id="{59F22779-AA95-45B4-85EB-F2D071BC1EA6}"/>
              </a:ext>
            </a:extLst>
          </p:cNvPr>
          <p:cNvSpPr/>
          <p:nvPr/>
        </p:nvSpPr>
        <p:spPr>
          <a:xfrm>
            <a:off x="5333214" y="3467666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稻壳儿_时尚演示出品_18">
            <a:extLst>
              <a:ext uri="{FF2B5EF4-FFF2-40B4-BE49-F238E27FC236}">
                <a16:creationId xmlns:a16="http://schemas.microsoft.com/office/drawing/2014/main" id="{ABB97972-7D6D-4BDB-B9C8-03489C30BB9A}"/>
              </a:ext>
            </a:extLst>
          </p:cNvPr>
          <p:cNvSpPr/>
          <p:nvPr/>
        </p:nvSpPr>
        <p:spPr>
          <a:xfrm>
            <a:off x="5384444" y="3518896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稻壳儿_时尚演示出品_19">
            <a:extLst>
              <a:ext uri="{FF2B5EF4-FFF2-40B4-BE49-F238E27FC236}">
                <a16:creationId xmlns:a16="http://schemas.microsoft.com/office/drawing/2014/main" id="{C42F5205-F5ED-427B-8043-F8D1481796F9}"/>
              </a:ext>
            </a:extLst>
          </p:cNvPr>
          <p:cNvSpPr/>
          <p:nvPr/>
        </p:nvSpPr>
        <p:spPr>
          <a:xfrm>
            <a:off x="5528017" y="3682756"/>
            <a:ext cx="192728" cy="152154"/>
          </a:xfrm>
          <a:custGeom>
            <a:avLst/>
            <a:gdLst/>
            <a:ahLst/>
            <a:cxnLst/>
            <a:rect l="l" t="t" r="r" b="b"/>
            <a:pathLst>
              <a:path w="696" h="549" extrusionOk="0">
                <a:moveTo>
                  <a:pt x="114" y="282"/>
                </a:moveTo>
                <a:lnTo>
                  <a:pt x="76" y="282"/>
                </a:lnTo>
                <a:cubicBezTo>
                  <a:pt x="68" y="282"/>
                  <a:pt x="62" y="275"/>
                  <a:pt x="62" y="267"/>
                </a:cubicBezTo>
                <a:lnTo>
                  <a:pt x="62" y="229"/>
                </a:lnTo>
                <a:cubicBezTo>
                  <a:pt x="62" y="221"/>
                  <a:pt x="68" y="215"/>
                  <a:pt x="76" y="215"/>
                </a:cubicBezTo>
                <a:lnTo>
                  <a:pt x="114" y="215"/>
                </a:lnTo>
                <a:cubicBezTo>
                  <a:pt x="122" y="215"/>
                  <a:pt x="129" y="221"/>
                  <a:pt x="129" y="229"/>
                </a:cubicBezTo>
                <a:lnTo>
                  <a:pt x="129" y="267"/>
                </a:lnTo>
                <a:cubicBezTo>
                  <a:pt x="129" y="275"/>
                  <a:pt x="122" y="282"/>
                  <a:pt x="114" y="282"/>
                </a:cubicBezTo>
                <a:close/>
                <a:moveTo>
                  <a:pt x="650" y="44"/>
                </a:moveTo>
                <a:lnTo>
                  <a:pt x="569" y="44"/>
                </a:lnTo>
                <a:lnTo>
                  <a:pt x="568" y="44"/>
                </a:lnTo>
                <a:lnTo>
                  <a:pt x="568" y="58"/>
                </a:lnTo>
                <a:lnTo>
                  <a:pt x="568" y="73"/>
                </a:lnTo>
                <a:lnTo>
                  <a:pt x="568" y="86"/>
                </a:lnTo>
                <a:cubicBezTo>
                  <a:pt x="568" y="115"/>
                  <a:pt x="544" y="139"/>
                  <a:pt x="516" y="139"/>
                </a:cubicBezTo>
                <a:cubicBezTo>
                  <a:pt x="487" y="139"/>
                  <a:pt x="463" y="115"/>
                  <a:pt x="463" y="86"/>
                </a:cubicBezTo>
                <a:lnTo>
                  <a:pt x="463" y="58"/>
                </a:lnTo>
                <a:lnTo>
                  <a:pt x="236" y="58"/>
                </a:lnTo>
                <a:lnTo>
                  <a:pt x="236" y="86"/>
                </a:lnTo>
                <a:cubicBezTo>
                  <a:pt x="236" y="115"/>
                  <a:pt x="213" y="139"/>
                  <a:pt x="184" y="139"/>
                </a:cubicBezTo>
                <a:cubicBezTo>
                  <a:pt x="155" y="139"/>
                  <a:pt x="132" y="115"/>
                  <a:pt x="132" y="86"/>
                </a:cubicBezTo>
                <a:lnTo>
                  <a:pt x="132" y="71"/>
                </a:lnTo>
                <a:lnTo>
                  <a:pt x="132" y="58"/>
                </a:lnTo>
                <a:lnTo>
                  <a:pt x="132" y="45"/>
                </a:lnTo>
                <a:cubicBezTo>
                  <a:pt x="130" y="45"/>
                  <a:pt x="128" y="44"/>
                  <a:pt x="126" y="44"/>
                </a:cubicBezTo>
                <a:lnTo>
                  <a:pt x="46" y="44"/>
                </a:lnTo>
                <a:cubicBezTo>
                  <a:pt x="21" y="44"/>
                  <a:pt x="0" y="65"/>
                  <a:pt x="0" y="91"/>
                </a:cubicBezTo>
                <a:lnTo>
                  <a:pt x="0" y="503"/>
                </a:lnTo>
                <a:cubicBezTo>
                  <a:pt x="0" y="529"/>
                  <a:pt x="21" y="549"/>
                  <a:pt x="46" y="549"/>
                </a:cubicBezTo>
                <a:lnTo>
                  <a:pt x="558" y="549"/>
                </a:lnTo>
                <a:cubicBezTo>
                  <a:pt x="570" y="549"/>
                  <a:pt x="582" y="545"/>
                  <a:pt x="591" y="536"/>
                </a:cubicBezTo>
                <a:lnTo>
                  <a:pt x="683" y="444"/>
                </a:lnTo>
                <a:cubicBezTo>
                  <a:pt x="692" y="435"/>
                  <a:pt x="696" y="423"/>
                  <a:pt x="696" y="411"/>
                </a:cubicBezTo>
                <a:lnTo>
                  <a:pt x="696" y="91"/>
                </a:lnTo>
                <a:cubicBezTo>
                  <a:pt x="696" y="65"/>
                  <a:pt x="676" y="44"/>
                  <a:pt x="650" y="44"/>
                </a:cubicBezTo>
                <a:close/>
                <a:moveTo>
                  <a:pt x="668" y="162"/>
                </a:moveTo>
                <a:lnTo>
                  <a:pt x="668" y="394"/>
                </a:lnTo>
                <a:lnTo>
                  <a:pt x="568" y="394"/>
                </a:lnTo>
                <a:cubicBezTo>
                  <a:pt x="555" y="394"/>
                  <a:pt x="544" y="405"/>
                  <a:pt x="544" y="418"/>
                </a:cubicBezTo>
                <a:lnTo>
                  <a:pt x="544" y="521"/>
                </a:lnTo>
                <a:lnTo>
                  <a:pt x="46" y="521"/>
                </a:lnTo>
                <a:cubicBezTo>
                  <a:pt x="37" y="521"/>
                  <a:pt x="29" y="513"/>
                  <a:pt x="29" y="503"/>
                </a:cubicBezTo>
                <a:lnTo>
                  <a:pt x="29" y="162"/>
                </a:lnTo>
                <a:lnTo>
                  <a:pt x="668" y="162"/>
                </a:lnTo>
                <a:close/>
                <a:moveTo>
                  <a:pt x="663" y="423"/>
                </a:moveTo>
                <a:cubicBezTo>
                  <a:pt x="663" y="423"/>
                  <a:pt x="663" y="423"/>
                  <a:pt x="663" y="423"/>
                </a:cubicBezTo>
                <a:lnTo>
                  <a:pt x="573" y="513"/>
                </a:lnTo>
                <a:lnTo>
                  <a:pt x="573" y="423"/>
                </a:lnTo>
                <a:lnTo>
                  <a:pt x="663" y="423"/>
                </a:lnTo>
                <a:close/>
                <a:moveTo>
                  <a:pt x="475" y="0"/>
                </a:moveTo>
                <a:lnTo>
                  <a:pt x="475" y="86"/>
                </a:lnTo>
                <a:cubicBezTo>
                  <a:pt x="475" y="109"/>
                  <a:pt x="493" y="127"/>
                  <a:pt x="516" y="127"/>
                </a:cubicBezTo>
                <a:lnTo>
                  <a:pt x="516" y="127"/>
                </a:lnTo>
                <a:cubicBezTo>
                  <a:pt x="538" y="127"/>
                  <a:pt x="556" y="109"/>
                  <a:pt x="556" y="86"/>
                </a:cubicBezTo>
                <a:lnTo>
                  <a:pt x="556" y="0"/>
                </a:lnTo>
                <a:lnTo>
                  <a:pt x="475" y="0"/>
                </a:lnTo>
                <a:close/>
                <a:moveTo>
                  <a:pt x="143" y="0"/>
                </a:moveTo>
                <a:lnTo>
                  <a:pt x="143" y="86"/>
                </a:lnTo>
                <a:cubicBezTo>
                  <a:pt x="143" y="109"/>
                  <a:pt x="162" y="127"/>
                  <a:pt x="184" y="127"/>
                </a:cubicBezTo>
                <a:cubicBezTo>
                  <a:pt x="207" y="127"/>
                  <a:pt x="225" y="109"/>
                  <a:pt x="225" y="86"/>
                </a:cubicBezTo>
                <a:lnTo>
                  <a:pt x="225" y="0"/>
                </a:lnTo>
                <a:lnTo>
                  <a:pt x="143" y="0"/>
                </a:lnTo>
                <a:close/>
                <a:moveTo>
                  <a:pt x="475" y="0"/>
                </a:moveTo>
                <a:lnTo>
                  <a:pt x="556" y="0"/>
                </a:lnTo>
                <a:moveTo>
                  <a:pt x="143" y="0"/>
                </a:moveTo>
                <a:lnTo>
                  <a:pt x="225" y="0"/>
                </a:lnTo>
                <a:moveTo>
                  <a:pt x="515" y="461"/>
                </a:moveTo>
                <a:lnTo>
                  <a:pt x="477" y="461"/>
                </a:lnTo>
                <a:cubicBezTo>
                  <a:pt x="469" y="461"/>
                  <a:pt x="462" y="454"/>
                  <a:pt x="462" y="446"/>
                </a:cubicBezTo>
                <a:lnTo>
                  <a:pt x="462" y="409"/>
                </a:lnTo>
                <a:cubicBezTo>
                  <a:pt x="462" y="401"/>
                  <a:pt x="469" y="394"/>
                  <a:pt x="477" y="394"/>
                </a:cubicBezTo>
                <a:lnTo>
                  <a:pt x="515" y="394"/>
                </a:lnTo>
                <a:cubicBezTo>
                  <a:pt x="523" y="394"/>
                  <a:pt x="529" y="401"/>
                  <a:pt x="529" y="409"/>
                </a:cubicBezTo>
                <a:lnTo>
                  <a:pt x="529" y="446"/>
                </a:lnTo>
                <a:cubicBezTo>
                  <a:pt x="529" y="454"/>
                  <a:pt x="523" y="461"/>
                  <a:pt x="515" y="461"/>
                </a:cubicBezTo>
                <a:close/>
                <a:moveTo>
                  <a:pt x="414" y="461"/>
                </a:moveTo>
                <a:lnTo>
                  <a:pt x="377" y="461"/>
                </a:lnTo>
                <a:cubicBezTo>
                  <a:pt x="369" y="461"/>
                  <a:pt x="362" y="454"/>
                  <a:pt x="362" y="446"/>
                </a:cubicBezTo>
                <a:lnTo>
                  <a:pt x="362" y="409"/>
                </a:lnTo>
                <a:cubicBezTo>
                  <a:pt x="362" y="401"/>
                  <a:pt x="369" y="394"/>
                  <a:pt x="377" y="394"/>
                </a:cubicBezTo>
                <a:lnTo>
                  <a:pt x="414" y="394"/>
                </a:lnTo>
                <a:cubicBezTo>
                  <a:pt x="422" y="394"/>
                  <a:pt x="429" y="401"/>
                  <a:pt x="429" y="409"/>
                </a:cubicBezTo>
                <a:lnTo>
                  <a:pt x="429" y="446"/>
                </a:lnTo>
                <a:cubicBezTo>
                  <a:pt x="429" y="454"/>
                  <a:pt x="422" y="461"/>
                  <a:pt x="414" y="461"/>
                </a:cubicBezTo>
                <a:close/>
                <a:moveTo>
                  <a:pt x="314" y="461"/>
                </a:moveTo>
                <a:lnTo>
                  <a:pt x="277" y="461"/>
                </a:lnTo>
                <a:cubicBezTo>
                  <a:pt x="269" y="461"/>
                  <a:pt x="262" y="454"/>
                  <a:pt x="262" y="446"/>
                </a:cubicBezTo>
                <a:lnTo>
                  <a:pt x="262" y="409"/>
                </a:lnTo>
                <a:cubicBezTo>
                  <a:pt x="262" y="401"/>
                  <a:pt x="269" y="394"/>
                  <a:pt x="277" y="394"/>
                </a:cubicBezTo>
                <a:lnTo>
                  <a:pt x="314" y="394"/>
                </a:lnTo>
                <a:cubicBezTo>
                  <a:pt x="322" y="394"/>
                  <a:pt x="329" y="401"/>
                  <a:pt x="329" y="409"/>
                </a:cubicBezTo>
                <a:lnTo>
                  <a:pt x="329" y="446"/>
                </a:lnTo>
                <a:cubicBezTo>
                  <a:pt x="329" y="454"/>
                  <a:pt x="322" y="461"/>
                  <a:pt x="314" y="461"/>
                </a:cubicBezTo>
                <a:close/>
                <a:moveTo>
                  <a:pt x="214" y="461"/>
                </a:moveTo>
                <a:lnTo>
                  <a:pt x="177" y="461"/>
                </a:lnTo>
                <a:cubicBezTo>
                  <a:pt x="169" y="461"/>
                  <a:pt x="162" y="454"/>
                  <a:pt x="162" y="446"/>
                </a:cubicBezTo>
                <a:lnTo>
                  <a:pt x="162" y="409"/>
                </a:lnTo>
                <a:cubicBezTo>
                  <a:pt x="162" y="401"/>
                  <a:pt x="169" y="394"/>
                  <a:pt x="177" y="394"/>
                </a:cubicBezTo>
                <a:lnTo>
                  <a:pt x="214" y="394"/>
                </a:lnTo>
                <a:cubicBezTo>
                  <a:pt x="222" y="394"/>
                  <a:pt x="229" y="401"/>
                  <a:pt x="229" y="409"/>
                </a:cubicBezTo>
                <a:lnTo>
                  <a:pt x="229" y="446"/>
                </a:lnTo>
                <a:cubicBezTo>
                  <a:pt x="229" y="454"/>
                  <a:pt x="222" y="461"/>
                  <a:pt x="214" y="461"/>
                </a:cubicBezTo>
                <a:close/>
                <a:moveTo>
                  <a:pt x="114" y="461"/>
                </a:moveTo>
                <a:lnTo>
                  <a:pt x="76" y="461"/>
                </a:lnTo>
                <a:cubicBezTo>
                  <a:pt x="68" y="461"/>
                  <a:pt x="62" y="454"/>
                  <a:pt x="62" y="446"/>
                </a:cubicBezTo>
                <a:lnTo>
                  <a:pt x="62" y="409"/>
                </a:lnTo>
                <a:cubicBezTo>
                  <a:pt x="62" y="401"/>
                  <a:pt x="68" y="394"/>
                  <a:pt x="76" y="394"/>
                </a:cubicBezTo>
                <a:lnTo>
                  <a:pt x="114" y="394"/>
                </a:lnTo>
                <a:cubicBezTo>
                  <a:pt x="122" y="394"/>
                  <a:pt x="129" y="401"/>
                  <a:pt x="129" y="409"/>
                </a:cubicBezTo>
                <a:lnTo>
                  <a:pt x="129" y="446"/>
                </a:lnTo>
                <a:cubicBezTo>
                  <a:pt x="129" y="454"/>
                  <a:pt x="122" y="461"/>
                  <a:pt x="114" y="461"/>
                </a:cubicBezTo>
                <a:close/>
                <a:moveTo>
                  <a:pt x="580" y="354"/>
                </a:moveTo>
                <a:lnTo>
                  <a:pt x="612" y="354"/>
                </a:lnTo>
                <a:lnTo>
                  <a:pt x="612" y="322"/>
                </a:lnTo>
                <a:lnTo>
                  <a:pt x="580" y="322"/>
                </a:lnTo>
                <a:lnTo>
                  <a:pt x="580" y="354"/>
                </a:lnTo>
                <a:close/>
                <a:moveTo>
                  <a:pt x="615" y="371"/>
                </a:moveTo>
                <a:lnTo>
                  <a:pt x="577" y="371"/>
                </a:lnTo>
                <a:cubicBezTo>
                  <a:pt x="569" y="371"/>
                  <a:pt x="562" y="365"/>
                  <a:pt x="562" y="357"/>
                </a:cubicBezTo>
                <a:lnTo>
                  <a:pt x="562" y="319"/>
                </a:lnTo>
                <a:cubicBezTo>
                  <a:pt x="562" y="311"/>
                  <a:pt x="569" y="304"/>
                  <a:pt x="577" y="304"/>
                </a:cubicBezTo>
                <a:lnTo>
                  <a:pt x="615" y="304"/>
                </a:lnTo>
                <a:cubicBezTo>
                  <a:pt x="623" y="304"/>
                  <a:pt x="629" y="311"/>
                  <a:pt x="629" y="319"/>
                </a:cubicBezTo>
                <a:lnTo>
                  <a:pt x="629" y="357"/>
                </a:lnTo>
                <a:cubicBezTo>
                  <a:pt x="629" y="365"/>
                  <a:pt x="623" y="371"/>
                  <a:pt x="615" y="371"/>
                </a:cubicBezTo>
                <a:close/>
                <a:moveTo>
                  <a:pt x="515" y="371"/>
                </a:moveTo>
                <a:lnTo>
                  <a:pt x="477" y="371"/>
                </a:lnTo>
                <a:cubicBezTo>
                  <a:pt x="469" y="371"/>
                  <a:pt x="462" y="365"/>
                  <a:pt x="462" y="357"/>
                </a:cubicBezTo>
                <a:lnTo>
                  <a:pt x="462" y="319"/>
                </a:lnTo>
                <a:cubicBezTo>
                  <a:pt x="462" y="311"/>
                  <a:pt x="469" y="304"/>
                  <a:pt x="477" y="304"/>
                </a:cubicBezTo>
                <a:lnTo>
                  <a:pt x="515" y="304"/>
                </a:lnTo>
                <a:cubicBezTo>
                  <a:pt x="523" y="304"/>
                  <a:pt x="529" y="311"/>
                  <a:pt x="529" y="319"/>
                </a:cubicBezTo>
                <a:lnTo>
                  <a:pt x="529" y="357"/>
                </a:lnTo>
                <a:cubicBezTo>
                  <a:pt x="529" y="365"/>
                  <a:pt x="523" y="371"/>
                  <a:pt x="515" y="371"/>
                </a:cubicBezTo>
                <a:close/>
                <a:moveTo>
                  <a:pt x="414" y="371"/>
                </a:moveTo>
                <a:lnTo>
                  <a:pt x="377" y="371"/>
                </a:lnTo>
                <a:cubicBezTo>
                  <a:pt x="369" y="371"/>
                  <a:pt x="362" y="365"/>
                  <a:pt x="362" y="357"/>
                </a:cubicBezTo>
                <a:lnTo>
                  <a:pt x="362" y="319"/>
                </a:lnTo>
                <a:cubicBezTo>
                  <a:pt x="362" y="311"/>
                  <a:pt x="369" y="304"/>
                  <a:pt x="377" y="304"/>
                </a:cubicBezTo>
                <a:lnTo>
                  <a:pt x="414" y="304"/>
                </a:lnTo>
                <a:cubicBezTo>
                  <a:pt x="422" y="304"/>
                  <a:pt x="429" y="311"/>
                  <a:pt x="429" y="319"/>
                </a:cubicBezTo>
                <a:lnTo>
                  <a:pt x="429" y="357"/>
                </a:lnTo>
                <a:cubicBezTo>
                  <a:pt x="429" y="365"/>
                  <a:pt x="422" y="371"/>
                  <a:pt x="414" y="371"/>
                </a:cubicBezTo>
                <a:close/>
                <a:moveTo>
                  <a:pt x="314" y="371"/>
                </a:moveTo>
                <a:lnTo>
                  <a:pt x="277" y="371"/>
                </a:lnTo>
                <a:cubicBezTo>
                  <a:pt x="269" y="371"/>
                  <a:pt x="262" y="365"/>
                  <a:pt x="262" y="357"/>
                </a:cubicBezTo>
                <a:lnTo>
                  <a:pt x="262" y="319"/>
                </a:lnTo>
                <a:cubicBezTo>
                  <a:pt x="262" y="311"/>
                  <a:pt x="269" y="304"/>
                  <a:pt x="277" y="304"/>
                </a:cubicBezTo>
                <a:lnTo>
                  <a:pt x="314" y="304"/>
                </a:lnTo>
                <a:cubicBezTo>
                  <a:pt x="322" y="304"/>
                  <a:pt x="329" y="311"/>
                  <a:pt x="329" y="319"/>
                </a:cubicBezTo>
                <a:lnTo>
                  <a:pt x="329" y="357"/>
                </a:lnTo>
                <a:cubicBezTo>
                  <a:pt x="329" y="365"/>
                  <a:pt x="322" y="371"/>
                  <a:pt x="314" y="371"/>
                </a:cubicBezTo>
                <a:close/>
                <a:moveTo>
                  <a:pt x="214" y="371"/>
                </a:moveTo>
                <a:lnTo>
                  <a:pt x="177" y="371"/>
                </a:lnTo>
                <a:cubicBezTo>
                  <a:pt x="169" y="371"/>
                  <a:pt x="162" y="365"/>
                  <a:pt x="162" y="357"/>
                </a:cubicBezTo>
                <a:lnTo>
                  <a:pt x="162" y="319"/>
                </a:lnTo>
                <a:cubicBezTo>
                  <a:pt x="162" y="311"/>
                  <a:pt x="169" y="304"/>
                  <a:pt x="177" y="304"/>
                </a:cubicBezTo>
                <a:lnTo>
                  <a:pt x="214" y="304"/>
                </a:lnTo>
                <a:cubicBezTo>
                  <a:pt x="222" y="304"/>
                  <a:pt x="229" y="311"/>
                  <a:pt x="229" y="319"/>
                </a:cubicBezTo>
                <a:lnTo>
                  <a:pt x="229" y="357"/>
                </a:lnTo>
                <a:cubicBezTo>
                  <a:pt x="229" y="365"/>
                  <a:pt x="222" y="371"/>
                  <a:pt x="214" y="371"/>
                </a:cubicBezTo>
                <a:close/>
                <a:moveTo>
                  <a:pt x="114" y="371"/>
                </a:moveTo>
                <a:lnTo>
                  <a:pt x="76" y="371"/>
                </a:lnTo>
                <a:cubicBezTo>
                  <a:pt x="68" y="371"/>
                  <a:pt x="62" y="365"/>
                  <a:pt x="62" y="357"/>
                </a:cubicBezTo>
                <a:lnTo>
                  <a:pt x="62" y="319"/>
                </a:lnTo>
                <a:cubicBezTo>
                  <a:pt x="62" y="311"/>
                  <a:pt x="68" y="304"/>
                  <a:pt x="76" y="304"/>
                </a:cubicBezTo>
                <a:lnTo>
                  <a:pt x="114" y="304"/>
                </a:lnTo>
                <a:cubicBezTo>
                  <a:pt x="122" y="304"/>
                  <a:pt x="129" y="311"/>
                  <a:pt x="129" y="319"/>
                </a:cubicBezTo>
                <a:lnTo>
                  <a:pt x="129" y="357"/>
                </a:lnTo>
                <a:cubicBezTo>
                  <a:pt x="129" y="365"/>
                  <a:pt x="122" y="371"/>
                  <a:pt x="114" y="371"/>
                </a:cubicBezTo>
                <a:close/>
                <a:moveTo>
                  <a:pt x="580" y="264"/>
                </a:moveTo>
                <a:lnTo>
                  <a:pt x="612" y="264"/>
                </a:lnTo>
                <a:lnTo>
                  <a:pt x="612" y="232"/>
                </a:lnTo>
                <a:lnTo>
                  <a:pt x="580" y="232"/>
                </a:lnTo>
                <a:lnTo>
                  <a:pt x="580" y="264"/>
                </a:lnTo>
                <a:close/>
                <a:moveTo>
                  <a:pt x="615" y="282"/>
                </a:moveTo>
                <a:lnTo>
                  <a:pt x="577" y="282"/>
                </a:lnTo>
                <a:cubicBezTo>
                  <a:pt x="569" y="282"/>
                  <a:pt x="562" y="275"/>
                  <a:pt x="562" y="267"/>
                </a:cubicBezTo>
                <a:lnTo>
                  <a:pt x="562" y="229"/>
                </a:lnTo>
                <a:cubicBezTo>
                  <a:pt x="562" y="221"/>
                  <a:pt x="569" y="215"/>
                  <a:pt x="577" y="215"/>
                </a:cubicBezTo>
                <a:lnTo>
                  <a:pt x="615" y="215"/>
                </a:lnTo>
                <a:cubicBezTo>
                  <a:pt x="623" y="215"/>
                  <a:pt x="629" y="221"/>
                  <a:pt x="629" y="229"/>
                </a:cubicBezTo>
                <a:lnTo>
                  <a:pt x="629" y="267"/>
                </a:lnTo>
                <a:cubicBezTo>
                  <a:pt x="629" y="275"/>
                  <a:pt x="623" y="282"/>
                  <a:pt x="615" y="282"/>
                </a:cubicBezTo>
                <a:close/>
                <a:moveTo>
                  <a:pt x="515" y="282"/>
                </a:moveTo>
                <a:lnTo>
                  <a:pt x="477" y="282"/>
                </a:lnTo>
                <a:cubicBezTo>
                  <a:pt x="469" y="282"/>
                  <a:pt x="462" y="275"/>
                  <a:pt x="462" y="267"/>
                </a:cubicBezTo>
                <a:lnTo>
                  <a:pt x="462" y="229"/>
                </a:lnTo>
                <a:cubicBezTo>
                  <a:pt x="462" y="221"/>
                  <a:pt x="469" y="215"/>
                  <a:pt x="477" y="215"/>
                </a:cubicBezTo>
                <a:lnTo>
                  <a:pt x="515" y="215"/>
                </a:lnTo>
                <a:cubicBezTo>
                  <a:pt x="523" y="215"/>
                  <a:pt x="529" y="221"/>
                  <a:pt x="529" y="229"/>
                </a:cubicBezTo>
                <a:lnTo>
                  <a:pt x="529" y="267"/>
                </a:lnTo>
                <a:cubicBezTo>
                  <a:pt x="529" y="275"/>
                  <a:pt x="523" y="282"/>
                  <a:pt x="515" y="282"/>
                </a:cubicBezTo>
                <a:close/>
                <a:moveTo>
                  <a:pt x="414" y="282"/>
                </a:moveTo>
                <a:lnTo>
                  <a:pt x="377" y="282"/>
                </a:lnTo>
                <a:cubicBezTo>
                  <a:pt x="369" y="282"/>
                  <a:pt x="362" y="275"/>
                  <a:pt x="362" y="267"/>
                </a:cubicBezTo>
                <a:lnTo>
                  <a:pt x="362" y="229"/>
                </a:lnTo>
                <a:cubicBezTo>
                  <a:pt x="362" y="221"/>
                  <a:pt x="369" y="215"/>
                  <a:pt x="377" y="215"/>
                </a:cubicBezTo>
                <a:lnTo>
                  <a:pt x="414" y="215"/>
                </a:lnTo>
                <a:cubicBezTo>
                  <a:pt x="422" y="215"/>
                  <a:pt x="429" y="221"/>
                  <a:pt x="429" y="229"/>
                </a:cubicBezTo>
                <a:lnTo>
                  <a:pt x="429" y="267"/>
                </a:lnTo>
                <a:cubicBezTo>
                  <a:pt x="429" y="275"/>
                  <a:pt x="422" y="282"/>
                  <a:pt x="414" y="282"/>
                </a:cubicBezTo>
                <a:close/>
                <a:moveTo>
                  <a:pt x="314" y="282"/>
                </a:moveTo>
                <a:lnTo>
                  <a:pt x="277" y="282"/>
                </a:lnTo>
                <a:cubicBezTo>
                  <a:pt x="269" y="282"/>
                  <a:pt x="262" y="275"/>
                  <a:pt x="262" y="267"/>
                </a:cubicBezTo>
                <a:lnTo>
                  <a:pt x="262" y="229"/>
                </a:lnTo>
                <a:cubicBezTo>
                  <a:pt x="262" y="221"/>
                  <a:pt x="269" y="215"/>
                  <a:pt x="277" y="215"/>
                </a:cubicBezTo>
                <a:lnTo>
                  <a:pt x="314" y="215"/>
                </a:lnTo>
                <a:cubicBezTo>
                  <a:pt x="322" y="215"/>
                  <a:pt x="329" y="221"/>
                  <a:pt x="329" y="229"/>
                </a:cubicBezTo>
                <a:lnTo>
                  <a:pt x="329" y="267"/>
                </a:lnTo>
                <a:cubicBezTo>
                  <a:pt x="329" y="275"/>
                  <a:pt x="322" y="282"/>
                  <a:pt x="314" y="282"/>
                </a:cubicBezTo>
                <a:close/>
                <a:moveTo>
                  <a:pt x="214" y="282"/>
                </a:moveTo>
                <a:lnTo>
                  <a:pt x="177" y="282"/>
                </a:lnTo>
                <a:cubicBezTo>
                  <a:pt x="169" y="282"/>
                  <a:pt x="162" y="275"/>
                  <a:pt x="162" y="267"/>
                </a:cubicBezTo>
                <a:lnTo>
                  <a:pt x="162" y="229"/>
                </a:lnTo>
                <a:cubicBezTo>
                  <a:pt x="162" y="221"/>
                  <a:pt x="169" y="215"/>
                  <a:pt x="177" y="215"/>
                </a:cubicBezTo>
                <a:lnTo>
                  <a:pt x="214" y="215"/>
                </a:lnTo>
                <a:cubicBezTo>
                  <a:pt x="222" y="215"/>
                  <a:pt x="229" y="221"/>
                  <a:pt x="229" y="229"/>
                </a:cubicBezTo>
                <a:lnTo>
                  <a:pt x="229" y="267"/>
                </a:lnTo>
                <a:cubicBezTo>
                  <a:pt x="229" y="275"/>
                  <a:pt x="222" y="282"/>
                  <a:pt x="214" y="2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7" name="稻壳儿_时尚演示出品_20">
            <a:extLst>
              <a:ext uri="{FF2B5EF4-FFF2-40B4-BE49-F238E27FC236}">
                <a16:creationId xmlns:a16="http://schemas.microsoft.com/office/drawing/2014/main" id="{D6D9BF3F-44EB-4A02-A82C-4B1A58B77B55}"/>
              </a:ext>
            </a:extLst>
          </p:cNvPr>
          <p:cNvSpPr/>
          <p:nvPr/>
        </p:nvSpPr>
        <p:spPr>
          <a:xfrm>
            <a:off x="8597640" y="3418949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稻壳儿_时尚演示出品_21">
            <a:extLst>
              <a:ext uri="{FF2B5EF4-FFF2-40B4-BE49-F238E27FC236}">
                <a16:creationId xmlns:a16="http://schemas.microsoft.com/office/drawing/2014/main" id="{CCD29CC6-6855-4035-8CBD-F0514626A0EE}"/>
              </a:ext>
            </a:extLst>
          </p:cNvPr>
          <p:cNvSpPr/>
          <p:nvPr/>
        </p:nvSpPr>
        <p:spPr>
          <a:xfrm>
            <a:off x="8646357" y="3467666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稻壳儿_时尚演示出品_22">
            <a:extLst>
              <a:ext uri="{FF2B5EF4-FFF2-40B4-BE49-F238E27FC236}">
                <a16:creationId xmlns:a16="http://schemas.microsoft.com/office/drawing/2014/main" id="{CE93E9A6-CAAD-444A-A751-E8A9599DB04C}"/>
              </a:ext>
            </a:extLst>
          </p:cNvPr>
          <p:cNvSpPr/>
          <p:nvPr/>
        </p:nvSpPr>
        <p:spPr>
          <a:xfrm>
            <a:off x="8697587" y="3518896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稻壳儿_时尚演示出品_23">
            <a:extLst>
              <a:ext uri="{FF2B5EF4-FFF2-40B4-BE49-F238E27FC236}">
                <a16:creationId xmlns:a16="http://schemas.microsoft.com/office/drawing/2014/main" id="{8896136A-8C2F-4CE4-9AAC-919AFBDB2EA1}"/>
              </a:ext>
            </a:extLst>
          </p:cNvPr>
          <p:cNvSpPr/>
          <p:nvPr/>
        </p:nvSpPr>
        <p:spPr>
          <a:xfrm>
            <a:off x="8859233" y="3689788"/>
            <a:ext cx="156584" cy="138091"/>
          </a:xfrm>
          <a:custGeom>
            <a:avLst/>
            <a:gdLst/>
            <a:ahLst/>
            <a:cxnLst/>
            <a:rect l="l" t="t" r="r" b="b"/>
            <a:pathLst>
              <a:path w="669" h="591" extrusionOk="0">
                <a:moveTo>
                  <a:pt x="490" y="241"/>
                </a:moveTo>
                <a:lnTo>
                  <a:pt x="480" y="231"/>
                </a:lnTo>
                <a:lnTo>
                  <a:pt x="593" y="118"/>
                </a:lnTo>
                <a:lnTo>
                  <a:pt x="602" y="128"/>
                </a:lnTo>
                <a:lnTo>
                  <a:pt x="490" y="241"/>
                </a:lnTo>
                <a:close/>
                <a:moveTo>
                  <a:pt x="453" y="204"/>
                </a:moveTo>
                <a:lnTo>
                  <a:pt x="443" y="194"/>
                </a:lnTo>
                <a:lnTo>
                  <a:pt x="556" y="81"/>
                </a:lnTo>
                <a:lnTo>
                  <a:pt x="566" y="91"/>
                </a:lnTo>
                <a:lnTo>
                  <a:pt x="453" y="204"/>
                </a:lnTo>
                <a:close/>
                <a:moveTo>
                  <a:pt x="538" y="515"/>
                </a:moveTo>
                <a:cubicBezTo>
                  <a:pt x="551" y="515"/>
                  <a:pt x="562" y="526"/>
                  <a:pt x="562" y="539"/>
                </a:cubicBezTo>
                <a:cubicBezTo>
                  <a:pt x="562" y="552"/>
                  <a:pt x="551" y="563"/>
                  <a:pt x="538" y="563"/>
                </a:cubicBezTo>
                <a:cubicBezTo>
                  <a:pt x="525" y="563"/>
                  <a:pt x="514" y="552"/>
                  <a:pt x="514" y="539"/>
                </a:cubicBezTo>
                <a:cubicBezTo>
                  <a:pt x="514" y="526"/>
                  <a:pt x="525" y="515"/>
                  <a:pt x="538" y="515"/>
                </a:cubicBezTo>
                <a:close/>
                <a:moveTo>
                  <a:pt x="661" y="81"/>
                </a:moveTo>
                <a:lnTo>
                  <a:pt x="603" y="22"/>
                </a:lnTo>
                <a:cubicBezTo>
                  <a:pt x="594" y="14"/>
                  <a:pt x="581" y="14"/>
                  <a:pt x="573" y="22"/>
                </a:cubicBezTo>
                <a:cubicBezTo>
                  <a:pt x="568" y="27"/>
                  <a:pt x="567" y="33"/>
                  <a:pt x="567" y="40"/>
                </a:cubicBezTo>
                <a:cubicBezTo>
                  <a:pt x="563" y="40"/>
                  <a:pt x="559" y="41"/>
                  <a:pt x="555" y="44"/>
                </a:cubicBezTo>
                <a:lnTo>
                  <a:pt x="555" y="44"/>
                </a:lnTo>
                <a:lnTo>
                  <a:pt x="402" y="196"/>
                </a:lnTo>
                <a:cubicBezTo>
                  <a:pt x="404" y="209"/>
                  <a:pt x="400" y="223"/>
                  <a:pt x="393" y="234"/>
                </a:cubicBezTo>
                <a:lnTo>
                  <a:pt x="409" y="251"/>
                </a:lnTo>
                <a:lnTo>
                  <a:pt x="409" y="250"/>
                </a:lnTo>
                <a:lnTo>
                  <a:pt x="411" y="252"/>
                </a:lnTo>
                <a:lnTo>
                  <a:pt x="377" y="285"/>
                </a:lnTo>
                <a:lnTo>
                  <a:pt x="267" y="175"/>
                </a:lnTo>
                <a:cubicBezTo>
                  <a:pt x="279" y="131"/>
                  <a:pt x="268" y="81"/>
                  <a:pt x="233" y="46"/>
                </a:cubicBezTo>
                <a:cubicBezTo>
                  <a:pt x="198" y="12"/>
                  <a:pt x="149" y="0"/>
                  <a:pt x="105" y="12"/>
                </a:cubicBezTo>
                <a:lnTo>
                  <a:pt x="180" y="87"/>
                </a:lnTo>
                <a:lnTo>
                  <a:pt x="160" y="160"/>
                </a:lnTo>
                <a:lnTo>
                  <a:pt x="87" y="180"/>
                </a:lnTo>
                <a:lnTo>
                  <a:pt x="12" y="105"/>
                </a:lnTo>
                <a:cubicBezTo>
                  <a:pt x="0" y="149"/>
                  <a:pt x="12" y="198"/>
                  <a:pt x="46" y="233"/>
                </a:cubicBezTo>
                <a:cubicBezTo>
                  <a:pt x="83" y="269"/>
                  <a:pt x="135" y="280"/>
                  <a:pt x="181" y="265"/>
                </a:cubicBezTo>
                <a:lnTo>
                  <a:pt x="181" y="266"/>
                </a:lnTo>
                <a:lnTo>
                  <a:pt x="289" y="373"/>
                </a:lnTo>
                <a:lnTo>
                  <a:pt x="186" y="476"/>
                </a:lnTo>
                <a:lnTo>
                  <a:pt x="181" y="471"/>
                </a:lnTo>
                <a:lnTo>
                  <a:pt x="152" y="494"/>
                </a:lnTo>
                <a:lnTo>
                  <a:pt x="103" y="571"/>
                </a:lnTo>
                <a:lnTo>
                  <a:pt x="116" y="583"/>
                </a:lnTo>
                <a:lnTo>
                  <a:pt x="193" y="534"/>
                </a:lnTo>
                <a:lnTo>
                  <a:pt x="216" y="506"/>
                </a:lnTo>
                <a:lnTo>
                  <a:pt x="210" y="500"/>
                </a:lnTo>
                <a:lnTo>
                  <a:pt x="313" y="397"/>
                </a:lnTo>
                <a:lnTo>
                  <a:pt x="489" y="573"/>
                </a:lnTo>
                <a:cubicBezTo>
                  <a:pt x="501" y="585"/>
                  <a:pt x="517" y="591"/>
                  <a:pt x="533" y="591"/>
                </a:cubicBezTo>
                <a:cubicBezTo>
                  <a:pt x="549" y="591"/>
                  <a:pt x="565" y="585"/>
                  <a:pt x="577" y="573"/>
                </a:cubicBezTo>
                <a:cubicBezTo>
                  <a:pt x="601" y="549"/>
                  <a:pt x="601" y="509"/>
                  <a:pt x="577" y="485"/>
                </a:cubicBezTo>
                <a:lnTo>
                  <a:pt x="401" y="309"/>
                </a:lnTo>
                <a:lnTo>
                  <a:pt x="434" y="276"/>
                </a:lnTo>
                <a:lnTo>
                  <a:pt x="448" y="291"/>
                </a:lnTo>
                <a:cubicBezTo>
                  <a:pt x="460" y="283"/>
                  <a:pt x="474" y="280"/>
                  <a:pt x="488" y="281"/>
                </a:cubicBezTo>
                <a:lnTo>
                  <a:pt x="638" y="131"/>
                </a:lnTo>
                <a:lnTo>
                  <a:pt x="640" y="129"/>
                </a:lnTo>
                <a:lnTo>
                  <a:pt x="639" y="128"/>
                </a:lnTo>
                <a:cubicBezTo>
                  <a:pt x="642" y="125"/>
                  <a:pt x="644" y="120"/>
                  <a:pt x="644" y="116"/>
                </a:cubicBezTo>
                <a:cubicBezTo>
                  <a:pt x="650" y="117"/>
                  <a:pt x="657" y="115"/>
                  <a:pt x="661" y="110"/>
                </a:cubicBezTo>
                <a:cubicBezTo>
                  <a:pt x="669" y="102"/>
                  <a:pt x="669" y="89"/>
                  <a:pt x="661" y="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" name="稻壳儿_时尚演示出品_24">
            <a:extLst>
              <a:ext uri="{FF2B5EF4-FFF2-40B4-BE49-F238E27FC236}">
                <a16:creationId xmlns:a16="http://schemas.microsoft.com/office/drawing/2014/main" id="{988844CF-912A-49F0-8938-C63D40D9F76C}"/>
              </a:ext>
            </a:extLst>
          </p:cNvPr>
          <p:cNvSpPr/>
          <p:nvPr/>
        </p:nvSpPr>
        <p:spPr>
          <a:xfrm>
            <a:off x="8597640" y="4714870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稻壳儿_时尚演示出品_25">
            <a:extLst>
              <a:ext uri="{FF2B5EF4-FFF2-40B4-BE49-F238E27FC236}">
                <a16:creationId xmlns:a16="http://schemas.microsoft.com/office/drawing/2014/main" id="{A8D6B30C-00E9-4E5C-9691-C47516992F5F}"/>
              </a:ext>
            </a:extLst>
          </p:cNvPr>
          <p:cNvSpPr/>
          <p:nvPr/>
        </p:nvSpPr>
        <p:spPr>
          <a:xfrm>
            <a:off x="8646357" y="4763587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稻壳儿_时尚演示出品_26">
            <a:extLst>
              <a:ext uri="{FF2B5EF4-FFF2-40B4-BE49-F238E27FC236}">
                <a16:creationId xmlns:a16="http://schemas.microsoft.com/office/drawing/2014/main" id="{7652DBEB-9150-4133-8DF9-01665958227C}"/>
              </a:ext>
            </a:extLst>
          </p:cNvPr>
          <p:cNvSpPr/>
          <p:nvPr/>
        </p:nvSpPr>
        <p:spPr>
          <a:xfrm>
            <a:off x="8697587" y="4814817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稻壳儿_时尚演示出品_27">
            <a:extLst>
              <a:ext uri="{FF2B5EF4-FFF2-40B4-BE49-F238E27FC236}">
                <a16:creationId xmlns:a16="http://schemas.microsoft.com/office/drawing/2014/main" id="{406A5072-14DD-4C70-A45B-D28A677E11A5}"/>
              </a:ext>
            </a:extLst>
          </p:cNvPr>
          <p:cNvSpPr/>
          <p:nvPr/>
        </p:nvSpPr>
        <p:spPr>
          <a:xfrm>
            <a:off x="8859233" y="4940512"/>
            <a:ext cx="156584" cy="228485"/>
          </a:xfrm>
          <a:custGeom>
            <a:avLst/>
            <a:gdLst/>
            <a:ahLst/>
            <a:cxnLst/>
            <a:rect l="l" t="t" r="r" b="b"/>
            <a:pathLst>
              <a:path w="513" h="745" extrusionOk="0">
                <a:moveTo>
                  <a:pt x="280" y="519"/>
                </a:moveTo>
                <a:lnTo>
                  <a:pt x="280" y="466"/>
                </a:lnTo>
                <a:cubicBezTo>
                  <a:pt x="280" y="453"/>
                  <a:pt x="269" y="442"/>
                  <a:pt x="256" y="442"/>
                </a:cubicBezTo>
                <a:cubicBezTo>
                  <a:pt x="243" y="442"/>
                  <a:pt x="233" y="453"/>
                  <a:pt x="233" y="466"/>
                </a:cubicBezTo>
                <a:lnTo>
                  <a:pt x="233" y="519"/>
                </a:lnTo>
                <a:cubicBezTo>
                  <a:pt x="219" y="527"/>
                  <a:pt x="210" y="542"/>
                  <a:pt x="210" y="559"/>
                </a:cubicBezTo>
                <a:cubicBezTo>
                  <a:pt x="210" y="585"/>
                  <a:pt x="231" y="605"/>
                  <a:pt x="256" y="605"/>
                </a:cubicBezTo>
                <a:cubicBezTo>
                  <a:pt x="282" y="605"/>
                  <a:pt x="303" y="585"/>
                  <a:pt x="303" y="559"/>
                </a:cubicBezTo>
                <a:cubicBezTo>
                  <a:pt x="303" y="542"/>
                  <a:pt x="294" y="527"/>
                  <a:pt x="280" y="519"/>
                </a:cubicBezTo>
                <a:close/>
                <a:moveTo>
                  <a:pt x="466" y="675"/>
                </a:moveTo>
                <a:cubicBezTo>
                  <a:pt x="466" y="688"/>
                  <a:pt x="456" y="699"/>
                  <a:pt x="443" y="699"/>
                </a:cubicBezTo>
                <a:lnTo>
                  <a:pt x="70" y="699"/>
                </a:lnTo>
                <a:cubicBezTo>
                  <a:pt x="57" y="699"/>
                  <a:pt x="47" y="688"/>
                  <a:pt x="47" y="675"/>
                </a:cubicBezTo>
                <a:lnTo>
                  <a:pt x="47" y="396"/>
                </a:lnTo>
                <a:cubicBezTo>
                  <a:pt x="47" y="383"/>
                  <a:pt x="57" y="372"/>
                  <a:pt x="70" y="372"/>
                </a:cubicBezTo>
                <a:lnTo>
                  <a:pt x="443" y="372"/>
                </a:lnTo>
                <a:cubicBezTo>
                  <a:pt x="456" y="372"/>
                  <a:pt x="466" y="383"/>
                  <a:pt x="466" y="396"/>
                </a:cubicBezTo>
                <a:lnTo>
                  <a:pt x="466" y="675"/>
                </a:lnTo>
                <a:close/>
                <a:moveTo>
                  <a:pt x="117" y="186"/>
                </a:moveTo>
                <a:cubicBezTo>
                  <a:pt x="117" y="109"/>
                  <a:pt x="179" y="46"/>
                  <a:pt x="256" y="46"/>
                </a:cubicBezTo>
                <a:cubicBezTo>
                  <a:pt x="333" y="46"/>
                  <a:pt x="396" y="109"/>
                  <a:pt x="396" y="186"/>
                </a:cubicBezTo>
                <a:lnTo>
                  <a:pt x="396" y="326"/>
                </a:lnTo>
                <a:lnTo>
                  <a:pt x="117" y="326"/>
                </a:lnTo>
                <a:lnTo>
                  <a:pt x="117" y="186"/>
                </a:lnTo>
                <a:close/>
                <a:moveTo>
                  <a:pt x="443" y="326"/>
                </a:moveTo>
                <a:lnTo>
                  <a:pt x="443" y="186"/>
                </a:lnTo>
                <a:cubicBezTo>
                  <a:pt x="443" y="83"/>
                  <a:pt x="359" y="0"/>
                  <a:pt x="256" y="0"/>
                </a:cubicBezTo>
                <a:cubicBezTo>
                  <a:pt x="154" y="0"/>
                  <a:pt x="70" y="83"/>
                  <a:pt x="70" y="186"/>
                </a:cubicBezTo>
                <a:lnTo>
                  <a:pt x="70" y="326"/>
                </a:lnTo>
                <a:cubicBezTo>
                  <a:pt x="31" y="326"/>
                  <a:pt x="0" y="357"/>
                  <a:pt x="0" y="396"/>
                </a:cubicBezTo>
                <a:lnTo>
                  <a:pt x="0" y="675"/>
                </a:lnTo>
                <a:cubicBezTo>
                  <a:pt x="0" y="714"/>
                  <a:pt x="31" y="745"/>
                  <a:pt x="70" y="745"/>
                </a:cubicBezTo>
                <a:lnTo>
                  <a:pt x="443" y="745"/>
                </a:lnTo>
                <a:cubicBezTo>
                  <a:pt x="481" y="745"/>
                  <a:pt x="513" y="714"/>
                  <a:pt x="513" y="675"/>
                </a:cubicBezTo>
                <a:lnTo>
                  <a:pt x="513" y="396"/>
                </a:lnTo>
                <a:cubicBezTo>
                  <a:pt x="513" y="357"/>
                  <a:pt x="481" y="326"/>
                  <a:pt x="443" y="3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5" name="稻壳儿_时尚演示出品_32">
            <a:extLst>
              <a:ext uri="{FF2B5EF4-FFF2-40B4-BE49-F238E27FC236}">
                <a16:creationId xmlns:a16="http://schemas.microsoft.com/office/drawing/2014/main" id="{A36A9438-9111-47B1-877B-9DE77A50666D}"/>
              </a:ext>
            </a:extLst>
          </p:cNvPr>
          <p:cNvSpPr/>
          <p:nvPr/>
        </p:nvSpPr>
        <p:spPr>
          <a:xfrm>
            <a:off x="5282191" y="4714870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稻壳儿_时尚演示出品_33">
            <a:extLst>
              <a:ext uri="{FF2B5EF4-FFF2-40B4-BE49-F238E27FC236}">
                <a16:creationId xmlns:a16="http://schemas.microsoft.com/office/drawing/2014/main" id="{B1FBB4FC-B06F-45C6-9659-91485071CBFE}"/>
              </a:ext>
            </a:extLst>
          </p:cNvPr>
          <p:cNvSpPr/>
          <p:nvPr/>
        </p:nvSpPr>
        <p:spPr>
          <a:xfrm>
            <a:off x="5330908" y="4763587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稻壳儿_时尚演示出品_34">
            <a:extLst>
              <a:ext uri="{FF2B5EF4-FFF2-40B4-BE49-F238E27FC236}">
                <a16:creationId xmlns:a16="http://schemas.microsoft.com/office/drawing/2014/main" id="{EDBCEEE0-B563-476F-B7D0-7EFBEB5ED8D3}"/>
              </a:ext>
            </a:extLst>
          </p:cNvPr>
          <p:cNvSpPr/>
          <p:nvPr/>
        </p:nvSpPr>
        <p:spPr>
          <a:xfrm>
            <a:off x="5382138" y="4814817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稻壳儿_时尚演示出品_35">
            <a:extLst>
              <a:ext uri="{FF2B5EF4-FFF2-40B4-BE49-F238E27FC236}">
                <a16:creationId xmlns:a16="http://schemas.microsoft.com/office/drawing/2014/main" id="{C7DFE403-B47C-4C26-8C52-29AA014E098A}"/>
              </a:ext>
            </a:extLst>
          </p:cNvPr>
          <p:cNvSpPr/>
          <p:nvPr/>
        </p:nvSpPr>
        <p:spPr>
          <a:xfrm>
            <a:off x="5550564" y="4959200"/>
            <a:ext cx="143023" cy="191107"/>
          </a:xfrm>
          <a:custGeom>
            <a:avLst/>
            <a:gdLst/>
            <a:ahLst/>
            <a:cxnLst/>
            <a:rect l="l" t="t" r="r" b="b"/>
            <a:pathLst>
              <a:path w="609" h="813" extrusionOk="0">
                <a:moveTo>
                  <a:pt x="609" y="813"/>
                </a:moveTo>
                <a:lnTo>
                  <a:pt x="0" y="813"/>
                </a:lnTo>
                <a:lnTo>
                  <a:pt x="0" y="102"/>
                </a:lnTo>
                <a:lnTo>
                  <a:pt x="78" y="102"/>
                </a:lnTo>
                <a:lnTo>
                  <a:pt x="102" y="102"/>
                </a:lnTo>
                <a:lnTo>
                  <a:pt x="153" y="102"/>
                </a:lnTo>
                <a:lnTo>
                  <a:pt x="153" y="51"/>
                </a:lnTo>
                <a:lnTo>
                  <a:pt x="232" y="51"/>
                </a:lnTo>
                <a:cubicBezTo>
                  <a:pt x="243" y="22"/>
                  <a:pt x="271" y="0"/>
                  <a:pt x="304" y="0"/>
                </a:cubicBezTo>
                <a:cubicBezTo>
                  <a:pt x="337" y="0"/>
                  <a:pt x="366" y="22"/>
                  <a:pt x="376" y="51"/>
                </a:cubicBezTo>
                <a:lnTo>
                  <a:pt x="456" y="51"/>
                </a:lnTo>
                <a:lnTo>
                  <a:pt x="456" y="102"/>
                </a:lnTo>
                <a:lnTo>
                  <a:pt x="506" y="102"/>
                </a:lnTo>
                <a:lnTo>
                  <a:pt x="525" y="102"/>
                </a:lnTo>
                <a:lnTo>
                  <a:pt x="609" y="102"/>
                </a:lnTo>
                <a:lnTo>
                  <a:pt x="609" y="813"/>
                </a:lnTo>
                <a:close/>
                <a:moveTo>
                  <a:pt x="456" y="357"/>
                </a:moveTo>
                <a:lnTo>
                  <a:pt x="152" y="357"/>
                </a:lnTo>
                <a:lnTo>
                  <a:pt x="152" y="307"/>
                </a:lnTo>
                <a:lnTo>
                  <a:pt x="456" y="307"/>
                </a:lnTo>
                <a:lnTo>
                  <a:pt x="456" y="357"/>
                </a:lnTo>
                <a:close/>
                <a:moveTo>
                  <a:pt x="456" y="153"/>
                </a:moveTo>
                <a:lnTo>
                  <a:pt x="456" y="204"/>
                </a:lnTo>
                <a:lnTo>
                  <a:pt x="153" y="204"/>
                </a:lnTo>
                <a:lnTo>
                  <a:pt x="153" y="153"/>
                </a:lnTo>
                <a:lnTo>
                  <a:pt x="102" y="153"/>
                </a:lnTo>
                <a:lnTo>
                  <a:pt x="102" y="153"/>
                </a:lnTo>
                <a:lnTo>
                  <a:pt x="51" y="153"/>
                </a:lnTo>
                <a:lnTo>
                  <a:pt x="51" y="762"/>
                </a:lnTo>
                <a:lnTo>
                  <a:pt x="558" y="762"/>
                </a:lnTo>
                <a:lnTo>
                  <a:pt x="558" y="153"/>
                </a:lnTo>
                <a:lnTo>
                  <a:pt x="506" y="153"/>
                </a:lnTo>
                <a:lnTo>
                  <a:pt x="506" y="153"/>
                </a:lnTo>
                <a:lnTo>
                  <a:pt x="456" y="153"/>
                </a:lnTo>
                <a:close/>
                <a:moveTo>
                  <a:pt x="456" y="660"/>
                </a:moveTo>
                <a:lnTo>
                  <a:pt x="152" y="660"/>
                </a:lnTo>
                <a:lnTo>
                  <a:pt x="152" y="610"/>
                </a:lnTo>
                <a:lnTo>
                  <a:pt x="456" y="610"/>
                </a:lnTo>
                <a:lnTo>
                  <a:pt x="456" y="660"/>
                </a:lnTo>
                <a:close/>
                <a:moveTo>
                  <a:pt x="456" y="559"/>
                </a:moveTo>
                <a:lnTo>
                  <a:pt x="152" y="559"/>
                </a:lnTo>
                <a:lnTo>
                  <a:pt x="152" y="508"/>
                </a:lnTo>
                <a:lnTo>
                  <a:pt x="456" y="508"/>
                </a:lnTo>
                <a:lnTo>
                  <a:pt x="456" y="559"/>
                </a:lnTo>
                <a:close/>
                <a:moveTo>
                  <a:pt x="456" y="457"/>
                </a:moveTo>
                <a:lnTo>
                  <a:pt x="152" y="457"/>
                </a:lnTo>
                <a:lnTo>
                  <a:pt x="152" y="407"/>
                </a:lnTo>
                <a:lnTo>
                  <a:pt x="456" y="407"/>
                </a:lnTo>
                <a:lnTo>
                  <a:pt x="456" y="457"/>
                </a:lnTo>
                <a:close/>
                <a:moveTo>
                  <a:pt x="204" y="153"/>
                </a:moveTo>
                <a:lnTo>
                  <a:pt x="405" y="153"/>
                </a:lnTo>
                <a:lnTo>
                  <a:pt x="405" y="102"/>
                </a:lnTo>
                <a:lnTo>
                  <a:pt x="330" y="102"/>
                </a:lnTo>
                <a:lnTo>
                  <a:pt x="330" y="77"/>
                </a:lnTo>
                <a:cubicBezTo>
                  <a:pt x="330" y="63"/>
                  <a:pt x="318" y="51"/>
                  <a:pt x="304" y="51"/>
                </a:cubicBezTo>
                <a:cubicBezTo>
                  <a:pt x="290" y="51"/>
                  <a:pt x="279" y="63"/>
                  <a:pt x="279" y="77"/>
                </a:cubicBezTo>
                <a:lnTo>
                  <a:pt x="279" y="102"/>
                </a:lnTo>
                <a:lnTo>
                  <a:pt x="204" y="102"/>
                </a:lnTo>
                <a:lnTo>
                  <a:pt x="204" y="1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373D83-8448-4A46-B566-13A0EFC3495E}"/>
              </a:ext>
            </a:extLst>
          </p:cNvPr>
          <p:cNvSpPr txBox="1"/>
          <p:nvPr/>
        </p:nvSpPr>
        <p:spPr>
          <a:xfrm>
            <a:off x="6907822" y="1670814"/>
            <a:ext cx="3379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394B24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植物, 手掌, 天空, 树&#10;&#10;描述已自动生成">
            <a:extLst>
              <a:ext uri="{FF2B5EF4-FFF2-40B4-BE49-F238E27FC236}">
                <a16:creationId xmlns:a16="http://schemas.microsoft.com/office/drawing/2014/main" id="{9E97CCEC-D53A-46F0-9ABE-129DF7A259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761" y="2096692"/>
            <a:ext cx="5143500" cy="3429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338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871697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F53854-0BED-4BC6-8361-2874B02426B2}"/>
              </a:ext>
            </a:extLst>
          </p:cNvPr>
          <p:cNvSpPr/>
          <p:nvPr/>
        </p:nvSpPr>
        <p:spPr>
          <a:xfrm>
            <a:off x="5937471" y="1684718"/>
            <a:ext cx="5597013" cy="4225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780047B-16E0-4208-82DE-3284295B5BDC}"/>
              </a:ext>
            </a:extLst>
          </p:cNvPr>
          <p:cNvSpPr/>
          <p:nvPr/>
        </p:nvSpPr>
        <p:spPr>
          <a:xfrm>
            <a:off x="6833357" y="5042153"/>
            <a:ext cx="1338639" cy="300537"/>
          </a:xfrm>
          <a:prstGeom prst="roundRect">
            <a:avLst>
              <a:gd name="adj" fmla="val 50000"/>
            </a:avLst>
          </a:prstGeom>
          <a:solidFill>
            <a:srgbClr val="4E9161"/>
          </a:solidFill>
          <a:ln>
            <a:noFill/>
          </a:ln>
          <a:effectLst>
            <a:outerShdw blurRad="889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稻壳儿_时尚演示出品_4">
            <a:extLst>
              <a:ext uri="{FF2B5EF4-FFF2-40B4-BE49-F238E27FC236}">
                <a16:creationId xmlns:a16="http://schemas.microsoft.com/office/drawing/2014/main" id="{B07803F5-90B8-4AF2-835F-0E98C78B03C7}"/>
              </a:ext>
            </a:extLst>
          </p:cNvPr>
          <p:cNvSpPr/>
          <p:nvPr/>
        </p:nvSpPr>
        <p:spPr>
          <a:xfrm>
            <a:off x="6833357" y="3744743"/>
            <a:ext cx="800100" cy="759833"/>
          </a:xfrm>
          <a:prstGeom prst="rect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稻壳儿_时尚演示出品_5">
            <a:extLst>
              <a:ext uri="{FF2B5EF4-FFF2-40B4-BE49-F238E27FC236}">
                <a16:creationId xmlns:a16="http://schemas.microsoft.com/office/drawing/2014/main" id="{66B980F0-EF8D-47C4-8564-709C7F6DBFEF}"/>
              </a:ext>
            </a:extLst>
          </p:cNvPr>
          <p:cNvSpPr txBox="1"/>
          <p:nvPr/>
        </p:nvSpPr>
        <p:spPr>
          <a:xfrm>
            <a:off x="6704076" y="2177904"/>
            <a:ext cx="3745775" cy="147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Click here to add content that matches the title. Maecenas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congue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Fusce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posuere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magna sed pulvinar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ultricies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purus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lectus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malesuada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libero, sit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commodo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magna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eros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urna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.</a:t>
            </a:r>
            <a:endParaRPr sz="12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5" name="稻壳儿_时尚演示出品_8">
            <a:extLst>
              <a:ext uri="{FF2B5EF4-FFF2-40B4-BE49-F238E27FC236}">
                <a16:creationId xmlns:a16="http://schemas.microsoft.com/office/drawing/2014/main" id="{22E338E3-3A7B-486D-BB9A-BA795D5DC45C}"/>
              </a:ext>
            </a:extLst>
          </p:cNvPr>
          <p:cNvSpPr/>
          <p:nvPr/>
        </p:nvSpPr>
        <p:spPr>
          <a:xfrm>
            <a:off x="8011592" y="3997628"/>
            <a:ext cx="2367883" cy="53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Lorem ipsum dolor sit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lacus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nibh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aliquet</a:t>
            </a:r>
            <a:r>
              <a:rPr lang="en-US" sz="1200" i="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i="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endParaRPr sz="12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6" name="稻壳儿_时尚演示出品_9">
            <a:extLst>
              <a:ext uri="{FF2B5EF4-FFF2-40B4-BE49-F238E27FC236}">
                <a16:creationId xmlns:a16="http://schemas.microsoft.com/office/drawing/2014/main" id="{AE6BCC2F-6BAC-4BAA-93CB-D301BD1E3A21}"/>
              </a:ext>
            </a:extLst>
          </p:cNvPr>
          <p:cNvSpPr txBox="1"/>
          <p:nvPr/>
        </p:nvSpPr>
        <p:spPr>
          <a:xfrm>
            <a:off x="8011592" y="3744743"/>
            <a:ext cx="1373623" cy="288413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rgbClr val="1B190F"/>
              </a:buClr>
              <a:buSzPts val="1200"/>
              <a:buNone/>
              <a:defRPr sz="1200" b="1">
                <a:solidFill>
                  <a:srgbClr val="1B190F"/>
                </a:solidFill>
                <a:latin typeface="+mn-ea"/>
                <a:ea typeface="+mn-ea"/>
                <a:cs typeface="+mn-ea"/>
              </a:defRPr>
            </a:lvl1pPr>
          </a:lstStyle>
          <a:p>
            <a:r>
              <a:rPr lang="en-US" altLang="zh-CN" sz="1400" dirty="0">
                <a:latin typeface="+mn-lt"/>
                <a:sym typeface="+mn-lt"/>
              </a:rPr>
              <a:t>Add title text</a:t>
            </a:r>
            <a:endParaRPr sz="1400" dirty="0">
              <a:latin typeface="+mn-lt"/>
              <a:sym typeface="+mn-lt"/>
            </a:endParaRPr>
          </a:p>
        </p:txBody>
      </p:sp>
      <p:sp>
        <p:nvSpPr>
          <p:cNvPr id="17" name="稻壳儿_时尚演示出品_10">
            <a:extLst>
              <a:ext uri="{FF2B5EF4-FFF2-40B4-BE49-F238E27FC236}">
                <a16:creationId xmlns:a16="http://schemas.microsoft.com/office/drawing/2014/main" id="{D7A9D742-FA8C-497C-A720-A817936A8B49}"/>
              </a:ext>
            </a:extLst>
          </p:cNvPr>
          <p:cNvSpPr>
            <a:spLocks noEditPoints="1"/>
          </p:cNvSpPr>
          <p:nvPr/>
        </p:nvSpPr>
        <p:spPr bwMode="auto">
          <a:xfrm>
            <a:off x="7116991" y="3959559"/>
            <a:ext cx="232833" cy="330200"/>
          </a:xfrm>
          <a:custGeom>
            <a:avLst/>
            <a:gdLst/>
            <a:ahLst/>
            <a:cxnLst>
              <a:cxn ang="0">
                <a:pos x="6" y="37"/>
              </a:cxn>
              <a:cxn ang="0">
                <a:pos x="16" y="30"/>
              </a:cxn>
              <a:cxn ang="0">
                <a:pos x="16" y="0"/>
              </a:cxn>
              <a:cxn ang="0">
                <a:pos x="43" y="2"/>
              </a:cxn>
              <a:cxn ang="0">
                <a:pos x="43" y="31"/>
              </a:cxn>
              <a:cxn ang="0">
                <a:pos x="24" y="72"/>
              </a:cxn>
              <a:cxn ang="0">
                <a:pos x="0" y="51"/>
              </a:cxn>
              <a:cxn ang="0">
                <a:pos x="6" y="55"/>
              </a:cxn>
              <a:cxn ang="0">
                <a:pos x="40" y="61"/>
              </a:cxn>
              <a:cxn ang="0">
                <a:pos x="44" y="36"/>
              </a:cxn>
              <a:cxn ang="0">
                <a:pos x="23" y="33"/>
              </a:cxn>
              <a:cxn ang="0">
                <a:pos x="39" y="40"/>
              </a:cxn>
              <a:cxn ang="0">
                <a:pos x="42" y="43"/>
              </a:cxn>
              <a:cxn ang="0">
                <a:pos x="34" y="47"/>
              </a:cxn>
              <a:cxn ang="0">
                <a:pos x="29" y="64"/>
              </a:cxn>
              <a:cxn ang="0">
                <a:pos x="23" y="56"/>
              </a:cxn>
              <a:cxn ang="0">
                <a:pos x="22" y="57"/>
              </a:cxn>
              <a:cxn ang="0">
                <a:pos x="6" y="53"/>
              </a:cxn>
              <a:cxn ang="0">
                <a:pos x="10" y="53"/>
              </a:cxn>
              <a:cxn ang="0">
                <a:pos x="17" y="56"/>
              </a:cxn>
              <a:cxn ang="0">
                <a:pos x="5" y="51"/>
              </a:cxn>
              <a:cxn ang="0">
                <a:pos x="22" y="51"/>
              </a:cxn>
              <a:cxn ang="0">
                <a:pos x="22" y="46"/>
              </a:cxn>
              <a:cxn ang="0">
                <a:pos x="11" y="38"/>
              </a:cxn>
              <a:cxn ang="0">
                <a:pos x="21" y="28"/>
              </a:cxn>
              <a:cxn ang="0">
                <a:pos x="26" y="28"/>
              </a:cxn>
              <a:cxn ang="0">
                <a:pos x="16" y="5"/>
              </a:cxn>
              <a:cxn ang="0">
                <a:pos x="21" y="28"/>
              </a:cxn>
              <a:cxn ang="0">
                <a:pos x="30" y="44"/>
              </a:cxn>
              <a:cxn ang="0">
                <a:pos x="27" y="47"/>
              </a:cxn>
              <a:cxn ang="0">
                <a:pos x="38" y="30"/>
              </a:cxn>
              <a:cxn ang="0">
                <a:pos x="43" y="6"/>
              </a:cxn>
              <a:cxn ang="0">
                <a:pos x="33" y="29"/>
              </a:cxn>
            </a:cxnLst>
            <a:rect l="0" t="0" r="r" b="b"/>
            <a:pathLst>
              <a:path w="51" h="72">
                <a:moveTo>
                  <a:pt x="7" y="41"/>
                </a:moveTo>
                <a:cubicBezTo>
                  <a:pt x="7" y="40"/>
                  <a:pt x="6" y="38"/>
                  <a:pt x="6" y="37"/>
                </a:cubicBezTo>
                <a:cubicBezTo>
                  <a:pt x="6" y="34"/>
                  <a:pt x="10" y="30"/>
                  <a:pt x="14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5" y="26"/>
                  <a:pt x="10" y="12"/>
                  <a:pt x="10" y="8"/>
                </a:cubicBezTo>
                <a:cubicBezTo>
                  <a:pt x="10" y="4"/>
                  <a:pt x="12" y="0"/>
                  <a:pt x="16" y="0"/>
                </a:cubicBezTo>
                <a:cubicBezTo>
                  <a:pt x="22" y="0"/>
                  <a:pt x="28" y="21"/>
                  <a:pt x="30" y="25"/>
                </a:cubicBezTo>
                <a:cubicBezTo>
                  <a:pt x="31" y="20"/>
                  <a:pt x="37" y="2"/>
                  <a:pt x="43" y="2"/>
                </a:cubicBezTo>
                <a:cubicBezTo>
                  <a:pt x="47" y="2"/>
                  <a:pt x="49" y="5"/>
                  <a:pt x="49" y="9"/>
                </a:cubicBezTo>
                <a:cubicBezTo>
                  <a:pt x="49" y="13"/>
                  <a:pt x="45" y="26"/>
                  <a:pt x="43" y="31"/>
                </a:cubicBezTo>
                <a:cubicBezTo>
                  <a:pt x="50" y="32"/>
                  <a:pt x="51" y="38"/>
                  <a:pt x="51" y="44"/>
                </a:cubicBezTo>
                <a:cubicBezTo>
                  <a:pt x="51" y="60"/>
                  <a:pt x="40" y="72"/>
                  <a:pt x="24" y="72"/>
                </a:cubicBezTo>
                <a:cubicBezTo>
                  <a:pt x="21" y="72"/>
                  <a:pt x="18" y="72"/>
                  <a:pt x="15" y="71"/>
                </a:cubicBezTo>
                <a:cubicBezTo>
                  <a:pt x="7" y="68"/>
                  <a:pt x="0" y="60"/>
                  <a:pt x="0" y="51"/>
                </a:cubicBezTo>
                <a:cubicBezTo>
                  <a:pt x="0" y="46"/>
                  <a:pt x="2" y="43"/>
                  <a:pt x="7" y="41"/>
                </a:cubicBezTo>
                <a:close/>
                <a:moveTo>
                  <a:pt x="6" y="55"/>
                </a:moveTo>
                <a:cubicBezTo>
                  <a:pt x="9" y="63"/>
                  <a:pt x="16" y="68"/>
                  <a:pt x="24" y="68"/>
                </a:cubicBezTo>
                <a:cubicBezTo>
                  <a:pt x="31" y="68"/>
                  <a:pt x="36" y="65"/>
                  <a:pt x="40" y="61"/>
                </a:cubicBezTo>
                <a:cubicBezTo>
                  <a:pt x="44" y="56"/>
                  <a:pt x="46" y="50"/>
                  <a:pt x="46" y="44"/>
                </a:cubicBezTo>
                <a:cubicBezTo>
                  <a:pt x="46" y="41"/>
                  <a:pt x="46" y="38"/>
                  <a:pt x="44" y="36"/>
                </a:cubicBezTo>
                <a:cubicBezTo>
                  <a:pt x="41" y="33"/>
                  <a:pt x="29" y="32"/>
                  <a:pt x="25" y="32"/>
                </a:cubicBezTo>
                <a:cubicBezTo>
                  <a:pt x="24" y="32"/>
                  <a:pt x="23" y="32"/>
                  <a:pt x="23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40"/>
                  <a:pt x="35" y="40"/>
                  <a:pt x="39" y="40"/>
                </a:cubicBezTo>
                <a:cubicBezTo>
                  <a:pt x="40" y="40"/>
                  <a:pt x="40" y="40"/>
                  <a:pt x="41" y="40"/>
                </a:cubicBezTo>
                <a:cubicBezTo>
                  <a:pt x="41" y="41"/>
                  <a:pt x="42" y="42"/>
                  <a:pt x="42" y="43"/>
                </a:cubicBezTo>
                <a:cubicBezTo>
                  <a:pt x="41" y="44"/>
                  <a:pt x="39" y="44"/>
                  <a:pt x="38" y="45"/>
                </a:cubicBezTo>
                <a:cubicBezTo>
                  <a:pt x="36" y="45"/>
                  <a:pt x="35" y="46"/>
                  <a:pt x="34" y="47"/>
                </a:cubicBezTo>
                <a:cubicBezTo>
                  <a:pt x="31" y="49"/>
                  <a:pt x="28" y="53"/>
                  <a:pt x="28" y="57"/>
                </a:cubicBezTo>
                <a:cubicBezTo>
                  <a:pt x="28" y="59"/>
                  <a:pt x="29" y="61"/>
                  <a:pt x="29" y="64"/>
                </a:cubicBezTo>
                <a:cubicBezTo>
                  <a:pt x="29" y="64"/>
                  <a:pt x="29" y="65"/>
                  <a:pt x="29" y="65"/>
                </a:cubicBezTo>
                <a:cubicBezTo>
                  <a:pt x="24" y="64"/>
                  <a:pt x="23" y="60"/>
                  <a:pt x="23" y="56"/>
                </a:cubicBezTo>
                <a:cubicBezTo>
                  <a:pt x="23" y="56"/>
                  <a:pt x="22" y="56"/>
                  <a:pt x="22" y="56"/>
                </a:cubicBezTo>
                <a:cubicBezTo>
                  <a:pt x="22" y="56"/>
                  <a:pt x="22" y="57"/>
                  <a:pt x="22" y="57"/>
                </a:cubicBezTo>
                <a:cubicBezTo>
                  <a:pt x="22" y="60"/>
                  <a:pt x="19" y="62"/>
                  <a:pt x="16" y="62"/>
                </a:cubicBezTo>
                <a:cubicBezTo>
                  <a:pt x="12" y="62"/>
                  <a:pt x="6" y="57"/>
                  <a:pt x="6" y="53"/>
                </a:cubicBezTo>
                <a:cubicBezTo>
                  <a:pt x="6" y="51"/>
                  <a:pt x="7" y="51"/>
                  <a:pt x="7" y="50"/>
                </a:cubicBezTo>
                <a:cubicBezTo>
                  <a:pt x="8" y="51"/>
                  <a:pt x="9" y="52"/>
                  <a:pt x="10" y="53"/>
                </a:cubicBezTo>
                <a:cubicBezTo>
                  <a:pt x="11" y="54"/>
                  <a:pt x="13" y="57"/>
                  <a:pt x="15" y="57"/>
                </a:cubicBezTo>
                <a:cubicBezTo>
                  <a:pt x="16" y="57"/>
                  <a:pt x="17" y="57"/>
                  <a:pt x="17" y="56"/>
                </a:cubicBezTo>
                <a:cubicBezTo>
                  <a:pt x="17" y="54"/>
                  <a:pt x="10" y="46"/>
                  <a:pt x="9" y="46"/>
                </a:cubicBezTo>
                <a:cubicBezTo>
                  <a:pt x="6" y="46"/>
                  <a:pt x="5" y="49"/>
                  <a:pt x="5" y="51"/>
                </a:cubicBezTo>
                <a:cubicBezTo>
                  <a:pt x="5" y="52"/>
                  <a:pt x="5" y="54"/>
                  <a:pt x="6" y="55"/>
                </a:cubicBezTo>
                <a:close/>
                <a:moveTo>
                  <a:pt x="22" y="51"/>
                </a:moveTo>
                <a:cubicBezTo>
                  <a:pt x="23" y="51"/>
                  <a:pt x="23" y="50"/>
                  <a:pt x="23" y="50"/>
                </a:cubicBezTo>
                <a:cubicBezTo>
                  <a:pt x="23" y="49"/>
                  <a:pt x="22" y="46"/>
                  <a:pt x="22" y="46"/>
                </a:cubicBezTo>
                <a:cubicBezTo>
                  <a:pt x="21" y="43"/>
                  <a:pt x="17" y="35"/>
                  <a:pt x="14" y="35"/>
                </a:cubicBezTo>
                <a:cubicBezTo>
                  <a:pt x="13" y="35"/>
                  <a:pt x="11" y="36"/>
                  <a:pt x="11" y="38"/>
                </a:cubicBezTo>
                <a:cubicBezTo>
                  <a:pt x="11" y="41"/>
                  <a:pt x="19" y="51"/>
                  <a:pt x="22" y="51"/>
                </a:cubicBezTo>
                <a:close/>
                <a:moveTo>
                  <a:pt x="21" y="28"/>
                </a:moveTo>
                <a:cubicBezTo>
                  <a:pt x="21" y="28"/>
                  <a:pt x="22" y="28"/>
                  <a:pt x="23" y="28"/>
                </a:cubicBezTo>
                <a:cubicBezTo>
                  <a:pt x="24" y="28"/>
                  <a:pt x="25" y="28"/>
                  <a:pt x="26" y="28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2"/>
                  <a:pt x="18" y="5"/>
                  <a:pt x="16" y="5"/>
                </a:cubicBezTo>
                <a:cubicBezTo>
                  <a:pt x="15" y="5"/>
                  <a:pt x="14" y="6"/>
                  <a:pt x="14" y="7"/>
                </a:cubicBezTo>
                <a:cubicBezTo>
                  <a:pt x="14" y="11"/>
                  <a:pt x="19" y="24"/>
                  <a:pt x="21" y="28"/>
                </a:cubicBezTo>
                <a:close/>
                <a:moveTo>
                  <a:pt x="27" y="47"/>
                </a:moveTo>
                <a:cubicBezTo>
                  <a:pt x="28" y="46"/>
                  <a:pt x="29" y="45"/>
                  <a:pt x="30" y="44"/>
                </a:cubicBezTo>
                <a:cubicBezTo>
                  <a:pt x="29" y="44"/>
                  <a:pt x="27" y="44"/>
                  <a:pt x="26" y="43"/>
                </a:cubicBezTo>
                <a:cubicBezTo>
                  <a:pt x="26" y="44"/>
                  <a:pt x="27" y="45"/>
                  <a:pt x="27" y="47"/>
                </a:cubicBezTo>
                <a:close/>
                <a:moveTo>
                  <a:pt x="33" y="29"/>
                </a:moveTo>
                <a:cubicBezTo>
                  <a:pt x="38" y="30"/>
                  <a:pt x="38" y="30"/>
                  <a:pt x="38" y="30"/>
                </a:cubicBezTo>
                <a:cubicBezTo>
                  <a:pt x="39" y="26"/>
                  <a:pt x="45" y="11"/>
                  <a:pt x="45" y="9"/>
                </a:cubicBezTo>
                <a:cubicBezTo>
                  <a:pt x="45" y="8"/>
                  <a:pt x="44" y="6"/>
                  <a:pt x="43" y="6"/>
                </a:cubicBezTo>
                <a:cubicBezTo>
                  <a:pt x="41" y="6"/>
                  <a:pt x="39" y="14"/>
                  <a:pt x="38" y="15"/>
                </a:cubicBezTo>
                <a:lnTo>
                  <a:pt x="33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43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321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778932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5083607-C009-4114-B0A2-6E9B6764DE76}"/>
              </a:ext>
            </a:extLst>
          </p:cNvPr>
          <p:cNvGrpSpPr/>
          <p:nvPr/>
        </p:nvGrpSpPr>
        <p:grpSpPr>
          <a:xfrm>
            <a:off x="2308364" y="1913620"/>
            <a:ext cx="1585592" cy="1589148"/>
            <a:chOff x="6248578" y="1688967"/>
            <a:chExt cx="1585592" cy="1589148"/>
          </a:xfrm>
          <a:solidFill>
            <a:schemeClr val="accent2"/>
          </a:solidFill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43B7D848-F291-48BF-8B2C-5CB5308F24CF}"/>
                </a:ext>
              </a:extLst>
            </p:cNvPr>
            <p:cNvSpPr/>
            <p:nvPr/>
          </p:nvSpPr>
          <p:spPr>
            <a:xfrm rot="8240361">
              <a:off x="6248578" y="1688967"/>
              <a:ext cx="1585592" cy="1589148"/>
            </a:xfrm>
            <a:prstGeom prst="teardrop">
              <a:avLst/>
            </a:prstGeom>
            <a:solidFill>
              <a:srgbClr val="4E9161"/>
            </a:solidFill>
            <a:ln>
              <a:solidFill>
                <a:srgbClr val="4E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B5BA4BCE-7CA7-453B-A318-75FB58942507}"/>
                </a:ext>
              </a:extLst>
            </p:cNvPr>
            <p:cNvSpPr/>
            <p:nvPr/>
          </p:nvSpPr>
          <p:spPr>
            <a:xfrm rot="8240361">
              <a:off x="6373055" y="1813723"/>
              <a:ext cx="1336638" cy="1339636"/>
            </a:xfrm>
            <a:prstGeom prst="teardrop">
              <a:avLst/>
            </a:prstGeom>
            <a:solidFill>
              <a:srgbClr val="4E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930EEE0-799C-4E6D-A86D-1048F5434520}"/>
                </a:ext>
              </a:extLst>
            </p:cNvPr>
            <p:cNvSpPr/>
            <p:nvPr/>
          </p:nvSpPr>
          <p:spPr>
            <a:xfrm>
              <a:off x="6692560" y="2010435"/>
              <a:ext cx="647934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FF6A35-CC2B-42F5-B777-44B35CE84D9C}"/>
              </a:ext>
            </a:extLst>
          </p:cNvPr>
          <p:cNvGrpSpPr/>
          <p:nvPr/>
        </p:nvGrpSpPr>
        <p:grpSpPr>
          <a:xfrm>
            <a:off x="2205921" y="4392907"/>
            <a:ext cx="1585592" cy="1589148"/>
            <a:chOff x="2286176" y="4207195"/>
            <a:chExt cx="1585592" cy="1589148"/>
          </a:xfrm>
          <a:solidFill>
            <a:schemeClr val="accent2"/>
          </a:solidFill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8BE2A63-B8EC-40FD-83DE-D221D06E8931}"/>
                </a:ext>
              </a:extLst>
            </p:cNvPr>
            <p:cNvGrpSpPr/>
            <p:nvPr/>
          </p:nvGrpSpPr>
          <p:grpSpPr>
            <a:xfrm rot="10800000">
              <a:off x="2286176" y="4207195"/>
              <a:ext cx="1585592" cy="1589148"/>
              <a:chOff x="6248578" y="1688967"/>
              <a:chExt cx="1585592" cy="1589148"/>
            </a:xfrm>
            <a:grpFill/>
          </p:grpSpPr>
          <p:sp>
            <p:nvSpPr>
              <p:cNvPr id="13" name="泪滴形 12">
                <a:extLst>
                  <a:ext uri="{FF2B5EF4-FFF2-40B4-BE49-F238E27FC236}">
                    <a16:creationId xmlns:a16="http://schemas.microsoft.com/office/drawing/2014/main" id="{4D105173-8306-4097-A836-CE7F1CEA6289}"/>
                  </a:ext>
                </a:extLst>
              </p:cNvPr>
              <p:cNvSpPr/>
              <p:nvPr/>
            </p:nvSpPr>
            <p:spPr>
              <a:xfrm rot="8240361">
                <a:off x="6248578" y="1688967"/>
                <a:ext cx="1585592" cy="1589148"/>
              </a:xfrm>
              <a:prstGeom prst="teardrop">
                <a:avLst/>
              </a:prstGeom>
              <a:solidFill>
                <a:srgbClr val="4E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泪滴形 13">
                <a:extLst>
                  <a:ext uri="{FF2B5EF4-FFF2-40B4-BE49-F238E27FC236}">
                    <a16:creationId xmlns:a16="http://schemas.microsoft.com/office/drawing/2014/main" id="{96BD13E9-766C-40C6-BF77-4D682ACF7F6A}"/>
                  </a:ext>
                </a:extLst>
              </p:cNvPr>
              <p:cNvSpPr/>
              <p:nvPr/>
            </p:nvSpPr>
            <p:spPr>
              <a:xfrm rot="8240361">
                <a:off x="6373055" y="1813723"/>
                <a:ext cx="1336638" cy="1339636"/>
              </a:xfrm>
              <a:prstGeom prst="teardrop">
                <a:avLst/>
              </a:prstGeom>
              <a:solidFill>
                <a:srgbClr val="4E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46F7052-497F-485C-A63D-3F341968C5B4}"/>
                </a:ext>
              </a:extLst>
            </p:cNvPr>
            <p:cNvSpPr/>
            <p:nvPr/>
          </p:nvSpPr>
          <p:spPr>
            <a:xfrm>
              <a:off x="2681416" y="4450731"/>
              <a:ext cx="814647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6618A07-9264-4704-85FD-24669803100D}"/>
              </a:ext>
            </a:extLst>
          </p:cNvPr>
          <p:cNvGrpSpPr/>
          <p:nvPr/>
        </p:nvGrpSpPr>
        <p:grpSpPr>
          <a:xfrm>
            <a:off x="1008935" y="3125352"/>
            <a:ext cx="1589148" cy="1585592"/>
            <a:chOff x="1008935" y="3003544"/>
            <a:chExt cx="1589148" cy="1585592"/>
          </a:xfrm>
          <a:solidFill>
            <a:srgbClr val="33493D"/>
          </a:solidFill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4EB26C7-3AE2-486C-A351-6994445C212F}"/>
                </a:ext>
              </a:extLst>
            </p:cNvPr>
            <p:cNvGrpSpPr/>
            <p:nvPr/>
          </p:nvGrpSpPr>
          <p:grpSpPr>
            <a:xfrm rot="16200000">
              <a:off x="1010713" y="3001766"/>
              <a:ext cx="1585592" cy="1589148"/>
              <a:chOff x="6248578" y="1688967"/>
              <a:chExt cx="1585592" cy="1589148"/>
            </a:xfrm>
            <a:grpFill/>
          </p:grpSpPr>
          <p:sp>
            <p:nvSpPr>
              <p:cNvPr id="19" name="泪滴形 18">
                <a:extLst>
                  <a:ext uri="{FF2B5EF4-FFF2-40B4-BE49-F238E27FC236}">
                    <a16:creationId xmlns:a16="http://schemas.microsoft.com/office/drawing/2014/main" id="{9AD14C33-90F1-4BB8-85C2-3D70AE7FDE93}"/>
                  </a:ext>
                </a:extLst>
              </p:cNvPr>
              <p:cNvSpPr/>
              <p:nvPr/>
            </p:nvSpPr>
            <p:spPr>
              <a:xfrm rot="8240361">
                <a:off x="6248578" y="1688967"/>
                <a:ext cx="1585592" cy="158914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泪滴形 19">
                <a:extLst>
                  <a:ext uri="{FF2B5EF4-FFF2-40B4-BE49-F238E27FC236}">
                    <a16:creationId xmlns:a16="http://schemas.microsoft.com/office/drawing/2014/main" id="{3399AE62-C645-4993-BD6E-4E7230F2F86B}"/>
                  </a:ext>
                </a:extLst>
              </p:cNvPr>
              <p:cNvSpPr/>
              <p:nvPr/>
            </p:nvSpPr>
            <p:spPr>
              <a:xfrm rot="8240361">
                <a:off x="6373055" y="1813723"/>
                <a:ext cx="1336638" cy="133963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C76C95F-764B-4B6B-A8C9-F85C5E87BD35}"/>
                </a:ext>
              </a:extLst>
            </p:cNvPr>
            <p:cNvSpPr/>
            <p:nvPr/>
          </p:nvSpPr>
          <p:spPr>
            <a:xfrm>
              <a:off x="1472430" y="3332064"/>
              <a:ext cx="665567" cy="10156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37BCFD3-0840-4A77-8BDF-B39A42978855}"/>
              </a:ext>
            </a:extLst>
          </p:cNvPr>
          <p:cNvGrpSpPr/>
          <p:nvPr/>
        </p:nvGrpSpPr>
        <p:grpSpPr>
          <a:xfrm>
            <a:off x="3473598" y="3215627"/>
            <a:ext cx="1589148" cy="1585592"/>
            <a:chOff x="3381870" y="3003544"/>
            <a:chExt cx="1589148" cy="1585592"/>
          </a:xfrm>
          <a:solidFill>
            <a:srgbClr val="33493D"/>
          </a:solidFill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4E33EBD-A93D-4CD7-88CE-13659803CAD6}"/>
                </a:ext>
              </a:extLst>
            </p:cNvPr>
            <p:cNvGrpSpPr/>
            <p:nvPr/>
          </p:nvGrpSpPr>
          <p:grpSpPr>
            <a:xfrm rot="5400000">
              <a:off x="3383648" y="3001766"/>
              <a:ext cx="1585592" cy="1589148"/>
              <a:chOff x="6248578" y="1688967"/>
              <a:chExt cx="1585592" cy="1589148"/>
            </a:xfrm>
            <a:grpFill/>
          </p:grpSpPr>
          <p:sp>
            <p:nvSpPr>
              <p:cNvPr id="24" name="泪滴形 23">
                <a:extLst>
                  <a:ext uri="{FF2B5EF4-FFF2-40B4-BE49-F238E27FC236}">
                    <a16:creationId xmlns:a16="http://schemas.microsoft.com/office/drawing/2014/main" id="{FE9DF00A-9CD6-4C90-A570-381B5397C64B}"/>
                  </a:ext>
                </a:extLst>
              </p:cNvPr>
              <p:cNvSpPr/>
              <p:nvPr/>
            </p:nvSpPr>
            <p:spPr>
              <a:xfrm rot="8240361">
                <a:off x="6248578" y="1688967"/>
                <a:ext cx="1585592" cy="158914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泪滴形 24">
                <a:extLst>
                  <a:ext uri="{FF2B5EF4-FFF2-40B4-BE49-F238E27FC236}">
                    <a16:creationId xmlns:a16="http://schemas.microsoft.com/office/drawing/2014/main" id="{913E49FB-EA76-406B-97FB-F46612F0256A}"/>
                  </a:ext>
                </a:extLst>
              </p:cNvPr>
              <p:cNvSpPr/>
              <p:nvPr/>
            </p:nvSpPr>
            <p:spPr>
              <a:xfrm rot="8240361">
                <a:off x="6373055" y="1813723"/>
                <a:ext cx="1336638" cy="133963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D396E2F-3B85-4776-8250-8E1D4A6E4909}"/>
                </a:ext>
              </a:extLst>
            </p:cNvPr>
            <p:cNvSpPr/>
            <p:nvPr/>
          </p:nvSpPr>
          <p:spPr>
            <a:xfrm>
              <a:off x="3684648" y="3306260"/>
              <a:ext cx="1013419" cy="10156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8D62A2A1-7B69-4827-A0D3-4D897F43F4A2}"/>
              </a:ext>
            </a:extLst>
          </p:cNvPr>
          <p:cNvCxnSpPr/>
          <p:nvPr/>
        </p:nvCxnSpPr>
        <p:spPr>
          <a:xfrm>
            <a:off x="5135682" y="3999724"/>
            <a:ext cx="668251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ïšļïďè">
            <a:extLst>
              <a:ext uri="{FF2B5EF4-FFF2-40B4-BE49-F238E27FC236}">
                <a16:creationId xmlns:a16="http://schemas.microsoft.com/office/drawing/2014/main" id="{18DB68F8-BA81-492F-A587-9FAA86877197}"/>
              </a:ext>
            </a:extLst>
          </p:cNvPr>
          <p:cNvSpPr/>
          <p:nvPr/>
        </p:nvSpPr>
        <p:spPr bwMode="auto">
          <a:xfrm>
            <a:off x="5213633" y="2341059"/>
            <a:ext cx="391458" cy="417554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53" name="ïṧ1iḑe">
            <a:extLst>
              <a:ext uri="{FF2B5EF4-FFF2-40B4-BE49-F238E27FC236}">
                <a16:creationId xmlns:a16="http://schemas.microsoft.com/office/drawing/2014/main" id="{E0285172-4413-45FC-B5B9-D7A626090566}"/>
              </a:ext>
            </a:extLst>
          </p:cNvPr>
          <p:cNvGrpSpPr/>
          <p:nvPr/>
        </p:nvGrpSpPr>
        <p:grpSpPr>
          <a:xfrm>
            <a:off x="5719392" y="2264780"/>
            <a:ext cx="2712673" cy="1438274"/>
            <a:chOff x="660400" y="1247279"/>
            <a:chExt cx="3188275" cy="1438275"/>
          </a:xfrm>
        </p:grpSpPr>
        <p:sp>
          <p:nvSpPr>
            <p:cNvPr id="54" name="ísļîdê">
              <a:extLst>
                <a:ext uri="{FF2B5EF4-FFF2-40B4-BE49-F238E27FC236}">
                  <a16:creationId xmlns:a16="http://schemas.microsoft.com/office/drawing/2014/main" id="{2057EE33-8BCE-43CB-9BCB-6B2383607278}"/>
                </a:ext>
              </a:extLst>
            </p:cNvPr>
            <p:cNvSpPr txBox="1"/>
            <p:nvPr/>
          </p:nvSpPr>
          <p:spPr bwMode="auto">
            <a:xfrm>
              <a:off x="660400" y="1247279"/>
              <a:ext cx="3188275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5" name="iṩ1íḑé">
              <a:extLst>
                <a:ext uri="{FF2B5EF4-FFF2-40B4-BE49-F238E27FC236}">
                  <a16:creationId xmlns:a16="http://schemas.microsoft.com/office/drawing/2014/main" id="{82FE19F8-C47E-412C-9FDE-D92CBC0912E5}"/>
                </a:ext>
              </a:extLst>
            </p:cNvPr>
            <p:cNvSpPr txBox="1"/>
            <p:nvPr/>
          </p:nvSpPr>
          <p:spPr bwMode="auto">
            <a:xfrm>
              <a:off x="660400" y="1784886"/>
              <a:ext cx="3188275" cy="9006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</p:grpSp>
      <p:sp>
        <p:nvSpPr>
          <p:cNvPr id="56" name="ïṥḷïḋé">
            <a:extLst>
              <a:ext uri="{FF2B5EF4-FFF2-40B4-BE49-F238E27FC236}">
                <a16:creationId xmlns:a16="http://schemas.microsoft.com/office/drawing/2014/main" id="{B972057B-0060-4292-9970-11F3A196BFC6}"/>
              </a:ext>
            </a:extLst>
          </p:cNvPr>
          <p:cNvSpPr/>
          <p:nvPr/>
        </p:nvSpPr>
        <p:spPr bwMode="auto">
          <a:xfrm>
            <a:off x="8645805" y="2341059"/>
            <a:ext cx="391458" cy="417554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57" name="ïşľîďé">
            <a:extLst>
              <a:ext uri="{FF2B5EF4-FFF2-40B4-BE49-F238E27FC236}">
                <a16:creationId xmlns:a16="http://schemas.microsoft.com/office/drawing/2014/main" id="{F4B73704-3FC2-400E-88BB-C25A2ECC7975}"/>
              </a:ext>
            </a:extLst>
          </p:cNvPr>
          <p:cNvGrpSpPr/>
          <p:nvPr/>
        </p:nvGrpSpPr>
        <p:grpSpPr>
          <a:xfrm>
            <a:off x="9151564" y="2264780"/>
            <a:ext cx="2712673" cy="1438274"/>
            <a:chOff x="660400" y="1247279"/>
            <a:chExt cx="3188275" cy="1438275"/>
          </a:xfrm>
        </p:grpSpPr>
        <p:sp>
          <p:nvSpPr>
            <p:cNvPr id="58" name="isḷîḓe">
              <a:extLst>
                <a:ext uri="{FF2B5EF4-FFF2-40B4-BE49-F238E27FC236}">
                  <a16:creationId xmlns:a16="http://schemas.microsoft.com/office/drawing/2014/main" id="{41DC9BEE-2098-428F-A4A9-DAC382767CE7}"/>
                </a:ext>
              </a:extLst>
            </p:cNvPr>
            <p:cNvSpPr txBox="1"/>
            <p:nvPr/>
          </p:nvSpPr>
          <p:spPr bwMode="auto">
            <a:xfrm>
              <a:off x="660400" y="1247279"/>
              <a:ext cx="3188275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9" name="îŝlîḓè">
              <a:extLst>
                <a:ext uri="{FF2B5EF4-FFF2-40B4-BE49-F238E27FC236}">
                  <a16:creationId xmlns:a16="http://schemas.microsoft.com/office/drawing/2014/main" id="{6BF294D1-EB08-4E0A-9329-9F61C2F221FB}"/>
                </a:ext>
              </a:extLst>
            </p:cNvPr>
            <p:cNvSpPr txBox="1"/>
            <p:nvPr/>
          </p:nvSpPr>
          <p:spPr bwMode="auto">
            <a:xfrm>
              <a:off x="660400" y="1784886"/>
              <a:ext cx="3188275" cy="9006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</p:grpSp>
      <p:sp>
        <p:nvSpPr>
          <p:cNvPr id="60" name="íṡľïde">
            <a:extLst>
              <a:ext uri="{FF2B5EF4-FFF2-40B4-BE49-F238E27FC236}">
                <a16:creationId xmlns:a16="http://schemas.microsoft.com/office/drawing/2014/main" id="{F7D64BA2-8FBA-4AD3-8F49-512D5A98F3CA}"/>
              </a:ext>
            </a:extLst>
          </p:cNvPr>
          <p:cNvSpPr/>
          <p:nvPr/>
        </p:nvSpPr>
        <p:spPr bwMode="auto">
          <a:xfrm>
            <a:off x="5213633" y="4545814"/>
            <a:ext cx="391458" cy="417554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61" name="ïśļîḍe">
            <a:extLst>
              <a:ext uri="{FF2B5EF4-FFF2-40B4-BE49-F238E27FC236}">
                <a16:creationId xmlns:a16="http://schemas.microsoft.com/office/drawing/2014/main" id="{D0BE02D3-86BE-4E77-A017-1763D6D19054}"/>
              </a:ext>
            </a:extLst>
          </p:cNvPr>
          <p:cNvGrpSpPr/>
          <p:nvPr/>
        </p:nvGrpSpPr>
        <p:grpSpPr>
          <a:xfrm>
            <a:off x="5719392" y="4469535"/>
            <a:ext cx="2712673" cy="1438274"/>
            <a:chOff x="660400" y="1247279"/>
            <a:chExt cx="3188275" cy="1438275"/>
          </a:xfrm>
        </p:grpSpPr>
        <p:sp>
          <p:nvSpPr>
            <p:cNvPr id="62" name="i$ḷíďé">
              <a:extLst>
                <a:ext uri="{FF2B5EF4-FFF2-40B4-BE49-F238E27FC236}">
                  <a16:creationId xmlns:a16="http://schemas.microsoft.com/office/drawing/2014/main" id="{F05E5EE4-302A-4960-ABB1-F9CE9CA32CAF}"/>
                </a:ext>
              </a:extLst>
            </p:cNvPr>
            <p:cNvSpPr txBox="1"/>
            <p:nvPr/>
          </p:nvSpPr>
          <p:spPr bwMode="auto">
            <a:xfrm>
              <a:off x="660400" y="1247279"/>
              <a:ext cx="3188275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63" name="ïṧľîḋé">
              <a:extLst>
                <a:ext uri="{FF2B5EF4-FFF2-40B4-BE49-F238E27FC236}">
                  <a16:creationId xmlns:a16="http://schemas.microsoft.com/office/drawing/2014/main" id="{0D164267-F2D4-4913-B624-77B7691E0C2B}"/>
                </a:ext>
              </a:extLst>
            </p:cNvPr>
            <p:cNvSpPr txBox="1"/>
            <p:nvPr/>
          </p:nvSpPr>
          <p:spPr bwMode="auto">
            <a:xfrm>
              <a:off x="660400" y="1784886"/>
              <a:ext cx="3188275" cy="9006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</p:grpSp>
      <p:sp>
        <p:nvSpPr>
          <p:cNvPr id="64" name="îsļïḓê">
            <a:extLst>
              <a:ext uri="{FF2B5EF4-FFF2-40B4-BE49-F238E27FC236}">
                <a16:creationId xmlns:a16="http://schemas.microsoft.com/office/drawing/2014/main" id="{237DED98-85B0-4395-A327-37F9F979AE92}"/>
              </a:ext>
            </a:extLst>
          </p:cNvPr>
          <p:cNvSpPr/>
          <p:nvPr/>
        </p:nvSpPr>
        <p:spPr bwMode="auto">
          <a:xfrm>
            <a:off x="8645805" y="4545814"/>
            <a:ext cx="391458" cy="417554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65" name="ïṧlíḓè">
            <a:extLst>
              <a:ext uri="{FF2B5EF4-FFF2-40B4-BE49-F238E27FC236}">
                <a16:creationId xmlns:a16="http://schemas.microsoft.com/office/drawing/2014/main" id="{4E6E4FD4-8847-44BA-977E-5D0B69D02038}"/>
              </a:ext>
            </a:extLst>
          </p:cNvPr>
          <p:cNvGrpSpPr/>
          <p:nvPr/>
        </p:nvGrpSpPr>
        <p:grpSpPr>
          <a:xfrm>
            <a:off x="9151564" y="4469535"/>
            <a:ext cx="2712673" cy="1438274"/>
            <a:chOff x="660400" y="1247279"/>
            <a:chExt cx="3188275" cy="1438275"/>
          </a:xfrm>
        </p:grpSpPr>
        <p:sp>
          <p:nvSpPr>
            <p:cNvPr id="66" name="îşľíďè">
              <a:extLst>
                <a:ext uri="{FF2B5EF4-FFF2-40B4-BE49-F238E27FC236}">
                  <a16:creationId xmlns:a16="http://schemas.microsoft.com/office/drawing/2014/main" id="{125E31FC-5465-4B03-ADFC-580EA06BD215}"/>
                </a:ext>
              </a:extLst>
            </p:cNvPr>
            <p:cNvSpPr txBox="1"/>
            <p:nvPr/>
          </p:nvSpPr>
          <p:spPr bwMode="auto">
            <a:xfrm>
              <a:off x="660400" y="1247279"/>
              <a:ext cx="3188275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67" name="îṥḷîde">
              <a:extLst>
                <a:ext uri="{FF2B5EF4-FFF2-40B4-BE49-F238E27FC236}">
                  <a16:creationId xmlns:a16="http://schemas.microsoft.com/office/drawing/2014/main" id="{21BF8594-8DDE-4990-922F-DC006106CF85}"/>
                </a:ext>
              </a:extLst>
            </p:cNvPr>
            <p:cNvSpPr txBox="1"/>
            <p:nvPr/>
          </p:nvSpPr>
          <p:spPr bwMode="auto">
            <a:xfrm>
              <a:off x="660400" y="1784886"/>
              <a:ext cx="3188275" cy="9006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3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82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2146638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35A42DEB-A673-4EA9-9F1F-748EC72A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217" y="1220152"/>
            <a:ext cx="2368148" cy="4943510"/>
          </a:xfrm>
          <a:prstGeom prst="rect">
            <a:avLst/>
          </a:prstGeom>
        </p:spPr>
      </p:pic>
      <p:pic>
        <p:nvPicPr>
          <p:cNvPr id="21" name="图片 20" descr="图片包含 餐桌, 咖啡, 家具, 室内&#10;&#10;描述已自动生成">
            <a:extLst>
              <a:ext uri="{FF2B5EF4-FFF2-40B4-BE49-F238E27FC236}">
                <a16:creationId xmlns:a16="http://schemas.microsoft.com/office/drawing/2014/main" id="{9B664910-51EF-4761-AE18-9507B943E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253" y="1925644"/>
            <a:ext cx="2014868" cy="3712203"/>
          </a:xfrm>
          <a:prstGeom prst="rect">
            <a:avLst/>
          </a:prstGeom>
        </p:spPr>
      </p:pic>
      <p:grpSp>
        <p:nvGrpSpPr>
          <p:cNvPr id="22" name="íṥḷîďê">
            <a:extLst>
              <a:ext uri="{FF2B5EF4-FFF2-40B4-BE49-F238E27FC236}">
                <a16:creationId xmlns:a16="http://schemas.microsoft.com/office/drawing/2014/main" id="{86E58395-2D99-4EE6-AE33-19E58AC45A53}"/>
              </a:ext>
            </a:extLst>
          </p:cNvPr>
          <p:cNvGrpSpPr/>
          <p:nvPr/>
        </p:nvGrpSpPr>
        <p:grpSpPr>
          <a:xfrm>
            <a:off x="1332219" y="2096692"/>
            <a:ext cx="2614558" cy="1281301"/>
            <a:chOff x="403381" y="1429926"/>
            <a:chExt cx="5692603" cy="1281301"/>
          </a:xfrm>
        </p:grpSpPr>
        <p:sp>
          <p:nvSpPr>
            <p:cNvPr id="23" name="işľîḑé">
              <a:extLst>
                <a:ext uri="{FF2B5EF4-FFF2-40B4-BE49-F238E27FC236}">
                  <a16:creationId xmlns:a16="http://schemas.microsoft.com/office/drawing/2014/main" id="{E7D391DA-332D-45A4-88C8-FEFABB53C8F8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4" name="ïS1ïďê">
              <a:extLst>
                <a:ext uri="{FF2B5EF4-FFF2-40B4-BE49-F238E27FC236}">
                  <a16:creationId xmlns:a16="http://schemas.microsoft.com/office/drawing/2014/main" id="{03399471-5836-4398-BED4-5457BB6D9F9D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25" name="ïSľîďe">
            <a:extLst>
              <a:ext uri="{FF2B5EF4-FFF2-40B4-BE49-F238E27FC236}">
                <a16:creationId xmlns:a16="http://schemas.microsoft.com/office/drawing/2014/main" id="{2F34B532-E8E9-45CF-BEB4-65BA361F5432}"/>
              </a:ext>
            </a:extLst>
          </p:cNvPr>
          <p:cNvGrpSpPr/>
          <p:nvPr/>
        </p:nvGrpSpPr>
        <p:grpSpPr>
          <a:xfrm>
            <a:off x="1332219" y="3598919"/>
            <a:ext cx="2614558" cy="1281301"/>
            <a:chOff x="403381" y="1429926"/>
            <a:chExt cx="5692603" cy="1281301"/>
          </a:xfrm>
        </p:grpSpPr>
        <p:sp>
          <p:nvSpPr>
            <p:cNvPr id="26" name="ísḷïďé">
              <a:extLst>
                <a:ext uri="{FF2B5EF4-FFF2-40B4-BE49-F238E27FC236}">
                  <a16:creationId xmlns:a16="http://schemas.microsoft.com/office/drawing/2014/main" id="{D4F7401B-F2B9-4274-A18A-4CB07D13034F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7" name="îṧḻíḍè">
              <a:extLst>
                <a:ext uri="{FF2B5EF4-FFF2-40B4-BE49-F238E27FC236}">
                  <a16:creationId xmlns:a16="http://schemas.microsoft.com/office/drawing/2014/main" id="{66CBC94D-2BC2-4A01-9C1F-883015EAF331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C12AC42-E7C1-4D1A-BC47-35251BB86B74}"/>
              </a:ext>
            </a:extLst>
          </p:cNvPr>
          <p:cNvCxnSpPr/>
          <p:nvPr/>
        </p:nvCxnSpPr>
        <p:spPr>
          <a:xfrm>
            <a:off x="1332219" y="3239097"/>
            <a:ext cx="2614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íṥḷîďê">
            <a:extLst>
              <a:ext uri="{FF2B5EF4-FFF2-40B4-BE49-F238E27FC236}">
                <a16:creationId xmlns:a16="http://schemas.microsoft.com/office/drawing/2014/main" id="{082BCD16-1C9D-41C4-8B25-F968EC3C6F91}"/>
              </a:ext>
            </a:extLst>
          </p:cNvPr>
          <p:cNvGrpSpPr/>
          <p:nvPr/>
        </p:nvGrpSpPr>
        <p:grpSpPr>
          <a:xfrm>
            <a:off x="4569654" y="2096692"/>
            <a:ext cx="2614558" cy="1281301"/>
            <a:chOff x="403381" y="1429926"/>
            <a:chExt cx="5692603" cy="1281301"/>
          </a:xfrm>
        </p:grpSpPr>
        <p:sp>
          <p:nvSpPr>
            <p:cNvPr id="30" name="işľîḑé">
              <a:extLst>
                <a:ext uri="{FF2B5EF4-FFF2-40B4-BE49-F238E27FC236}">
                  <a16:creationId xmlns:a16="http://schemas.microsoft.com/office/drawing/2014/main" id="{EB0802E0-69C5-43E1-BA0A-F29F6B0FE042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1" name="ïS1ïďê">
              <a:extLst>
                <a:ext uri="{FF2B5EF4-FFF2-40B4-BE49-F238E27FC236}">
                  <a16:creationId xmlns:a16="http://schemas.microsoft.com/office/drawing/2014/main" id="{E6CB2726-955F-48B0-A5E4-D9A1125E381E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32" name="ïSľîďe">
            <a:extLst>
              <a:ext uri="{FF2B5EF4-FFF2-40B4-BE49-F238E27FC236}">
                <a16:creationId xmlns:a16="http://schemas.microsoft.com/office/drawing/2014/main" id="{58C99517-0735-46A1-966D-6666A607B7DA}"/>
              </a:ext>
            </a:extLst>
          </p:cNvPr>
          <p:cNvGrpSpPr/>
          <p:nvPr/>
        </p:nvGrpSpPr>
        <p:grpSpPr>
          <a:xfrm>
            <a:off x="4569654" y="3598919"/>
            <a:ext cx="2614558" cy="1281301"/>
            <a:chOff x="403381" y="1429926"/>
            <a:chExt cx="5692603" cy="1281301"/>
          </a:xfrm>
        </p:grpSpPr>
        <p:sp>
          <p:nvSpPr>
            <p:cNvPr id="33" name="ísḷïďé">
              <a:extLst>
                <a:ext uri="{FF2B5EF4-FFF2-40B4-BE49-F238E27FC236}">
                  <a16:creationId xmlns:a16="http://schemas.microsoft.com/office/drawing/2014/main" id="{4D22D68F-BE69-4231-9060-EB9176253428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4" name="îṧḻíḍè">
              <a:extLst>
                <a:ext uri="{FF2B5EF4-FFF2-40B4-BE49-F238E27FC236}">
                  <a16:creationId xmlns:a16="http://schemas.microsoft.com/office/drawing/2014/main" id="{9D5E033E-A025-423C-A9B7-CB2DF7A06E80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D3A6A28-7428-4D2C-B2CC-7A3348939567}"/>
              </a:ext>
            </a:extLst>
          </p:cNvPr>
          <p:cNvCxnSpPr/>
          <p:nvPr/>
        </p:nvCxnSpPr>
        <p:spPr>
          <a:xfrm>
            <a:off x="4569654" y="3239097"/>
            <a:ext cx="2614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ïSľîďe">
            <a:extLst>
              <a:ext uri="{FF2B5EF4-FFF2-40B4-BE49-F238E27FC236}">
                <a16:creationId xmlns:a16="http://schemas.microsoft.com/office/drawing/2014/main" id="{786F34E0-2387-4C4E-90B3-C964BD5F786A}"/>
              </a:ext>
            </a:extLst>
          </p:cNvPr>
          <p:cNvGrpSpPr/>
          <p:nvPr/>
        </p:nvGrpSpPr>
        <p:grpSpPr>
          <a:xfrm>
            <a:off x="1332219" y="5002878"/>
            <a:ext cx="2614558" cy="1281301"/>
            <a:chOff x="403381" y="1429926"/>
            <a:chExt cx="5692603" cy="1281301"/>
          </a:xfrm>
        </p:grpSpPr>
        <p:sp>
          <p:nvSpPr>
            <p:cNvPr id="37" name="ísḷïďé">
              <a:extLst>
                <a:ext uri="{FF2B5EF4-FFF2-40B4-BE49-F238E27FC236}">
                  <a16:creationId xmlns:a16="http://schemas.microsoft.com/office/drawing/2014/main" id="{62915471-A8C5-46BD-B031-6A4BBE82EBD7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8" name="îṧḻíḍè">
              <a:extLst>
                <a:ext uri="{FF2B5EF4-FFF2-40B4-BE49-F238E27FC236}">
                  <a16:creationId xmlns:a16="http://schemas.microsoft.com/office/drawing/2014/main" id="{F7E6BED4-06D5-4BEF-8640-C56E33E028CF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AFE72B8-9E8C-4938-BB6A-8D4A33F710A9}"/>
              </a:ext>
            </a:extLst>
          </p:cNvPr>
          <p:cNvCxnSpPr/>
          <p:nvPr/>
        </p:nvCxnSpPr>
        <p:spPr>
          <a:xfrm>
            <a:off x="1332219" y="4643056"/>
            <a:ext cx="2614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ïSľîďe">
            <a:extLst>
              <a:ext uri="{FF2B5EF4-FFF2-40B4-BE49-F238E27FC236}">
                <a16:creationId xmlns:a16="http://schemas.microsoft.com/office/drawing/2014/main" id="{55530B98-3FAD-480B-99B4-7A198BCAA400}"/>
              </a:ext>
            </a:extLst>
          </p:cNvPr>
          <p:cNvGrpSpPr/>
          <p:nvPr/>
        </p:nvGrpSpPr>
        <p:grpSpPr>
          <a:xfrm>
            <a:off x="4569654" y="5002878"/>
            <a:ext cx="2614558" cy="1281301"/>
            <a:chOff x="403381" y="1429926"/>
            <a:chExt cx="5692603" cy="1281301"/>
          </a:xfrm>
        </p:grpSpPr>
        <p:sp>
          <p:nvSpPr>
            <p:cNvPr id="41" name="ísḷïďé">
              <a:extLst>
                <a:ext uri="{FF2B5EF4-FFF2-40B4-BE49-F238E27FC236}">
                  <a16:creationId xmlns:a16="http://schemas.microsoft.com/office/drawing/2014/main" id="{2E526BC3-2067-4A36-A7D6-BCE98471F9A7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42" name="îṧḻíḍè">
              <a:extLst>
                <a:ext uri="{FF2B5EF4-FFF2-40B4-BE49-F238E27FC236}">
                  <a16:creationId xmlns:a16="http://schemas.microsoft.com/office/drawing/2014/main" id="{FE6D9001-3FAA-4E47-9C36-871A2FD23A32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B1AF4AC-BEDF-4F40-832D-93A6FF1F0724}"/>
              </a:ext>
            </a:extLst>
          </p:cNvPr>
          <p:cNvCxnSpPr/>
          <p:nvPr/>
        </p:nvCxnSpPr>
        <p:spPr>
          <a:xfrm>
            <a:off x="4569654" y="4643056"/>
            <a:ext cx="261455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79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2100409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27" name="îšliḓé">
            <a:extLst>
              <a:ext uri="{FF2B5EF4-FFF2-40B4-BE49-F238E27FC236}">
                <a16:creationId xmlns:a16="http://schemas.microsoft.com/office/drawing/2014/main" id="{9C8D5B31-4A9B-4177-9529-F6D4FBED3F98}"/>
              </a:ext>
            </a:extLst>
          </p:cNvPr>
          <p:cNvSpPr/>
          <p:nvPr/>
        </p:nvSpPr>
        <p:spPr>
          <a:xfrm>
            <a:off x="9424957" y="2937837"/>
            <a:ext cx="1799889" cy="17998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iṣ1íde">
            <a:extLst>
              <a:ext uri="{FF2B5EF4-FFF2-40B4-BE49-F238E27FC236}">
                <a16:creationId xmlns:a16="http://schemas.microsoft.com/office/drawing/2014/main" id="{36374D0E-0FCF-48A4-89A7-43F54501F7A1}"/>
              </a:ext>
            </a:extLst>
          </p:cNvPr>
          <p:cNvSpPr/>
          <p:nvPr/>
        </p:nvSpPr>
        <p:spPr>
          <a:xfrm>
            <a:off x="967154" y="2937837"/>
            <a:ext cx="1799889" cy="17998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ïSḷîḋê">
            <a:extLst>
              <a:ext uri="{FF2B5EF4-FFF2-40B4-BE49-F238E27FC236}">
                <a16:creationId xmlns:a16="http://schemas.microsoft.com/office/drawing/2014/main" id="{C7849E83-8FA3-490F-BD2E-1B7E37B11824}"/>
              </a:ext>
            </a:extLst>
          </p:cNvPr>
          <p:cNvSpPr/>
          <p:nvPr/>
        </p:nvSpPr>
        <p:spPr>
          <a:xfrm>
            <a:off x="7295672" y="2641152"/>
            <a:ext cx="2393259" cy="2393258"/>
          </a:xfrm>
          <a:prstGeom prst="ellipse">
            <a:avLst/>
          </a:prstGeom>
          <a:solidFill>
            <a:srgbClr val="33493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iṩlíḑè">
            <a:extLst>
              <a:ext uri="{FF2B5EF4-FFF2-40B4-BE49-F238E27FC236}">
                <a16:creationId xmlns:a16="http://schemas.microsoft.com/office/drawing/2014/main" id="{1487D286-F0E5-4057-9C2F-AE2FC1B0EEE5}"/>
              </a:ext>
            </a:extLst>
          </p:cNvPr>
          <p:cNvSpPr/>
          <p:nvPr/>
        </p:nvSpPr>
        <p:spPr>
          <a:xfrm>
            <a:off x="2503069" y="2641152"/>
            <a:ext cx="2393259" cy="2393258"/>
          </a:xfrm>
          <a:prstGeom prst="ellipse">
            <a:avLst/>
          </a:prstGeom>
          <a:solidFill>
            <a:srgbClr val="33493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îSļidè">
            <a:extLst>
              <a:ext uri="{FF2B5EF4-FFF2-40B4-BE49-F238E27FC236}">
                <a16:creationId xmlns:a16="http://schemas.microsoft.com/office/drawing/2014/main" id="{4D0E8732-5305-472D-BD6E-664F4A1E419A}"/>
              </a:ext>
            </a:extLst>
          </p:cNvPr>
          <p:cNvSpPr/>
          <p:nvPr/>
        </p:nvSpPr>
        <p:spPr>
          <a:xfrm>
            <a:off x="4632353" y="2374135"/>
            <a:ext cx="2927292" cy="2927291"/>
          </a:xfrm>
          <a:prstGeom prst="ellipse">
            <a:avLst/>
          </a:prstGeom>
          <a:solidFill>
            <a:srgbClr val="4E9161">
              <a:alpha val="8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îş1íḍe">
            <a:extLst>
              <a:ext uri="{FF2B5EF4-FFF2-40B4-BE49-F238E27FC236}">
                <a16:creationId xmlns:a16="http://schemas.microsoft.com/office/drawing/2014/main" id="{2E13BF63-B922-454D-A496-E2C734D3BD1D}"/>
              </a:ext>
            </a:extLst>
          </p:cNvPr>
          <p:cNvGrpSpPr/>
          <p:nvPr/>
        </p:nvGrpSpPr>
        <p:grpSpPr>
          <a:xfrm>
            <a:off x="5795804" y="2073940"/>
            <a:ext cx="600390" cy="600389"/>
            <a:chOff x="1289464" y="4125150"/>
            <a:chExt cx="748886" cy="748886"/>
          </a:xfrm>
        </p:grpSpPr>
        <p:sp>
          <p:nvSpPr>
            <p:cNvPr id="33" name="íślïdè">
              <a:extLst>
                <a:ext uri="{FF2B5EF4-FFF2-40B4-BE49-F238E27FC236}">
                  <a16:creationId xmlns:a16="http://schemas.microsoft.com/office/drawing/2014/main" id="{65FE002D-0BB4-4323-AE4B-AD643703E67B}"/>
                </a:ext>
              </a:extLst>
            </p:cNvPr>
            <p:cNvSpPr/>
            <p:nvPr/>
          </p:nvSpPr>
          <p:spPr bwMode="auto">
            <a:xfrm>
              <a:off x="1289464" y="4125150"/>
              <a:ext cx="748886" cy="748886"/>
            </a:xfrm>
            <a:prstGeom prst="ellipse">
              <a:avLst/>
            </a:prstGeom>
            <a:solidFill>
              <a:srgbClr val="4E916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iṧ1íḋé">
              <a:extLst>
                <a:ext uri="{FF2B5EF4-FFF2-40B4-BE49-F238E27FC236}">
                  <a16:creationId xmlns:a16="http://schemas.microsoft.com/office/drawing/2014/main" id="{EC4FC0C2-937E-4C72-AFD9-A388D9040B5A}"/>
                </a:ext>
              </a:extLst>
            </p:cNvPr>
            <p:cNvSpPr/>
            <p:nvPr/>
          </p:nvSpPr>
          <p:spPr bwMode="auto">
            <a:xfrm>
              <a:off x="1480725" y="4351867"/>
              <a:ext cx="366362" cy="29545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5" name="i$ľiḑé">
            <a:extLst>
              <a:ext uri="{FF2B5EF4-FFF2-40B4-BE49-F238E27FC236}">
                <a16:creationId xmlns:a16="http://schemas.microsoft.com/office/drawing/2014/main" id="{DC4D1F48-B1FF-4E82-93B3-720AE1902060}"/>
              </a:ext>
            </a:extLst>
          </p:cNvPr>
          <p:cNvGrpSpPr/>
          <p:nvPr/>
        </p:nvGrpSpPr>
        <p:grpSpPr>
          <a:xfrm>
            <a:off x="3399503" y="2374134"/>
            <a:ext cx="600390" cy="600389"/>
            <a:chOff x="1289464" y="4125150"/>
            <a:chExt cx="748886" cy="748886"/>
          </a:xfrm>
        </p:grpSpPr>
        <p:sp>
          <p:nvSpPr>
            <p:cNvPr id="36" name="iṩľide">
              <a:extLst>
                <a:ext uri="{FF2B5EF4-FFF2-40B4-BE49-F238E27FC236}">
                  <a16:creationId xmlns:a16="http://schemas.microsoft.com/office/drawing/2014/main" id="{776508F6-D7BB-49A8-A679-7B663D31E703}"/>
                </a:ext>
              </a:extLst>
            </p:cNvPr>
            <p:cNvSpPr/>
            <p:nvPr/>
          </p:nvSpPr>
          <p:spPr bwMode="auto">
            <a:xfrm>
              <a:off x="1289464" y="4125150"/>
              <a:ext cx="748886" cy="748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íSļiďe">
              <a:extLst>
                <a:ext uri="{FF2B5EF4-FFF2-40B4-BE49-F238E27FC236}">
                  <a16:creationId xmlns:a16="http://schemas.microsoft.com/office/drawing/2014/main" id="{3AA41C31-D6C0-4A59-96BE-0D3E74AD57E3}"/>
                </a:ext>
              </a:extLst>
            </p:cNvPr>
            <p:cNvSpPr/>
            <p:nvPr/>
          </p:nvSpPr>
          <p:spPr bwMode="auto">
            <a:xfrm>
              <a:off x="1480725" y="4351867"/>
              <a:ext cx="366362" cy="29545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8" name="ïśľïḍé">
            <a:extLst>
              <a:ext uri="{FF2B5EF4-FFF2-40B4-BE49-F238E27FC236}">
                <a16:creationId xmlns:a16="http://schemas.microsoft.com/office/drawing/2014/main" id="{FC755923-08F9-4C02-B538-A7945C3B33C5}"/>
              </a:ext>
            </a:extLst>
          </p:cNvPr>
          <p:cNvGrpSpPr/>
          <p:nvPr/>
        </p:nvGrpSpPr>
        <p:grpSpPr>
          <a:xfrm>
            <a:off x="8192106" y="2374134"/>
            <a:ext cx="600390" cy="600389"/>
            <a:chOff x="1289464" y="4125150"/>
            <a:chExt cx="748886" cy="748886"/>
          </a:xfrm>
        </p:grpSpPr>
        <p:sp>
          <p:nvSpPr>
            <p:cNvPr id="39" name="ïśľïḍé">
              <a:extLst>
                <a:ext uri="{FF2B5EF4-FFF2-40B4-BE49-F238E27FC236}">
                  <a16:creationId xmlns:a16="http://schemas.microsoft.com/office/drawing/2014/main" id="{1362A787-3A39-4BF8-9776-19567F8731AC}"/>
                </a:ext>
              </a:extLst>
            </p:cNvPr>
            <p:cNvSpPr/>
            <p:nvPr/>
          </p:nvSpPr>
          <p:spPr bwMode="auto">
            <a:xfrm>
              <a:off x="1289464" y="4125150"/>
              <a:ext cx="748886" cy="748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i$ļîdê">
              <a:extLst>
                <a:ext uri="{FF2B5EF4-FFF2-40B4-BE49-F238E27FC236}">
                  <a16:creationId xmlns:a16="http://schemas.microsoft.com/office/drawing/2014/main" id="{1582AD68-B5D3-4312-BD8D-D8B7AD4D7A7A}"/>
                </a:ext>
              </a:extLst>
            </p:cNvPr>
            <p:cNvSpPr/>
            <p:nvPr/>
          </p:nvSpPr>
          <p:spPr bwMode="auto">
            <a:xfrm>
              <a:off x="1480725" y="4351867"/>
              <a:ext cx="366362" cy="29545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1" name="íṧḷiďé">
            <a:extLst>
              <a:ext uri="{FF2B5EF4-FFF2-40B4-BE49-F238E27FC236}">
                <a16:creationId xmlns:a16="http://schemas.microsoft.com/office/drawing/2014/main" id="{C6427F3C-C2B2-422C-BE5A-845BB4F85491}"/>
              </a:ext>
            </a:extLst>
          </p:cNvPr>
          <p:cNvGrpSpPr/>
          <p:nvPr/>
        </p:nvGrpSpPr>
        <p:grpSpPr>
          <a:xfrm>
            <a:off x="10024706" y="2674328"/>
            <a:ext cx="600390" cy="600389"/>
            <a:chOff x="1289464" y="4125150"/>
            <a:chExt cx="748886" cy="748886"/>
          </a:xfrm>
        </p:grpSpPr>
        <p:sp>
          <p:nvSpPr>
            <p:cNvPr id="42" name="ïS1íḍè">
              <a:extLst>
                <a:ext uri="{FF2B5EF4-FFF2-40B4-BE49-F238E27FC236}">
                  <a16:creationId xmlns:a16="http://schemas.microsoft.com/office/drawing/2014/main" id="{126F889E-839C-40AB-AB04-BC5CC9FA4EBD}"/>
                </a:ext>
              </a:extLst>
            </p:cNvPr>
            <p:cNvSpPr/>
            <p:nvPr/>
          </p:nvSpPr>
          <p:spPr bwMode="auto">
            <a:xfrm>
              <a:off x="1289464" y="4125150"/>
              <a:ext cx="748886" cy="74888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îṧ1îde">
              <a:extLst>
                <a:ext uri="{FF2B5EF4-FFF2-40B4-BE49-F238E27FC236}">
                  <a16:creationId xmlns:a16="http://schemas.microsoft.com/office/drawing/2014/main" id="{60B2A1AD-60EC-465E-B0EA-35EF292B29A5}"/>
                </a:ext>
              </a:extLst>
            </p:cNvPr>
            <p:cNvSpPr/>
            <p:nvPr/>
          </p:nvSpPr>
          <p:spPr bwMode="auto">
            <a:xfrm>
              <a:off x="1480725" y="4351867"/>
              <a:ext cx="366362" cy="29545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4" name="îšlíḓê">
            <a:extLst>
              <a:ext uri="{FF2B5EF4-FFF2-40B4-BE49-F238E27FC236}">
                <a16:creationId xmlns:a16="http://schemas.microsoft.com/office/drawing/2014/main" id="{624A53F5-EAA3-446D-BE59-8CA09F39C092}"/>
              </a:ext>
            </a:extLst>
          </p:cNvPr>
          <p:cNvGrpSpPr/>
          <p:nvPr/>
        </p:nvGrpSpPr>
        <p:grpSpPr>
          <a:xfrm>
            <a:off x="1569341" y="2674328"/>
            <a:ext cx="600390" cy="600389"/>
            <a:chOff x="1289464" y="4125150"/>
            <a:chExt cx="748886" cy="748886"/>
          </a:xfrm>
        </p:grpSpPr>
        <p:sp>
          <p:nvSpPr>
            <p:cNvPr id="45" name="ïṥḻíḑe">
              <a:extLst>
                <a:ext uri="{FF2B5EF4-FFF2-40B4-BE49-F238E27FC236}">
                  <a16:creationId xmlns:a16="http://schemas.microsoft.com/office/drawing/2014/main" id="{05E60D5C-D6F9-47A1-A661-16C18F86860E}"/>
                </a:ext>
              </a:extLst>
            </p:cNvPr>
            <p:cNvSpPr/>
            <p:nvPr/>
          </p:nvSpPr>
          <p:spPr bwMode="auto">
            <a:xfrm>
              <a:off x="1289464" y="4125150"/>
              <a:ext cx="748886" cy="74888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ï$liďé">
              <a:extLst>
                <a:ext uri="{FF2B5EF4-FFF2-40B4-BE49-F238E27FC236}">
                  <a16:creationId xmlns:a16="http://schemas.microsoft.com/office/drawing/2014/main" id="{8E357D91-29F9-4A0F-88DD-ED6A8FCD3086}"/>
                </a:ext>
              </a:extLst>
            </p:cNvPr>
            <p:cNvSpPr/>
            <p:nvPr/>
          </p:nvSpPr>
          <p:spPr bwMode="auto">
            <a:xfrm>
              <a:off x="1480725" y="4351867"/>
              <a:ext cx="366362" cy="29545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47" name="i$líḍe">
            <a:extLst>
              <a:ext uri="{FF2B5EF4-FFF2-40B4-BE49-F238E27FC236}">
                <a16:creationId xmlns:a16="http://schemas.microsoft.com/office/drawing/2014/main" id="{6E6340E3-6F6E-49CA-9448-BE928EA4A09A}"/>
              </a:ext>
            </a:extLst>
          </p:cNvPr>
          <p:cNvSpPr/>
          <p:nvPr/>
        </p:nvSpPr>
        <p:spPr bwMode="auto">
          <a:xfrm>
            <a:off x="5253865" y="5419860"/>
            <a:ext cx="1684263" cy="6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48" name="iṥľîde">
            <a:extLst>
              <a:ext uri="{FF2B5EF4-FFF2-40B4-BE49-F238E27FC236}">
                <a16:creationId xmlns:a16="http://schemas.microsoft.com/office/drawing/2014/main" id="{5C60143F-5346-46B2-8133-B0B861F0823B}"/>
              </a:ext>
            </a:extLst>
          </p:cNvPr>
          <p:cNvSpPr/>
          <p:nvPr/>
        </p:nvSpPr>
        <p:spPr bwMode="auto">
          <a:xfrm>
            <a:off x="7650167" y="5034410"/>
            <a:ext cx="1684263" cy="6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49" name="ïşļiḍe">
            <a:extLst>
              <a:ext uri="{FF2B5EF4-FFF2-40B4-BE49-F238E27FC236}">
                <a16:creationId xmlns:a16="http://schemas.microsoft.com/office/drawing/2014/main" id="{5B930A84-9314-4D77-B0DE-6BF1797130E1}"/>
              </a:ext>
            </a:extLst>
          </p:cNvPr>
          <p:cNvSpPr/>
          <p:nvPr/>
        </p:nvSpPr>
        <p:spPr bwMode="auto">
          <a:xfrm>
            <a:off x="2857566" y="5034410"/>
            <a:ext cx="1684263" cy="6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50" name="iṡlidê">
            <a:extLst>
              <a:ext uri="{FF2B5EF4-FFF2-40B4-BE49-F238E27FC236}">
                <a16:creationId xmlns:a16="http://schemas.microsoft.com/office/drawing/2014/main" id="{D25DD038-B6BD-4DFB-8546-F527F275BC8F}"/>
              </a:ext>
            </a:extLst>
          </p:cNvPr>
          <p:cNvSpPr/>
          <p:nvPr/>
        </p:nvSpPr>
        <p:spPr bwMode="auto">
          <a:xfrm>
            <a:off x="1024967" y="4737725"/>
            <a:ext cx="1684263" cy="6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51" name="îṥļíḓê">
            <a:extLst>
              <a:ext uri="{FF2B5EF4-FFF2-40B4-BE49-F238E27FC236}">
                <a16:creationId xmlns:a16="http://schemas.microsoft.com/office/drawing/2014/main" id="{8A28D72C-E659-4659-9A3D-52247B8CBDFF}"/>
              </a:ext>
            </a:extLst>
          </p:cNvPr>
          <p:cNvSpPr/>
          <p:nvPr/>
        </p:nvSpPr>
        <p:spPr bwMode="auto">
          <a:xfrm>
            <a:off x="9479261" y="4737725"/>
            <a:ext cx="1684263" cy="6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pic>
        <p:nvPicPr>
          <p:cNvPr id="53" name="图片 52" descr="图片包含 植物, 手掌, 天空, 树&#10;&#10;描述已自动生成">
            <a:extLst>
              <a:ext uri="{FF2B5EF4-FFF2-40B4-BE49-F238E27FC236}">
                <a16:creationId xmlns:a16="http://schemas.microsoft.com/office/drawing/2014/main" id="{1A7857D3-EE07-41C3-844D-141EE4A7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322" y="2878933"/>
            <a:ext cx="1917694" cy="19176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18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98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2110237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4995F939-A5B6-47B5-89C9-42CCC501A789}"/>
              </a:ext>
            </a:extLst>
          </p:cNvPr>
          <p:cNvSpPr/>
          <p:nvPr/>
        </p:nvSpPr>
        <p:spPr>
          <a:xfrm>
            <a:off x="6412163" y="2407533"/>
            <a:ext cx="495299" cy="334717"/>
          </a:xfrm>
          <a:prstGeom prst="homePlate">
            <a:avLst>
              <a:gd name="adj" fmla="val 38889"/>
            </a:avLst>
          </a:prstGeom>
          <a:solidFill>
            <a:srgbClr val="C4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74C55AB3-486E-48B2-A38B-690F4B19A30F}"/>
              </a:ext>
            </a:extLst>
          </p:cNvPr>
          <p:cNvSpPr/>
          <p:nvPr/>
        </p:nvSpPr>
        <p:spPr>
          <a:xfrm>
            <a:off x="6412162" y="3718429"/>
            <a:ext cx="495299" cy="334717"/>
          </a:xfrm>
          <a:prstGeom prst="homePlate">
            <a:avLst>
              <a:gd name="adj" fmla="val 38889"/>
            </a:avLst>
          </a:prstGeom>
          <a:solidFill>
            <a:srgbClr val="4E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5BF51018-713C-4659-8190-899AB41DE2C1}"/>
              </a:ext>
            </a:extLst>
          </p:cNvPr>
          <p:cNvSpPr/>
          <p:nvPr/>
        </p:nvSpPr>
        <p:spPr>
          <a:xfrm>
            <a:off x="6412161" y="5029325"/>
            <a:ext cx="495299" cy="334717"/>
          </a:xfrm>
          <a:prstGeom prst="homePlate">
            <a:avLst>
              <a:gd name="adj" fmla="val 38889"/>
            </a:avLst>
          </a:prstGeom>
          <a:solidFill>
            <a:srgbClr val="33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图片包含 室内, 窗户, 餐桌, 植物&#10;&#10;描述已自动生成">
            <a:extLst>
              <a:ext uri="{FF2B5EF4-FFF2-40B4-BE49-F238E27FC236}">
                <a16:creationId xmlns:a16="http://schemas.microsoft.com/office/drawing/2014/main" id="{DE46C0AD-2D8E-412F-8216-C5C7C1844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761" y="1918283"/>
            <a:ext cx="4578080" cy="399946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40844F4-F063-4FC5-9E86-FDF8AF37A644}"/>
              </a:ext>
            </a:extLst>
          </p:cNvPr>
          <p:cNvGrpSpPr/>
          <p:nvPr/>
        </p:nvGrpSpPr>
        <p:grpSpPr>
          <a:xfrm>
            <a:off x="7230121" y="2087390"/>
            <a:ext cx="3937083" cy="1094977"/>
            <a:chOff x="7716427" y="2902800"/>
            <a:chExt cx="3937083" cy="109497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FEDEBC3-7411-4BCC-BD1A-4117F1A374A7}"/>
                </a:ext>
              </a:extLst>
            </p:cNvPr>
            <p:cNvSpPr/>
            <p:nvPr/>
          </p:nvSpPr>
          <p:spPr>
            <a:xfrm>
              <a:off x="7716427" y="3259113"/>
              <a:ext cx="39370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cs typeface="+mn-ea"/>
                  <a:sym typeface="+mn-lt"/>
                </a:rPr>
                <a:t>Put your text about this part related goes here. Put your text about this part related goes here. 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C25C6EA-04F0-462E-901E-C00194BD115F}"/>
                </a:ext>
              </a:extLst>
            </p:cNvPr>
            <p:cNvSpPr/>
            <p:nvPr/>
          </p:nvSpPr>
          <p:spPr>
            <a:xfrm>
              <a:off x="7716427" y="2902800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969AD2-A417-4272-A989-F17A78BE19D0}"/>
              </a:ext>
            </a:extLst>
          </p:cNvPr>
          <p:cNvGrpSpPr/>
          <p:nvPr/>
        </p:nvGrpSpPr>
        <p:grpSpPr>
          <a:xfrm>
            <a:off x="7242484" y="4827352"/>
            <a:ext cx="3949446" cy="1107996"/>
            <a:chOff x="7704064" y="2889781"/>
            <a:chExt cx="3949446" cy="110799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60F4250-B2D0-4E42-937A-AF00D5EB1DBD}"/>
                </a:ext>
              </a:extLst>
            </p:cNvPr>
            <p:cNvSpPr/>
            <p:nvPr/>
          </p:nvSpPr>
          <p:spPr>
            <a:xfrm>
              <a:off x="7716427" y="3259113"/>
              <a:ext cx="39370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cs typeface="+mn-ea"/>
                  <a:sym typeface="+mn-lt"/>
                </a:rPr>
                <a:t>Put your text about this part related goes here. Put your text about this part related goes here. 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4F50170-233B-4561-9C4B-8988F77DC845}"/>
                </a:ext>
              </a:extLst>
            </p:cNvPr>
            <p:cNvSpPr/>
            <p:nvPr/>
          </p:nvSpPr>
          <p:spPr>
            <a:xfrm>
              <a:off x="7704064" y="2889781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2CE24CC-7EA9-4AC7-BC67-0A555141A7D3}"/>
              </a:ext>
            </a:extLst>
          </p:cNvPr>
          <p:cNvGrpSpPr/>
          <p:nvPr/>
        </p:nvGrpSpPr>
        <p:grpSpPr>
          <a:xfrm>
            <a:off x="7230121" y="3429000"/>
            <a:ext cx="3949446" cy="1107996"/>
            <a:chOff x="7704064" y="2889781"/>
            <a:chExt cx="3949446" cy="110799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2BE7965-DC35-460B-941A-D14AB85FD564}"/>
                </a:ext>
              </a:extLst>
            </p:cNvPr>
            <p:cNvSpPr/>
            <p:nvPr/>
          </p:nvSpPr>
          <p:spPr>
            <a:xfrm>
              <a:off x="7716427" y="3259113"/>
              <a:ext cx="39370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cs typeface="+mn-ea"/>
                  <a:sym typeface="+mn-lt"/>
                </a:rPr>
                <a:t>Put your text about this part related goes here. Put your text about this part related goes here. 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5ECB4FD-3F91-4F62-A330-ADE6E0DF9D3F}"/>
                </a:ext>
              </a:extLst>
            </p:cNvPr>
            <p:cNvSpPr/>
            <p:nvPr/>
          </p:nvSpPr>
          <p:spPr>
            <a:xfrm>
              <a:off x="7704064" y="2889781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8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A89D1D-7061-4AF5-BED4-279D35F9AE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09AD6F-37A1-45C8-9CBB-D5526631D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 rot="10800000">
            <a:off x="0" y="-1421757"/>
            <a:ext cx="6906571" cy="82797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CE545B-6802-48C4-90CE-2FA241B94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40669" y="-2027772"/>
            <a:ext cx="7221025" cy="105505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E0CB326-6D90-4C1B-BE47-5B30DBB93609}"/>
              </a:ext>
            </a:extLst>
          </p:cNvPr>
          <p:cNvSpPr txBox="1"/>
          <p:nvPr/>
        </p:nvSpPr>
        <p:spPr>
          <a:xfrm>
            <a:off x="6451190" y="3244898"/>
            <a:ext cx="3766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394B24"/>
                </a:solidFill>
                <a:cs typeface="+mn-ea"/>
                <a:sym typeface="+mn-lt"/>
              </a:rPr>
              <a:t>THANKS</a:t>
            </a:r>
            <a:endParaRPr lang="zh-CN" altLang="en-US" sz="6000" dirty="0">
              <a:solidFill>
                <a:srgbClr val="394B24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B8D141-96ED-4933-9F60-F91EAF9BB50E}"/>
              </a:ext>
            </a:extLst>
          </p:cNvPr>
          <p:cNvSpPr txBox="1"/>
          <p:nvPr/>
        </p:nvSpPr>
        <p:spPr>
          <a:xfrm>
            <a:off x="7055387" y="2533454"/>
            <a:ext cx="261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FLOWERS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稻壳儿_时尚演示出品_13">
            <a:extLst>
              <a:ext uri="{FF2B5EF4-FFF2-40B4-BE49-F238E27FC236}">
                <a16:creationId xmlns:a16="http://schemas.microsoft.com/office/drawing/2014/main" id="{84957A63-9954-44AE-BBE7-A71132B53D27}"/>
              </a:ext>
            </a:extLst>
          </p:cNvPr>
          <p:cNvSpPr txBox="1"/>
          <p:nvPr/>
        </p:nvSpPr>
        <p:spPr>
          <a:xfrm>
            <a:off x="7343855" y="4463608"/>
            <a:ext cx="1981452" cy="814711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1200" dirty="0">
                <a:sym typeface="+mn-lt"/>
              </a:rPr>
              <a:t>Click here to add content that matches the title.</a:t>
            </a:r>
            <a:endParaRPr sz="1200" dirty="0"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CC8BCD-E824-4D15-B7A1-4059CC761B6E}"/>
              </a:ext>
            </a:extLst>
          </p:cNvPr>
          <p:cNvSpPr txBox="1"/>
          <p:nvPr/>
        </p:nvSpPr>
        <p:spPr>
          <a:xfrm>
            <a:off x="5605502" y="1506196"/>
            <a:ext cx="430887" cy="4137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SUMMER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02C090-A66B-4DFA-AD71-3D5B9833597B}"/>
              </a:ext>
            </a:extLst>
          </p:cNvPr>
          <p:cNvSpPr txBox="1"/>
          <p:nvPr/>
        </p:nvSpPr>
        <p:spPr>
          <a:xfrm>
            <a:off x="10510468" y="1360025"/>
            <a:ext cx="430887" cy="4137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FLOWERS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91DA6AF5-93CD-4AD3-9E81-A509B7D01E08}"/>
              </a:ext>
            </a:extLst>
          </p:cNvPr>
          <p:cNvSpPr txBox="1"/>
          <p:nvPr/>
        </p:nvSpPr>
        <p:spPr>
          <a:xfrm>
            <a:off x="5994218" y="666141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3A0180-6E6C-47BD-AFE4-33C927780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 descr="图片包含 树叶, 植物, 蕨&#10;&#10;描述已自动生成">
            <a:extLst>
              <a:ext uri="{FF2B5EF4-FFF2-40B4-BE49-F238E27FC236}">
                <a16:creationId xmlns:a16="http://schemas.microsoft.com/office/drawing/2014/main" id="{2ACA4CE2-698F-4B62-9DBD-7C45DE074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78723" y="-1830622"/>
            <a:ext cx="6778156" cy="10165081"/>
          </a:xfrm>
          <a:prstGeom prst="rect">
            <a:avLst/>
          </a:prstGeom>
        </p:spPr>
      </p:pic>
      <p:pic>
        <p:nvPicPr>
          <p:cNvPr id="4" name="图片 3" descr="图片包含 球状, 网球, 室内&#10;&#10;描述已自动生成">
            <a:extLst>
              <a:ext uri="{FF2B5EF4-FFF2-40B4-BE49-F238E27FC236}">
                <a16:creationId xmlns:a16="http://schemas.microsoft.com/office/drawing/2014/main" id="{B82F6B81-66D5-4C65-8B27-3FB5C4F6B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4854" y="-2446205"/>
            <a:ext cx="7986554" cy="119772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24306F-567B-438D-A71A-F240A4FCB156}"/>
              </a:ext>
            </a:extLst>
          </p:cNvPr>
          <p:cNvSpPr txBox="1"/>
          <p:nvPr/>
        </p:nvSpPr>
        <p:spPr>
          <a:xfrm>
            <a:off x="2021783" y="2837628"/>
            <a:ext cx="2545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i="1" dirty="0">
                <a:cs typeface="+mn-ea"/>
                <a:sym typeface="+mn-lt"/>
              </a:rPr>
              <a:t>01</a:t>
            </a:r>
            <a:endParaRPr lang="zh-CN" altLang="en-US" sz="13800" b="1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8E03A9-F23A-44A5-AE0C-FC98980C0256}"/>
              </a:ext>
            </a:extLst>
          </p:cNvPr>
          <p:cNvSpPr txBox="1"/>
          <p:nvPr/>
        </p:nvSpPr>
        <p:spPr>
          <a:xfrm rot="1396308">
            <a:off x="2579761" y="2333466"/>
            <a:ext cx="3320510" cy="1077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dist"/>
            <a:r>
              <a:rPr lang="en-US" altLang="zh-CN" sz="4000" i="1" dirty="0">
                <a:cs typeface="+mn-ea"/>
                <a:sym typeface="+mn-lt"/>
              </a:rPr>
              <a:t>FLOWERS</a:t>
            </a:r>
            <a:endParaRPr lang="zh-CN" altLang="en-US" sz="4000" i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F1D5CE-3A0D-4960-9C43-9B5296CD5F48}"/>
              </a:ext>
            </a:extLst>
          </p:cNvPr>
          <p:cNvSpPr txBox="1"/>
          <p:nvPr/>
        </p:nvSpPr>
        <p:spPr>
          <a:xfrm>
            <a:off x="5231026" y="5390207"/>
            <a:ext cx="3836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70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871697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7F6B2CD-09D0-44AF-84DA-A55ECE35B048}"/>
              </a:ext>
            </a:extLst>
          </p:cNvPr>
          <p:cNvGrpSpPr/>
          <p:nvPr/>
        </p:nvGrpSpPr>
        <p:grpSpPr>
          <a:xfrm>
            <a:off x="6500151" y="2002880"/>
            <a:ext cx="1038860" cy="882650"/>
            <a:chOff x="1264" y="3516"/>
            <a:chExt cx="1636" cy="1390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99C7CBCF-3C76-40AD-9BC6-C529A94B2163}"/>
                </a:ext>
              </a:extLst>
            </p:cNvPr>
            <p:cNvSpPr/>
            <p:nvPr/>
          </p:nvSpPr>
          <p:spPr bwMode="auto">
            <a:xfrm>
              <a:off x="1462" y="3516"/>
              <a:ext cx="1241" cy="1390"/>
            </a:xfrm>
            <a:custGeom>
              <a:avLst/>
              <a:gdLst>
                <a:gd name="T0" fmla="*/ 298 w 326"/>
                <a:gd name="T1" fmla="*/ 72 h 365"/>
                <a:gd name="T2" fmla="*/ 190 w 326"/>
                <a:gd name="T3" fmla="*/ 10 h 365"/>
                <a:gd name="T4" fmla="*/ 135 w 326"/>
                <a:gd name="T5" fmla="*/ 10 h 365"/>
                <a:gd name="T6" fmla="*/ 27 w 326"/>
                <a:gd name="T7" fmla="*/ 72 h 365"/>
                <a:gd name="T8" fmla="*/ 0 w 326"/>
                <a:gd name="T9" fmla="*/ 120 h 365"/>
                <a:gd name="T10" fmla="*/ 0 w 326"/>
                <a:gd name="T11" fmla="*/ 245 h 365"/>
                <a:gd name="T12" fmla="*/ 27 w 326"/>
                <a:gd name="T13" fmla="*/ 292 h 365"/>
                <a:gd name="T14" fmla="*/ 135 w 326"/>
                <a:gd name="T15" fmla="*/ 355 h 365"/>
                <a:gd name="T16" fmla="*/ 190 w 326"/>
                <a:gd name="T17" fmla="*/ 355 h 365"/>
                <a:gd name="T18" fmla="*/ 298 w 326"/>
                <a:gd name="T19" fmla="*/ 292 h 365"/>
                <a:gd name="T20" fmla="*/ 326 w 326"/>
                <a:gd name="T21" fmla="*/ 245 h 365"/>
                <a:gd name="T22" fmla="*/ 326 w 326"/>
                <a:gd name="T23" fmla="*/ 120 h 365"/>
                <a:gd name="T24" fmla="*/ 298 w 326"/>
                <a:gd name="T25" fmla="*/ 7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65">
                  <a:moveTo>
                    <a:pt x="298" y="72"/>
                  </a:moveTo>
                  <a:cubicBezTo>
                    <a:pt x="190" y="10"/>
                    <a:pt x="190" y="10"/>
                    <a:pt x="190" y="10"/>
                  </a:cubicBezTo>
                  <a:cubicBezTo>
                    <a:pt x="173" y="0"/>
                    <a:pt x="152" y="0"/>
                    <a:pt x="135" y="1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10" y="82"/>
                    <a:pt x="0" y="100"/>
                    <a:pt x="0" y="12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64"/>
                    <a:pt x="10" y="283"/>
                    <a:pt x="27" y="292"/>
                  </a:cubicBezTo>
                  <a:cubicBezTo>
                    <a:pt x="135" y="355"/>
                    <a:pt x="135" y="355"/>
                    <a:pt x="135" y="355"/>
                  </a:cubicBezTo>
                  <a:cubicBezTo>
                    <a:pt x="152" y="365"/>
                    <a:pt x="173" y="365"/>
                    <a:pt x="190" y="355"/>
                  </a:cubicBezTo>
                  <a:cubicBezTo>
                    <a:pt x="298" y="292"/>
                    <a:pt x="298" y="292"/>
                    <a:pt x="298" y="292"/>
                  </a:cubicBezTo>
                  <a:cubicBezTo>
                    <a:pt x="315" y="283"/>
                    <a:pt x="326" y="264"/>
                    <a:pt x="326" y="245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00"/>
                    <a:pt x="315" y="82"/>
                    <a:pt x="298" y="72"/>
                  </a:cubicBezTo>
                  <a:close/>
                </a:path>
              </a:pathLst>
            </a:custGeom>
            <a:solidFill>
              <a:schemeClr val="tx1">
                <a:alpha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2CDEB93-5BFE-4243-881A-4B39CE126B1B}"/>
                </a:ext>
              </a:extLst>
            </p:cNvPr>
            <p:cNvSpPr txBox="1"/>
            <p:nvPr/>
          </p:nvSpPr>
          <p:spPr>
            <a:xfrm>
              <a:off x="1264" y="3849"/>
              <a:ext cx="163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0AE800B-569C-4502-9F5D-3FD6C9282154}"/>
              </a:ext>
            </a:extLst>
          </p:cNvPr>
          <p:cNvGrpSpPr/>
          <p:nvPr/>
        </p:nvGrpSpPr>
        <p:grpSpPr>
          <a:xfrm>
            <a:off x="6500151" y="3293571"/>
            <a:ext cx="1039495" cy="882650"/>
            <a:chOff x="1264" y="3516"/>
            <a:chExt cx="1637" cy="1390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9EBADEC6-3B2F-473B-973F-5DA968C4E543}"/>
                </a:ext>
              </a:extLst>
            </p:cNvPr>
            <p:cNvSpPr/>
            <p:nvPr/>
          </p:nvSpPr>
          <p:spPr bwMode="auto">
            <a:xfrm>
              <a:off x="1462" y="3516"/>
              <a:ext cx="1241" cy="1390"/>
            </a:xfrm>
            <a:custGeom>
              <a:avLst/>
              <a:gdLst>
                <a:gd name="T0" fmla="*/ 298 w 326"/>
                <a:gd name="T1" fmla="*/ 72 h 365"/>
                <a:gd name="T2" fmla="*/ 190 w 326"/>
                <a:gd name="T3" fmla="*/ 10 h 365"/>
                <a:gd name="T4" fmla="*/ 135 w 326"/>
                <a:gd name="T5" fmla="*/ 10 h 365"/>
                <a:gd name="T6" fmla="*/ 27 w 326"/>
                <a:gd name="T7" fmla="*/ 72 h 365"/>
                <a:gd name="T8" fmla="*/ 0 w 326"/>
                <a:gd name="T9" fmla="*/ 120 h 365"/>
                <a:gd name="T10" fmla="*/ 0 w 326"/>
                <a:gd name="T11" fmla="*/ 245 h 365"/>
                <a:gd name="T12" fmla="*/ 27 w 326"/>
                <a:gd name="T13" fmla="*/ 292 h 365"/>
                <a:gd name="T14" fmla="*/ 135 w 326"/>
                <a:gd name="T15" fmla="*/ 355 h 365"/>
                <a:gd name="T16" fmla="*/ 190 w 326"/>
                <a:gd name="T17" fmla="*/ 355 h 365"/>
                <a:gd name="T18" fmla="*/ 298 w 326"/>
                <a:gd name="T19" fmla="*/ 292 h 365"/>
                <a:gd name="T20" fmla="*/ 326 w 326"/>
                <a:gd name="T21" fmla="*/ 245 h 365"/>
                <a:gd name="T22" fmla="*/ 326 w 326"/>
                <a:gd name="T23" fmla="*/ 120 h 365"/>
                <a:gd name="T24" fmla="*/ 298 w 326"/>
                <a:gd name="T25" fmla="*/ 7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65">
                  <a:moveTo>
                    <a:pt x="298" y="72"/>
                  </a:moveTo>
                  <a:cubicBezTo>
                    <a:pt x="190" y="10"/>
                    <a:pt x="190" y="10"/>
                    <a:pt x="190" y="10"/>
                  </a:cubicBezTo>
                  <a:cubicBezTo>
                    <a:pt x="173" y="0"/>
                    <a:pt x="152" y="0"/>
                    <a:pt x="135" y="1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10" y="82"/>
                    <a:pt x="0" y="100"/>
                    <a:pt x="0" y="12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64"/>
                    <a:pt x="10" y="283"/>
                    <a:pt x="27" y="292"/>
                  </a:cubicBezTo>
                  <a:cubicBezTo>
                    <a:pt x="135" y="355"/>
                    <a:pt x="135" y="355"/>
                    <a:pt x="135" y="355"/>
                  </a:cubicBezTo>
                  <a:cubicBezTo>
                    <a:pt x="152" y="365"/>
                    <a:pt x="173" y="365"/>
                    <a:pt x="190" y="355"/>
                  </a:cubicBezTo>
                  <a:cubicBezTo>
                    <a:pt x="298" y="292"/>
                    <a:pt x="298" y="292"/>
                    <a:pt x="298" y="292"/>
                  </a:cubicBezTo>
                  <a:cubicBezTo>
                    <a:pt x="315" y="283"/>
                    <a:pt x="326" y="264"/>
                    <a:pt x="326" y="245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00"/>
                    <a:pt x="315" y="82"/>
                    <a:pt x="298" y="72"/>
                  </a:cubicBezTo>
                  <a:close/>
                </a:path>
              </a:pathLst>
            </a:custGeom>
            <a:solidFill>
              <a:srgbClr val="4E9161">
                <a:alpha val="9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430432-CDB8-4E8B-81F0-A798BF9E4587}"/>
                </a:ext>
              </a:extLst>
            </p:cNvPr>
            <p:cNvSpPr txBox="1"/>
            <p:nvPr/>
          </p:nvSpPr>
          <p:spPr>
            <a:xfrm>
              <a:off x="1264" y="3849"/>
              <a:ext cx="163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0576CE3-7613-474D-A6A5-57892BDF5958}"/>
              </a:ext>
            </a:extLst>
          </p:cNvPr>
          <p:cNvGrpSpPr/>
          <p:nvPr/>
        </p:nvGrpSpPr>
        <p:grpSpPr>
          <a:xfrm>
            <a:off x="6500151" y="4675067"/>
            <a:ext cx="1039495" cy="882650"/>
            <a:chOff x="1264" y="3516"/>
            <a:chExt cx="1637" cy="1390"/>
          </a:xfrm>
        </p:grpSpPr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9C01F299-F404-497B-B21B-A2D87CD96185}"/>
                </a:ext>
              </a:extLst>
            </p:cNvPr>
            <p:cNvSpPr/>
            <p:nvPr/>
          </p:nvSpPr>
          <p:spPr bwMode="auto">
            <a:xfrm>
              <a:off x="1462" y="3516"/>
              <a:ext cx="1241" cy="1390"/>
            </a:xfrm>
            <a:custGeom>
              <a:avLst/>
              <a:gdLst>
                <a:gd name="T0" fmla="*/ 298 w 326"/>
                <a:gd name="T1" fmla="*/ 72 h 365"/>
                <a:gd name="T2" fmla="*/ 190 w 326"/>
                <a:gd name="T3" fmla="*/ 10 h 365"/>
                <a:gd name="T4" fmla="*/ 135 w 326"/>
                <a:gd name="T5" fmla="*/ 10 h 365"/>
                <a:gd name="T6" fmla="*/ 27 w 326"/>
                <a:gd name="T7" fmla="*/ 72 h 365"/>
                <a:gd name="T8" fmla="*/ 0 w 326"/>
                <a:gd name="T9" fmla="*/ 120 h 365"/>
                <a:gd name="T10" fmla="*/ 0 w 326"/>
                <a:gd name="T11" fmla="*/ 245 h 365"/>
                <a:gd name="T12" fmla="*/ 27 w 326"/>
                <a:gd name="T13" fmla="*/ 292 h 365"/>
                <a:gd name="T14" fmla="*/ 135 w 326"/>
                <a:gd name="T15" fmla="*/ 355 h 365"/>
                <a:gd name="T16" fmla="*/ 190 w 326"/>
                <a:gd name="T17" fmla="*/ 355 h 365"/>
                <a:gd name="T18" fmla="*/ 298 w 326"/>
                <a:gd name="T19" fmla="*/ 292 h 365"/>
                <a:gd name="T20" fmla="*/ 326 w 326"/>
                <a:gd name="T21" fmla="*/ 245 h 365"/>
                <a:gd name="T22" fmla="*/ 326 w 326"/>
                <a:gd name="T23" fmla="*/ 120 h 365"/>
                <a:gd name="T24" fmla="*/ 298 w 326"/>
                <a:gd name="T25" fmla="*/ 7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65">
                  <a:moveTo>
                    <a:pt x="298" y="72"/>
                  </a:moveTo>
                  <a:cubicBezTo>
                    <a:pt x="190" y="10"/>
                    <a:pt x="190" y="10"/>
                    <a:pt x="190" y="10"/>
                  </a:cubicBezTo>
                  <a:cubicBezTo>
                    <a:pt x="173" y="0"/>
                    <a:pt x="152" y="0"/>
                    <a:pt x="135" y="1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10" y="82"/>
                    <a:pt x="0" y="100"/>
                    <a:pt x="0" y="12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64"/>
                    <a:pt x="10" y="283"/>
                    <a:pt x="27" y="292"/>
                  </a:cubicBezTo>
                  <a:cubicBezTo>
                    <a:pt x="135" y="355"/>
                    <a:pt x="135" y="355"/>
                    <a:pt x="135" y="355"/>
                  </a:cubicBezTo>
                  <a:cubicBezTo>
                    <a:pt x="152" y="365"/>
                    <a:pt x="173" y="365"/>
                    <a:pt x="190" y="355"/>
                  </a:cubicBezTo>
                  <a:cubicBezTo>
                    <a:pt x="298" y="292"/>
                    <a:pt x="298" y="292"/>
                    <a:pt x="298" y="292"/>
                  </a:cubicBezTo>
                  <a:cubicBezTo>
                    <a:pt x="315" y="283"/>
                    <a:pt x="326" y="264"/>
                    <a:pt x="326" y="245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00"/>
                    <a:pt x="315" y="82"/>
                    <a:pt x="298" y="72"/>
                  </a:cubicBezTo>
                  <a:close/>
                </a:path>
              </a:pathLst>
            </a:custGeom>
            <a:solidFill>
              <a:schemeClr val="tx1">
                <a:alpha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B291FD5-34DE-499D-BF4A-FC544CE0704F}"/>
                </a:ext>
              </a:extLst>
            </p:cNvPr>
            <p:cNvSpPr txBox="1"/>
            <p:nvPr/>
          </p:nvSpPr>
          <p:spPr>
            <a:xfrm>
              <a:off x="1264" y="3849"/>
              <a:ext cx="163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43BF245D-2113-4314-A4D3-6CFBB12AF7DC}"/>
              </a:ext>
            </a:extLst>
          </p:cNvPr>
          <p:cNvSpPr txBox="1"/>
          <p:nvPr/>
        </p:nvSpPr>
        <p:spPr>
          <a:xfrm>
            <a:off x="7665376" y="2284742"/>
            <a:ext cx="3202305" cy="5695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Liquorice chupa chups applicake apple pie cake cupcake brownie bear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71F4F1C0-AE56-400D-B0F2-9E2AFA1B3485}"/>
              </a:ext>
            </a:extLst>
          </p:cNvPr>
          <p:cNvSpPr txBox="1"/>
          <p:nvPr/>
        </p:nvSpPr>
        <p:spPr>
          <a:xfrm>
            <a:off x="7665376" y="3557653"/>
            <a:ext cx="3202305" cy="5695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Liquorice chupa chups applicake apple pie cake cupcake brownie bear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BFE4C6C8-5DEA-4FAE-B3E6-2416453205C9}"/>
              </a:ext>
            </a:extLst>
          </p:cNvPr>
          <p:cNvSpPr txBox="1"/>
          <p:nvPr/>
        </p:nvSpPr>
        <p:spPr>
          <a:xfrm>
            <a:off x="7665376" y="4921369"/>
            <a:ext cx="3202305" cy="5695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Liquorice chupa chups applicake apple pie cake cupcake brownie bear</a:t>
            </a:r>
          </a:p>
        </p:txBody>
      </p:sp>
      <p:pic>
        <p:nvPicPr>
          <p:cNvPr id="45" name="图片 44" descr="图片包含 餐桌, 咖啡, 家具, 室内&#10;&#10;描述已自动生成">
            <a:extLst>
              <a:ext uri="{FF2B5EF4-FFF2-40B4-BE49-F238E27FC236}">
                <a16:creationId xmlns:a16="http://schemas.microsoft.com/office/drawing/2014/main" id="{C1C05457-9447-4FED-A1ED-E22FA5CB3A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702" y="1914163"/>
            <a:ext cx="4085149" cy="37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89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845193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CE0EED5-F504-4C67-9500-E810A687FB29}"/>
              </a:ext>
            </a:extLst>
          </p:cNvPr>
          <p:cNvGrpSpPr/>
          <p:nvPr/>
        </p:nvGrpSpPr>
        <p:grpSpPr>
          <a:xfrm>
            <a:off x="5965743" y="1256755"/>
            <a:ext cx="5762754" cy="5089856"/>
            <a:chOff x="5522562" y="706590"/>
            <a:chExt cx="6964650" cy="6151410"/>
          </a:xfrm>
        </p:grpSpPr>
        <p:pic>
          <p:nvPicPr>
            <p:cNvPr id="15" name="稻壳儿_时尚演示出品_2">
              <a:extLst>
                <a:ext uri="{FF2B5EF4-FFF2-40B4-BE49-F238E27FC236}">
                  <a16:creationId xmlns:a16="http://schemas.microsoft.com/office/drawing/2014/main" id="{28AAAD0C-B8F3-4619-984E-2939F8DF344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22562" y="706590"/>
              <a:ext cx="6964650" cy="615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图片 6" descr="图片包含 餐桌, 美食, 墙壁, 就坐&#10;&#10;描述已自动生成">
              <a:extLst>
                <a:ext uri="{FF2B5EF4-FFF2-40B4-BE49-F238E27FC236}">
                  <a16:creationId xmlns:a16="http://schemas.microsoft.com/office/drawing/2014/main" id="{3721AFA8-ABB8-4F1D-9A22-630BFBFCD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7460" y="1432560"/>
              <a:ext cx="5356860" cy="3383280"/>
            </a:xfrm>
            <a:prstGeom prst="rect">
              <a:avLst/>
            </a:prstGeom>
          </p:spPr>
        </p:pic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id="{56CCF681-6336-4951-97E4-9782518AC0B5}"/>
              </a:ext>
            </a:extLst>
          </p:cNvPr>
          <p:cNvSpPr/>
          <p:nvPr/>
        </p:nvSpPr>
        <p:spPr>
          <a:xfrm rot="16200000">
            <a:off x="1331455" y="2454276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8A90DC7-9F8D-49CB-A325-037DA2077D75}"/>
              </a:ext>
            </a:extLst>
          </p:cNvPr>
          <p:cNvGrpSpPr/>
          <p:nvPr/>
        </p:nvGrpSpPr>
        <p:grpSpPr>
          <a:xfrm>
            <a:off x="2016042" y="4641609"/>
            <a:ext cx="3828499" cy="909284"/>
            <a:chOff x="4652963" y="3757424"/>
            <a:chExt cx="3828499" cy="90928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4BC1F9F-7EC2-4979-93CA-217438A455BB}"/>
                </a:ext>
              </a:extLst>
            </p:cNvPr>
            <p:cNvSpPr/>
            <p:nvPr/>
          </p:nvSpPr>
          <p:spPr>
            <a:xfrm>
              <a:off x="4661834" y="4189654"/>
              <a:ext cx="381962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ACEF0E-47DB-474E-B2C8-7AA5521AADD8}"/>
                </a:ext>
              </a:extLst>
            </p:cNvPr>
            <p:cNvSpPr txBox="1"/>
            <p:nvPr/>
          </p:nvSpPr>
          <p:spPr bwMode="auto">
            <a:xfrm>
              <a:off x="4652963" y="3757424"/>
              <a:ext cx="1743075" cy="4589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4216A0B-1C73-49C7-99BE-90650956D4A5}"/>
              </a:ext>
            </a:extLst>
          </p:cNvPr>
          <p:cNvGrpSpPr/>
          <p:nvPr/>
        </p:nvGrpSpPr>
        <p:grpSpPr>
          <a:xfrm>
            <a:off x="2016042" y="2299533"/>
            <a:ext cx="3828499" cy="909284"/>
            <a:chOff x="4652963" y="3757424"/>
            <a:chExt cx="3828499" cy="909284"/>
          </a:xfrm>
        </p:grpSpPr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C1C9B2EC-7808-42C6-9C21-196905AA4427}"/>
                </a:ext>
              </a:extLst>
            </p:cNvPr>
            <p:cNvSpPr/>
            <p:nvPr/>
          </p:nvSpPr>
          <p:spPr>
            <a:xfrm>
              <a:off x="4661834" y="4189654"/>
              <a:ext cx="381962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8">
              <a:extLst>
                <a:ext uri="{FF2B5EF4-FFF2-40B4-BE49-F238E27FC236}">
                  <a16:creationId xmlns:a16="http://schemas.microsoft.com/office/drawing/2014/main" id="{E429F39E-0D6B-491C-9E1F-623D1B4156B4}"/>
                </a:ext>
              </a:extLst>
            </p:cNvPr>
            <p:cNvSpPr txBox="1"/>
            <p:nvPr/>
          </p:nvSpPr>
          <p:spPr bwMode="auto">
            <a:xfrm>
              <a:off x="4652963" y="3757424"/>
              <a:ext cx="1743075" cy="4589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70BB785-BFC0-421A-9BF2-9FBC4647971E}"/>
              </a:ext>
            </a:extLst>
          </p:cNvPr>
          <p:cNvGrpSpPr/>
          <p:nvPr/>
        </p:nvGrpSpPr>
        <p:grpSpPr>
          <a:xfrm>
            <a:off x="2016042" y="3369453"/>
            <a:ext cx="3828499" cy="1093950"/>
            <a:chOff x="4652963" y="3757424"/>
            <a:chExt cx="3828499" cy="1093950"/>
          </a:xfrm>
        </p:grpSpPr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F7BF55B3-2280-4576-9700-8FEB2CFF83CF}"/>
                </a:ext>
              </a:extLst>
            </p:cNvPr>
            <p:cNvSpPr/>
            <p:nvPr/>
          </p:nvSpPr>
          <p:spPr>
            <a:xfrm>
              <a:off x="4661834" y="4189654"/>
              <a:ext cx="381962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  <a:p>
              <a:pPr defTabSz="914377">
                <a:defRPr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11BCEFF4-A07B-4D3C-8548-1ED3A8A2C843}"/>
                </a:ext>
              </a:extLst>
            </p:cNvPr>
            <p:cNvSpPr txBox="1"/>
            <p:nvPr/>
          </p:nvSpPr>
          <p:spPr bwMode="auto">
            <a:xfrm>
              <a:off x="4652963" y="3757424"/>
              <a:ext cx="1743075" cy="4589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id="{1B47ACFB-21A0-4600-8DB9-434A706D132E}"/>
              </a:ext>
            </a:extLst>
          </p:cNvPr>
          <p:cNvSpPr/>
          <p:nvPr/>
        </p:nvSpPr>
        <p:spPr>
          <a:xfrm rot="16200000">
            <a:off x="1425951" y="2548239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D6A28F5-4414-4545-A397-09884C027F8A}"/>
              </a:ext>
            </a:extLst>
          </p:cNvPr>
          <p:cNvSpPr txBox="1"/>
          <p:nvPr/>
        </p:nvSpPr>
        <p:spPr>
          <a:xfrm>
            <a:off x="1422654" y="25470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BB38656F-B022-4950-B82B-E7423E3EDF5C}"/>
              </a:ext>
            </a:extLst>
          </p:cNvPr>
          <p:cNvSpPr/>
          <p:nvPr/>
        </p:nvSpPr>
        <p:spPr>
          <a:xfrm rot="16200000">
            <a:off x="1331455" y="3597500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47DDD53-834C-4DF5-B6AE-196719896E56}"/>
              </a:ext>
            </a:extLst>
          </p:cNvPr>
          <p:cNvSpPr/>
          <p:nvPr/>
        </p:nvSpPr>
        <p:spPr>
          <a:xfrm rot="16200000">
            <a:off x="1425951" y="3691463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F375D96-1E69-4E0D-9EE0-63396658E89F}"/>
              </a:ext>
            </a:extLst>
          </p:cNvPr>
          <p:cNvSpPr txBox="1"/>
          <p:nvPr/>
        </p:nvSpPr>
        <p:spPr>
          <a:xfrm>
            <a:off x="1422654" y="369032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EA11271-040C-4DDC-82E0-799E4F477FDD}"/>
              </a:ext>
            </a:extLst>
          </p:cNvPr>
          <p:cNvSpPr/>
          <p:nvPr/>
        </p:nvSpPr>
        <p:spPr>
          <a:xfrm rot="16200000">
            <a:off x="1310841" y="4773620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406871CF-B9E6-4A12-AC09-824C93FFF025}"/>
              </a:ext>
            </a:extLst>
          </p:cNvPr>
          <p:cNvSpPr/>
          <p:nvPr/>
        </p:nvSpPr>
        <p:spPr>
          <a:xfrm rot="16200000">
            <a:off x="1405337" y="4867583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5966A63-A755-4DBF-B6E8-B3B222FA0C2B}"/>
              </a:ext>
            </a:extLst>
          </p:cNvPr>
          <p:cNvSpPr txBox="1"/>
          <p:nvPr/>
        </p:nvSpPr>
        <p:spPr>
          <a:xfrm>
            <a:off x="1402040" y="486644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1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_时尚演示出品_1">
            <a:extLst>
              <a:ext uri="{FF2B5EF4-FFF2-40B4-BE49-F238E27FC236}">
                <a16:creationId xmlns:a16="http://schemas.microsoft.com/office/drawing/2014/main" id="{8DF0B4CB-1726-47BC-812B-607D23665ABC}"/>
              </a:ext>
            </a:extLst>
          </p:cNvPr>
          <p:cNvSpPr/>
          <p:nvPr/>
        </p:nvSpPr>
        <p:spPr>
          <a:xfrm>
            <a:off x="4365791" y="2378738"/>
            <a:ext cx="2060965" cy="1783201"/>
          </a:xfrm>
          <a:custGeom>
            <a:avLst/>
            <a:gdLst/>
            <a:ahLst/>
            <a:cxnLst/>
            <a:rect l="l" t="t" r="r" b="b"/>
            <a:pathLst>
              <a:path w="1944" h="1682" extrusionOk="0">
                <a:moveTo>
                  <a:pt x="0" y="0"/>
                </a:moveTo>
                <a:lnTo>
                  <a:pt x="1944" y="0"/>
                </a:lnTo>
                <a:lnTo>
                  <a:pt x="973" y="1682"/>
                </a:lnTo>
                <a:lnTo>
                  <a:pt x="0" y="0"/>
                </a:lnTo>
                <a:close/>
                <a:moveTo>
                  <a:pt x="1727" y="125"/>
                </a:moveTo>
                <a:lnTo>
                  <a:pt x="220" y="125"/>
                </a:lnTo>
                <a:lnTo>
                  <a:pt x="973" y="1432"/>
                </a:lnTo>
                <a:lnTo>
                  <a:pt x="1727" y="125"/>
                </a:ln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3" name="稻壳儿_时尚演示出品_2">
            <a:extLst>
              <a:ext uri="{FF2B5EF4-FFF2-40B4-BE49-F238E27FC236}">
                <a16:creationId xmlns:a16="http://schemas.microsoft.com/office/drawing/2014/main" id="{6DA6EBAA-4DBF-4CB0-9F64-3A35D1F461D2}"/>
              </a:ext>
            </a:extLst>
          </p:cNvPr>
          <p:cNvSpPr/>
          <p:nvPr/>
        </p:nvSpPr>
        <p:spPr>
          <a:xfrm>
            <a:off x="5087764" y="2378738"/>
            <a:ext cx="1342172" cy="1783201"/>
          </a:xfrm>
          <a:custGeom>
            <a:avLst/>
            <a:gdLst/>
            <a:ahLst/>
            <a:cxnLst/>
            <a:rect l="l" t="t" r="r" b="b"/>
            <a:pathLst>
              <a:path w="1266" h="1682" extrusionOk="0">
                <a:moveTo>
                  <a:pt x="1046" y="125"/>
                </a:moveTo>
                <a:lnTo>
                  <a:pt x="293" y="1432"/>
                </a:lnTo>
                <a:lnTo>
                  <a:pt x="92" y="1080"/>
                </a:lnTo>
                <a:lnTo>
                  <a:pt x="0" y="1172"/>
                </a:lnTo>
                <a:lnTo>
                  <a:pt x="293" y="1682"/>
                </a:lnTo>
                <a:lnTo>
                  <a:pt x="1266" y="0"/>
                </a:lnTo>
                <a:lnTo>
                  <a:pt x="1172" y="0"/>
                </a:lnTo>
                <a:lnTo>
                  <a:pt x="1046" y="125"/>
                </a:ln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4" name="稻壳儿_时尚演示出品_3">
            <a:extLst>
              <a:ext uri="{FF2B5EF4-FFF2-40B4-BE49-F238E27FC236}">
                <a16:creationId xmlns:a16="http://schemas.microsoft.com/office/drawing/2014/main" id="{F545743F-F4D1-4F3C-AD47-C1ECE0EC0DDC}"/>
              </a:ext>
            </a:extLst>
          </p:cNvPr>
          <p:cNvSpPr/>
          <p:nvPr/>
        </p:nvSpPr>
        <p:spPr>
          <a:xfrm>
            <a:off x="5950741" y="2378738"/>
            <a:ext cx="1981453" cy="1783201"/>
          </a:xfrm>
          <a:custGeom>
            <a:avLst/>
            <a:gdLst/>
            <a:ahLst/>
            <a:cxnLst/>
            <a:rect l="l" t="t" r="r" b="b"/>
            <a:pathLst>
              <a:path w="1869" h="1682" extrusionOk="0">
                <a:moveTo>
                  <a:pt x="449" y="0"/>
                </a:moveTo>
                <a:lnTo>
                  <a:pt x="376" y="125"/>
                </a:lnTo>
                <a:lnTo>
                  <a:pt x="1651" y="125"/>
                </a:lnTo>
                <a:lnTo>
                  <a:pt x="898" y="1432"/>
                </a:lnTo>
                <a:lnTo>
                  <a:pt x="144" y="125"/>
                </a:lnTo>
                <a:lnTo>
                  <a:pt x="0" y="125"/>
                </a:lnTo>
                <a:lnTo>
                  <a:pt x="898" y="1682"/>
                </a:lnTo>
                <a:lnTo>
                  <a:pt x="1869" y="0"/>
                </a:lnTo>
                <a:lnTo>
                  <a:pt x="449" y="0"/>
                </a:lnTo>
                <a:close/>
              </a:path>
            </a:pathLst>
          </a:custGeom>
          <a:solidFill>
            <a:srgbClr val="33493D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5" name="稻壳儿_时尚演示出品_4">
            <a:extLst>
              <a:ext uri="{FF2B5EF4-FFF2-40B4-BE49-F238E27FC236}">
                <a16:creationId xmlns:a16="http://schemas.microsoft.com/office/drawing/2014/main" id="{E1415B84-88A8-4443-9CFF-3DE2AD285AF2}"/>
              </a:ext>
            </a:extLst>
          </p:cNvPr>
          <p:cNvSpPr/>
          <p:nvPr/>
        </p:nvSpPr>
        <p:spPr>
          <a:xfrm>
            <a:off x="6592141" y="2378738"/>
            <a:ext cx="1340052" cy="1783201"/>
          </a:xfrm>
          <a:custGeom>
            <a:avLst/>
            <a:gdLst/>
            <a:ahLst/>
            <a:cxnLst/>
            <a:rect l="l" t="t" r="r" b="b"/>
            <a:pathLst>
              <a:path w="1264" h="1682" extrusionOk="0">
                <a:moveTo>
                  <a:pt x="1046" y="125"/>
                </a:moveTo>
                <a:lnTo>
                  <a:pt x="293" y="1432"/>
                </a:lnTo>
                <a:lnTo>
                  <a:pt x="90" y="1080"/>
                </a:lnTo>
                <a:lnTo>
                  <a:pt x="0" y="1172"/>
                </a:lnTo>
                <a:lnTo>
                  <a:pt x="293" y="1682"/>
                </a:lnTo>
                <a:lnTo>
                  <a:pt x="1264" y="0"/>
                </a:lnTo>
                <a:lnTo>
                  <a:pt x="1172" y="0"/>
                </a:lnTo>
                <a:lnTo>
                  <a:pt x="1044" y="125"/>
                </a:lnTo>
                <a:lnTo>
                  <a:pt x="1046" y="125"/>
                </a:lnTo>
                <a:close/>
              </a:path>
            </a:pathLst>
          </a:custGeom>
          <a:solidFill>
            <a:srgbClr val="3349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6" name="稻壳儿_时尚演示出品_5">
            <a:extLst>
              <a:ext uri="{FF2B5EF4-FFF2-40B4-BE49-F238E27FC236}">
                <a16:creationId xmlns:a16="http://schemas.microsoft.com/office/drawing/2014/main" id="{1C76AB43-F32E-4ACF-BEE6-A9F8149E368D}"/>
              </a:ext>
            </a:extLst>
          </p:cNvPr>
          <p:cNvSpPr/>
          <p:nvPr/>
        </p:nvSpPr>
        <p:spPr>
          <a:xfrm>
            <a:off x="5879710" y="3521597"/>
            <a:ext cx="2058845" cy="1783200"/>
          </a:xfrm>
          <a:custGeom>
            <a:avLst/>
            <a:gdLst/>
            <a:ahLst/>
            <a:cxnLst/>
            <a:rect l="l" t="t" r="r" b="b"/>
            <a:pathLst>
              <a:path w="1942" h="1682" extrusionOk="0">
                <a:moveTo>
                  <a:pt x="1072" y="427"/>
                </a:moveTo>
                <a:lnTo>
                  <a:pt x="1724" y="1556"/>
                </a:lnTo>
                <a:lnTo>
                  <a:pt x="217" y="1556"/>
                </a:lnTo>
                <a:lnTo>
                  <a:pt x="971" y="252"/>
                </a:lnTo>
                <a:lnTo>
                  <a:pt x="1002" y="302"/>
                </a:lnTo>
                <a:lnTo>
                  <a:pt x="1072" y="177"/>
                </a:lnTo>
                <a:lnTo>
                  <a:pt x="971" y="0"/>
                </a:lnTo>
                <a:lnTo>
                  <a:pt x="0" y="1682"/>
                </a:lnTo>
                <a:lnTo>
                  <a:pt x="1942" y="1682"/>
                </a:lnTo>
                <a:lnTo>
                  <a:pt x="1146" y="302"/>
                </a:lnTo>
                <a:lnTo>
                  <a:pt x="1072" y="427"/>
                </a:ln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7" name="稻壳儿_时尚演示出品_6">
            <a:extLst>
              <a:ext uri="{FF2B5EF4-FFF2-40B4-BE49-F238E27FC236}">
                <a16:creationId xmlns:a16="http://schemas.microsoft.com/office/drawing/2014/main" id="{0D37BFF0-C28C-45A8-9193-57E8E55C089D}"/>
              </a:ext>
            </a:extLst>
          </p:cNvPr>
          <p:cNvSpPr/>
          <p:nvPr/>
        </p:nvSpPr>
        <p:spPr>
          <a:xfrm>
            <a:off x="5287291" y="3521598"/>
            <a:ext cx="1062535" cy="1649619"/>
          </a:xfrm>
          <a:custGeom>
            <a:avLst/>
            <a:gdLst/>
            <a:ahLst/>
            <a:cxnLst/>
            <a:rect l="l" t="t" r="r" b="b"/>
            <a:pathLst>
              <a:path w="1002" h="1556" extrusionOk="0">
                <a:moveTo>
                  <a:pt x="0" y="177"/>
                </a:moveTo>
                <a:lnTo>
                  <a:pt x="74" y="302"/>
                </a:lnTo>
                <a:lnTo>
                  <a:pt x="104" y="252"/>
                </a:lnTo>
                <a:lnTo>
                  <a:pt x="858" y="1556"/>
                </a:lnTo>
                <a:lnTo>
                  <a:pt x="1002" y="1556"/>
                </a:lnTo>
                <a:lnTo>
                  <a:pt x="104" y="0"/>
                </a:lnTo>
                <a:lnTo>
                  <a:pt x="0" y="177"/>
                </a:lnTo>
                <a:close/>
              </a:path>
            </a:pathLst>
          </a:custGeom>
          <a:solidFill>
            <a:srgbClr val="33493D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8" name="稻壳儿_时尚演示出品_7">
            <a:extLst>
              <a:ext uri="{FF2B5EF4-FFF2-40B4-BE49-F238E27FC236}">
                <a16:creationId xmlns:a16="http://schemas.microsoft.com/office/drawing/2014/main" id="{36B6A454-90A8-481B-A020-DDA9B49D5403}"/>
              </a:ext>
            </a:extLst>
          </p:cNvPr>
          <p:cNvSpPr/>
          <p:nvPr/>
        </p:nvSpPr>
        <p:spPr>
          <a:xfrm>
            <a:off x="4365791" y="3841767"/>
            <a:ext cx="1585319" cy="1463030"/>
          </a:xfrm>
          <a:custGeom>
            <a:avLst/>
            <a:gdLst/>
            <a:ahLst/>
            <a:cxnLst/>
            <a:rect l="l" t="t" r="r" b="b"/>
            <a:pathLst>
              <a:path w="1495" h="1380" extrusionOk="0">
                <a:moveTo>
                  <a:pt x="869" y="125"/>
                </a:moveTo>
                <a:lnTo>
                  <a:pt x="798" y="0"/>
                </a:lnTo>
                <a:lnTo>
                  <a:pt x="0" y="1380"/>
                </a:lnTo>
                <a:lnTo>
                  <a:pt x="1422" y="1380"/>
                </a:lnTo>
                <a:lnTo>
                  <a:pt x="1495" y="1254"/>
                </a:lnTo>
                <a:lnTo>
                  <a:pt x="220" y="1254"/>
                </a:lnTo>
                <a:lnTo>
                  <a:pt x="869" y="125"/>
                </a:lnTo>
                <a:close/>
              </a:path>
            </a:pathLst>
          </a:custGeom>
          <a:solidFill>
            <a:srgbClr val="33493D"/>
          </a:solidFill>
          <a:ln>
            <a:noFill/>
          </a:ln>
        </p:spPr>
        <p:txBody>
          <a:bodyPr spcFirstLastPara="1" wrap="square" lIns="82100" tIns="41050" rIns="82100" bIns="4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9" name="稻壳儿_时尚演示出品_8">
            <a:extLst>
              <a:ext uri="{FF2B5EF4-FFF2-40B4-BE49-F238E27FC236}">
                <a16:creationId xmlns:a16="http://schemas.microsoft.com/office/drawing/2014/main" id="{FFB58717-833B-4550-84AE-75A637C4FD09}"/>
              </a:ext>
            </a:extLst>
          </p:cNvPr>
          <p:cNvSpPr/>
          <p:nvPr/>
        </p:nvSpPr>
        <p:spPr>
          <a:xfrm>
            <a:off x="5050060" y="2090021"/>
            <a:ext cx="692424" cy="6924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>
                <a:cs typeface="+mn-ea"/>
                <a:sym typeface="+mn-lt"/>
              </a:rPr>
              <a:t>1</a:t>
            </a:r>
            <a:endParaRPr sz="3200" b="1" dirty="0">
              <a:cs typeface="+mn-ea"/>
              <a:sym typeface="+mn-lt"/>
            </a:endParaRPr>
          </a:p>
        </p:txBody>
      </p:sp>
      <p:sp>
        <p:nvSpPr>
          <p:cNvPr id="10" name="稻壳儿_时尚演示出品_9">
            <a:extLst>
              <a:ext uri="{FF2B5EF4-FFF2-40B4-BE49-F238E27FC236}">
                <a16:creationId xmlns:a16="http://schemas.microsoft.com/office/drawing/2014/main" id="{99166F9F-A6FA-475D-BC55-4A0D5B644AF8}"/>
              </a:ext>
            </a:extLst>
          </p:cNvPr>
          <p:cNvSpPr/>
          <p:nvPr/>
        </p:nvSpPr>
        <p:spPr>
          <a:xfrm>
            <a:off x="6595254" y="2090021"/>
            <a:ext cx="692424" cy="6924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>
                <a:cs typeface="+mn-ea"/>
                <a:sym typeface="+mn-lt"/>
              </a:rPr>
              <a:t>2</a:t>
            </a:r>
            <a:endParaRPr sz="3200" b="1" dirty="0">
              <a:cs typeface="+mn-ea"/>
              <a:sym typeface="+mn-lt"/>
            </a:endParaRPr>
          </a:p>
        </p:txBody>
      </p:sp>
      <p:sp>
        <p:nvSpPr>
          <p:cNvPr id="11" name="稻壳儿_时尚演示出品_10">
            <a:extLst>
              <a:ext uri="{FF2B5EF4-FFF2-40B4-BE49-F238E27FC236}">
                <a16:creationId xmlns:a16="http://schemas.microsoft.com/office/drawing/2014/main" id="{E3F7A909-98D9-4611-824C-104898488BB4}"/>
              </a:ext>
            </a:extLst>
          </p:cNvPr>
          <p:cNvSpPr/>
          <p:nvPr/>
        </p:nvSpPr>
        <p:spPr>
          <a:xfrm>
            <a:off x="5011595" y="4913426"/>
            <a:ext cx="692424" cy="6924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>
                <a:cs typeface="+mn-ea"/>
                <a:sym typeface="+mn-lt"/>
              </a:rPr>
              <a:t>3</a:t>
            </a:r>
            <a:endParaRPr sz="3200" b="1" dirty="0">
              <a:cs typeface="+mn-ea"/>
              <a:sym typeface="+mn-lt"/>
            </a:endParaRPr>
          </a:p>
        </p:txBody>
      </p:sp>
      <p:sp>
        <p:nvSpPr>
          <p:cNvPr id="12" name="稻壳儿_时尚演示出品_11">
            <a:extLst>
              <a:ext uri="{FF2B5EF4-FFF2-40B4-BE49-F238E27FC236}">
                <a16:creationId xmlns:a16="http://schemas.microsoft.com/office/drawing/2014/main" id="{E6FE5D9D-EEB2-4D44-8865-AB25705C9A5F}"/>
              </a:ext>
            </a:extLst>
          </p:cNvPr>
          <p:cNvSpPr/>
          <p:nvPr/>
        </p:nvSpPr>
        <p:spPr>
          <a:xfrm>
            <a:off x="6562919" y="4913426"/>
            <a:ext cx="692424" cy="6924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334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>
                <a:cs typeface="+mn-ea"/>
                <a:sym typeface="+mn-lt"/>
              </a:rPr>
              <a:t>4</a:t>
            </a:r>
            <a:endParaRPr sz="3200" b="1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F1CC77D-23E9-4B67-B5F9-34CB11C81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2563F45-5AAC-42C6-9BCF-E6C13028774C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C7CFFB3-E75E-4B4C-89DD-FC3CDCD33959}"/>
              </a:ext>
            </a:extLst>
          </p:cNvPr>
          <p:cNvSpPr txBox="1"/>
          <p:nvPr/>
        </p:nvSpPr>
        <p:spPr>
          <a:xfrm>
            <a:off x="1746146" y="455814"/>
            <a:ext cx="311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5" name="稻壳儿_时尚演示出品_13">
            <a:extLst>
              <a:ext uri="{FF2B5EF4-FFF2-40B4-BE49-F238E27FC236}">
                <a16:creationId xmlns:a16="http://schemas.microsoft.com/office/drawing/2014/main" id="{9BC44C21-DAA9-482F-A673-30799545E504}"/>
              </a:ext>
            </a:extLst>
          </p:cNvPr>
          <p:cNvSpPr txBox="1"/>
          <p:nvPr/>
        </p:nvSpPr>
        <p:spPr>
          <a:xfrm>
            <a:off x="1746146" y="902089"/>
            <a:ext cx="1831941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D7123A7-9878-488E-A554-345BDFE0EC62}"/>
              </a:ext>
            </a:extLst>
          </p:cNvPr>
          <p:cNvGrpSpPr/>
          <p:nvPr/>
        </p:nvGrpSpPr>
        <p:grpSpPr>
          <a:xfrm flipH="1">
            <a:off x="8530974" y="2384644"/>
            <a:ext cx="3313462" cy="1047140"/>
            <a:chOff x="485960" y="2540963"/>
            <a:chExt cx="3008683" cy="95082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C947CC4-3DB3-4E46-AF2D-8CEFCA9B701D}"/>
                </a:ext>
              </a:extLst>
            </p:cNvPr>
            <p:cNvSpPr txBox="1"/>
            <p:nvPr/>
          </p:nvSpPr>
          <p:spPr>
            <a:xfrm>
              <a:off x="1469370" y="2540963"/>
              <a:ext cx="2025273" cy="36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7470199-A4A3-49B3-A7E2-B7F0323224CD}"/>
                </a:ext>
              </a:extLst>
            </p:cNvPr>
            <p:cNvSpPr txBox="1"/>
            <p:nvPr/>
          </p:nvSpPr>
          <p:spPr>
            <a:xfrm>
              <a:off x="485960" y="2904905"/>
              <a:ext cx="3008681" cy="5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679366A-BF08-455D-ACAC-3524B0527637}"/>
              </a:ext>
            </a:extLst>
          </p:cNvPr>
          <p:cNvGrpSpPr/>
          <p:nvPr/>
        </p:nvGrpSpPr>
        <p:grpSpPr>
          <a:xfrm flipH="1">
            <a:off x="8530974" y="4214950"/>
            <a:ext cx="3313462" cy="1047140"/>
            <a:chOff x="485960" y="2540963"/>
            <a:chExt cx="3008683" cy="95082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3835768-143E-4040-A72B-29FC5D3DD90F}"/>
                </a:ext>
              </a:extLst>
            </p:cNvPr>
            <p:cNvSpPr txBox="1"/>
            <p:nvPr/>
          </p:nvSpPr>
          <p:spPr>
            <a:xfrm>
              <a:off x="1469370" y="2540963"/>
              <a:ext cx="2025273" cy="36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E00C52A-A2F5-4E53-808D-2CE1D7A1B3D0}"/>
                </a:ext>
              </a:extLst>
            </p:cNvPr>
            <p:cNvSpPr txBox="1"/>
            <p:nvPr/>
          </p:nvSpPr>
          <p:spPr>
            <a:xfrm>
              <a:off x="485960" y="2904905"/>
              <a:ext cx="3008681" cy="5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8B5D24F-0B16-413F-BFCC-E0DB2B9012C8}"/>
              </a:ext>
            </a:extLst>
          </p:cNvPr>
          <p:cNvGrpSpPr/>
          <p:nvPr/>
        </p:nvGrpSpPr>
        <p:grpSpPr>
          <a:xfrm flipH="1">
            <a:off x="440017" y="2378738"/>
            <a:ext cx="3313460" cy="1092156"/>
            <a:chOff x="485960" y="2500088"/>
            <a:chExt cx="3008681" cy="99169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635F84D-3E80-4B66-B5C4-789F0F4F34BE}"/>
                </a:ext>
              </a:extLst>
            </p:cNvPr>
            <p:cNvSpPr txBox="1"/>
            <p:nvPr/>
          </p:nvSpPr>
          <p:spPr>
            <a:xfrm>
              <a:off x="516932" y="2500088"/>
              <a:ext cx="2025273" cy="36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C85A332-60B9-4DF9-BE71-D518D001AA41}"/>
                </a:ext>
              </a:extLst>
            </p:cNvPr>
            <p:cNvSpPr txBox="1"/>
            <p:nvPr/>
          </p:nvSpPr>
          <p:spPr>
            <a:xfrm>
              <a:off x="485960" y="2904905"/>
              <a:ext cx="3008681" cy="5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FD0809A-7A0B-4940-85EB-66C5F9BFF58E}"/>
              </a:ext>
            </a:extLst>
          </p:cNvPr>
          <p:cNvGrpSpPr/>
          <p:nvPr/>
        </p:nvGrpSpPr>
        <p:grpSpPr>
          <a:xfrm flipH="1">
            <a:off x="440017" y="4254759"/>
            <a:ext cx="3343216" cy="1046441"/>
            <a:chOff x="458941" y="2541598"/>
            <a:chExt cx="3035700" cy="95018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011035D-1B76-400C-8342-2D79AF51532D}"/>
                </a:ext>
              </a:extLst>
            </p:cNvPr>
            <p:cNvSpPr txBox="1"/>
            <p:nvPr/>
          </p:nvSpPr>
          <p:spPr>
            <a:xfrm>
              <a:off x="458941" y="2541598"/>
              <a:ext cx="2025273" cy="36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0000E08-FC25-42A7-BD71-C95D2BD79BE0}"/>
                </a:ext>
              </a:extLst>
            </p:cNvPr>
            <p:cNvSpPr txBox="1"/>
            <p:nvPr/>
          </p:nvSpPr>
          <p:spPr>
            <a:xfrm>
              <a:off x="485960" y="2904905"/>
              <a:ext cx="3008681" cy="5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5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, 鲜花&#10;&#10;描述已自动生成">
            <a:extLst>
              <a:ext uri="{FF2B5EF4-FFF2-40B4-BE49-F238E27FC236}">
                <a16:creationId xmlns:a16="http://schemas.microsoft.com/office/drawing/2014/main" id="{5FC3C74C-4256-4468-A7B1-E6242A9ABD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950" y="2096692"/>
            <a:ext cx="5582225" cy="372148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327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858445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6" name="稻壳儿_时尚演示出品_1">
            <a:extLst>
              <a:ext uri="{FF2B5EF4-FFF2-40B4-BE49-F238E27FC236}">
                <a16:creationId xmlns:a16="http://schemas.microsoft.com/office/drawing/2014/main" id="{DEE17153-F58F-45CF-9D72-EF04B3DD75C8}"/>
              </a:ext>
            </a:extLst>
          </p:cNvPr>
          <p:cNvSpPr/>
          <p:nvPr/>
        </p:nvSpPr>
        <p:spPr>
          <a:xfrm>
            <a:off x="6616004" y="2096692"/>
            <a:ext cx="4590734" cy="37214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4800" dist="508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稻壳儿_时尚演示出品_2">
            <a:extLst>
              <a:ext uri="{FF2B5EF4-FFF2-40B4-BE49-F238E27FC236}">
                <a16:creationId xmlns:a16="http://schemas.microsoft.com/office/drawing/2014/main" id="{652DFADB-5E0C-4802-9F35-8380E2F738CA}"/>
              </a:ext>
            </a:extLst>
          </p:cNvPr>
          <p:cNvSpPr/>
          <p:nvPr/>
        </p:nvSpPr>
        <p:spPr>
          <a:xfrm>
            <a:off x="7001302" y="2814766"/>
            <a:ext cx="3649149" cy="92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b="1" dirty="0">
                <a:solidFill>
                  <a:schemeClr val="dk1"/>
                </a:solidFill>
                <a:cs typeface="+mn-ea"/>
                <a:sym typeface="+mn-lt"/>
              </a:rPr>
              <a:t>,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lacus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nulla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netus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nibh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aliquet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ligula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justo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libero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vivamus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dolor,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conubia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mollit</a:t>
            </a:r>
            <a:endParaRPr sz="1200" dirty="0">
              <a:cs typeface="+mn-ea"/>
              <a:sym typeface="+mn-lt"/>
            </a:endParaRPr>
          </a:p>
        </p:txBody>
      </p:sp>
      <p:sp>
        <p:nvSpPr>
          <p:cNvPr id="8" name="稻壳儿_时尚演示出品_3">
            <a:extLst>
              <a:ext uri="{FF2B5EF4-FFF2-40B4-BE49-F238E27FC236}">
                <a16:creationId xmlns:a16="http://schemas.microsoft.com/office/drawing/2014/main" id="{3A230589-EA7D-432C-A886-0E539DC1EC5E}"/>
              </a:ext>
            </a:extLst>
          </p:cNvPr>
          <p:cNvSpPr/>
          <p:nvPr/>
        </p:nvSpPr>
        <p:spPr>
          <a:xfrm>
            <a:off x="7001303" y="4584073"/>
            <a:ext cx="3649149" cy="92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amet</a:t>
            </a:r>
            <a:r>
              <a:rPr lang="en-US" sz="1200" b="1" dirty="0">
                <a:solidFill>
                  <a:schemeClr val="dk1"/>
                </a:solidFill>
                <a:cs typeface="+mn-ea"/>
                <a:sym typeface="+mn-lt"/>
              </a:rPr>
              <a:t>,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lacus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nulla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netus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nibh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aliquet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ligula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justo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libero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vivamus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porttitor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dolor,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conubia</a:t>
            </a:r>
            <a:r>
              <a:rPr lang="en-US" sz="1200" dirty="0">
                <a:solidFill>
                  <a:schemeClr val="dk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dk1"/>
                </a:solidFill>
                <a:cs typeface="+mn-ea"/>
                <a:sym typeface="+mn-lt"/>
              </a:rPr>
              <a:t>mollit</a:t>
            </a:r>
            <a:endParaRPr sz="1200" dirty="0">
              <a:cs typeface="+mn-ea"/>
              <a:sym typeface="+mn-lt"/>
            </a:endParaRPr>
          </a:p>
        </p:txBody>
      </p:sp>
      <p:sp>
        <p:nvSpPr>
          <p:cNvPr id="9" name="稻壳儿_时尚演示出品_5">
            <a:extLst>
              <a:ext uri="{FF2B5EF4-FFF2-40B4-BE49-F238E27FC236}">
                <a16:creationId xmlns:a16="http://schemas.microsoft.com/office/drawing/2014/main" id="{0D393F8D-34C2-41ED-9A62-A36FE5E8B114}"/>
              </a:ext>
            </a:extLst>
          </p:cNvPr>
          <p:cNvSpPr/>
          <p:nvPr/>
        </p:nvSpPr>
        <p:spPr>
          <a:xfrm>
            <a:off x="7121671" y="2478438"/>
            <a:ext cx="284113" cy="2612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800" y="49130"/>
                </a:moveTo>
                <a:lnTo>
                  <a:pt x="119800" y="49130"/>
                </a:lnTo>
                <a:cubicBezTo>
                  <a:pt x="119800" y="58260"/>
                  <a:pt x="112811" y="66086"/>
                  <a:pt x="104226" y="66086"/>
                </a:cubicBezTo>
                <a:cubicBezTo>
                  <a:pt x="95840" y="66086"/>
                  <a:pt x="90249" y="58260"/>
                  <a:pt x="90249" y="49130"/>
                </a:cubicBezTo>
                <a:lnTo>
                  <a:pt x="90249" y="49130"/>
                </a:lnTo>
                <a:lnTo>
                  <a:pt x="90249" y="49130"/>
                </a:lnTo>
                <a:lnTo>
                  <a:pt x="90249" y="49130"/>
                </a:lnTo>
                <a:cubicBezTo>
                  <a:pt x="90249" y="58260"/>
                  <a:pt x="83261" y="66086"/>
                  <a:pt x="74675" y="66086"/>
                </a:cubicBezTo>
                <a:cubicBezTo>
                  <a:pt x="66289" y="66086"/>
                  <a:pt x="59101" y="58260"/>
                  <a:pt x="59101" y="49130"/>
                </a:cubicBezTo>
                <a:lnTo>
                  <a:pt x="59101" y="49130"/>
                </a:lnTo>
                <a:lnTo>
                  <a:pt x="59101" y="49130"/>
                </a:lnTo>
                <a:lnTo>
                  <a:pt x="59101" y="49130"/>
                </a:lnTo>
                <a:lnTo>
                  <a:pt x="59101" y="49130"/>
                </a:lnTo>
                <a:cubicBezTo>
                  <a:pt x="59101" y="58260"/>
                  <a:pt x="53510" y="66086"/>
                  <a:pt x="45124" y="66086"/>
                </a:cubicBezTo>
                <a:cubicBezTo>
                  <a:pt x="36539" y="66086"/>
                  <a:pt x="29550" y="58260"/>
                  <a:pt x="29550" y="49130"/>
                </a:cubicBezTo>
                <a:lnTo>
                  <a:pt x="29550" y="49130"/>
                </a:lnTo>
                <a:lnTo>
                  <a:pt x="29550" y="49130"/>
                </a:lnTo>
                <a:lnTo>
                  <a:pt x="29550" y="49130"/>
                </a:lnTo>
                <a:lnTo>
                  <a:pt x="29550" y="49130"/>
                </a:lnTo>
                <a:cubicBezTo>
                  <a:pt x="29550" y="58260"/>
                  <a:pt x="22562" y="66086"/>
                  <a:pt x="13976" y="66086"/>
                </a:cubicBezTo>
                <a:cubicBezTo>
                  <a:pt x="5590" y="66086"/>
                  <a:pt x="0" y="58260"/>
                  <a:pt x="0" y="49130"/>
                </a:cubicBezTo>
                <a:lnTo>
                  <a:pt x="0" y="49130"/>
                </a:lnTo>
                <a:lnTo>
                  <a:pt x="0" y="49130"/>
                </a:lnTo>
                <a:lnTo>
                  <a:pt x="0" y="49130"/>
                </a:lnTo>
                <a:cubicBezTo>
                  <a:pt x="9783" y="18260"/>
                  <a:pt x="9783" y="18260"/>
                  <a:pt x="9783" y="18260"/>
                </a:cubicBezTo>
                <a:cubicBezTo>
                  <a:pt x="110016" y="18260"/>
                  <a:pt x="110016" y="18260"/>
                  <a:pt x="110016" y="18260"/>
                </a:cubicBezTo>
                <a:cubicBezTo>
                  <a:pt x="119800" y="49130"/>
                  <a:pt x="119800" y="49130"/>
                  <a:pt x="119800" y="49130"/>
                </a:cubicBezTo>
                <a:close/>
                <a:moveTo>
                  <a:pt x="101430" y="12173"/>
                </a:moveTo>
                <a:lnTo>
                  <a:pt x="101430" y="12173"/>
                </a:lnTo>
                <a:cubicBezTo>
                  <a:pt x="18169" y="12173"/>
                  <a:pt x="18169" y="12173"/>
                  <a:pt x="18169" y="12173"/>
                </a:cubicBezTo>
                <a:cubicBezTo>
                  <a:pt x="15374" y="12173"/>
                  <a:pt x="12579" y="10652"/>
                  <a:pt x="12579" y="6086"/>
                </a:cubicBezTo>
                <a:cubicBezTo>
                  <a:pt x="12579" y="3043"/>
                  <a:pt x="15374" y="0"/>
                  <a:pt x="18169" y="0"/>
                </a:cubicBezTo>
                <a:cubicBezTo>
                  <a:pt x="101430" y="0"/>
                  <a:pt x="101430" y="0"/>
                  <a:pt x="101430" y="0"/>
                </a:cubicBezTo>
                <a:cubicBezTo>
                  <a:pt x="104226" y="0"/>
                  <a:pt x="107221" y="3043"/>
                  <a:pt x="107221" y="6086"/>
                </a:cubicBezTo>
                <a:cubicBezTo>
                  <a:pt x="107221" y="10652"/>
                  <a:pt x="104226" y="12173"/>
                  <a:pt x="101430" y="12173"/>
                </a:cubicBezTo>
                <a:close/>
                <a:moveTo>
                  <a:pt x="16772" y="72173"/>
                </a:moveTo>
                <a:lnTo>
                  <a:pt x="16772" y="72173"/>
                </a:lnTo>
                <a:lnTo>
                  <a:pt x="16772" y="72173"/>
                </a:lnTo>
                <a:cubicBezTo>
                  <a:pt x="16772" y="72173"/>
                  <a:pt x="16772" y="72173"/>
                  <a:pt x="18169" y="72173"/>
                </a:cubicBezTo>
                <a:lnTo>
                  <a:pt x="18169" y="72173"/>
                </a:lnTo>
                <a:cubicBezTo>
                  <a:pt x="18169" y="72173"/>
                  <a:pt x="18169" y="72173"/>
                  <a:pt x="19567" y="72173"/>
                </a:cubicBezTo>
                <a:cubicBezTo>
                  <a:pt x="19567" y="70652"/>
                  <a:pt x="21164" y="70652"/>
                  <a:pt x="22562" y="70652"/>
                </a:cubicBezTo>
                <a:lnTo>
                  <a:pt x="22562" y="70652"/>
                </a:lnTo>
                <a:lnTo>
                  <a:pt x="22562" y="70652"/>
                </a:lnTo>
                <a:cubicBezTo>
                  <a:pt x="22562" y="101304"/>
                  <a:pt x="22562" y="101304"/>
                  <a:pt x="22562" y="101304"/>
                </a:cubicBezTo>
                <a:cubicBezTo>
                  <a:pt x="97237" y="101304"/>
                  <a:pt x="97237" y="101304"/>
                  <a:pt x="97237" y="101304"/>
                </a:cubicBezTo>
                <a:cubicBezTo>
                  <a:pt x="97237" y="70652"/>
                  <a:pt x="97237" y="70652"/>
                  <a:pt x="97237" y="70652"/>
                </a:cubicBezTo>
                <a:lnTo>
                  <a:pt x="97237" y="70652"/>
                </a:lnTo>
                <a:lnTo>
                  <a:pt x="97237" y="70652"/>
                </a:lnTo>
                <a:cubicBezTo>
                  <a:pt x="98635" y="70652"/>
                  <a:pt x="98635" y="70652"/>
                  <a:pt x="100033" y="72173"/>
                </a:cubicBezTo>
                <a:cubicBezTo>
                  <a:pt x="100033" y="72173"/>
                  <a:pt x="100033" y="72173"/>
                  <a:pt x="101430" y="72173"/>
                </a:cubicBezTo>
                <a:lnTo>
                  <a:pt x="101430" y="72173"/>
                </a:lnTo>
                <a:lnTo>
                  <a:pt x="102828" y="72173"/>
                </a:lnTo>
                <a:lnTo>
                  <a:pt x="102828" y="72173"/>
                </a:lnTo>
                <a:lnTo>
                  <a:pt x="104226" y="72173"/>
                </a:lnTo>
                <a:cubicBezTo>
                  <a:pt x="105823" y="72173"/>
                  <a:pt x="107221" y="72173"/>
                  <a:pt x="108618" y="72173"/>
                </a:cubicBezTo>
                <a:cubicBezTo>
                  <a:pt x="108618" y="113695"/>
                  <a:pt x="108618" y="113695"/>
                  <a:pt x="108618" y="113695"/>
                </a:cubicBezTo>
                <a:cubicBezTo>
                  <a:pt x="108618" y="116739"/>
                  <a:pt x="105823" y="119782"/>
                  <a:pt x="102828" y="119782"/>
                </a:cubicBezTo>
                <a:cubicBezTo>
                  <a:pt x="16772" y="119782"/>
                  <a:pt x="16772" y="119782"/>
                  <a:pt x="16772" y="119782"/>
                </a:cubicBezTo>
                <a:cubicBezTo>
                  <a:pt x="12579" y="119782"/>
                  <a:pt x="11181" y="116739"/>
                  <a:pt x="11181" y="113695"/>
                </a:cubicBezTo>
                <a:cubicBezTo>
                  <a:pt x="11181" y="72173"/>
                  <a:pt x="11181" y="72173"/>
                  <a:pt x="11181" y="72173"/>
                </a:cubicBezTo>
                <a:cubicBezTo>
                  <a:pt x="12579" y="72173"/>
                  <a:pt x="12579" y="72173"/>
                  <a:pt x="13976" y="72173"/>
                </a:cubicBezTo>
                <a:cubicBezTo>
                  <a:pt x="15374" y="72173"/>
                  <a:pt x="15374" y="72173"/>
                  <a:pt x="16772" y="72173"/>
                </a:cubicBez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" name="稻壳儿_时尚演示出品_6">
            <a:extLst>
              <a:ext uri="{FF2B5EF4-FFF2-40B4-BE49-F238E27FC236}">
                <a16:creationId xmlns:a16="http://schemas.microsoft.com/office/drawing/2014/main" id="{0A382FD5-106A-4B47-BE5F-CAF30F3D2CD5}"/>
              </a:ext>
            </a:extLst>
          </p:cNvPr>
          <p:cNvSpPr/>
          <p:nvPr/>
        </p:nvSpPr>
        <p:spPr>
          <a:xfrm>
            <a:off x="7067563" y="4295475"/>
            <a:ext cx="288291" cy="2423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802" y="49882"/>
                </a:moveTo>
                <a:lnTo>
                  <a:pt x="119802" y="49882"/>
                </a:lnTo>
                <a:lnTo>
                  <a:pt x="119802" y="49882"/>
                </a:lnTo>
                <a:lnTo>
                  <a:pt x="119802" y="51529"/>
                </a:lnTo>
                <a:lnTo>
                  <a:pt x="119802" y="51529"/>
                </a:lnTo>
                <a:lnTo>
                  <a:pt x="119802" y="51529"/>
                </a:lnTo>
                <a:lnTo>
                  <a:pt x="119802" y="51529"/>
                </a:lnTo>
                <a:cubicBezTo>
                  <a:pt x="119802" y="54823"/>
                  <a:pt x="117039" y="58117"/>
                  <a:pt x="114276" y="58117"/>
                </a:cubicBezTo>
                <a:cubicBezTo>
                  <a:pt x="108750" y="58117"/>
                  <a:pt x="108750" y="58117"/>
                  <a:pt x="108750" y="58117"/>
                </a:cubicBezTo>
                <a:cubicBezTo>
                  <a:pt x="97500" y="114823"/>
                  <a:pt x="97500" y="114823"/>
                  <a:pt x="97500" y="114823"/>
                </a:cubicBezTo>
                <a:lnTo>
                  <a:pt x="97500" y="114823"/>
                </a:lnTo>
                <a:cubicBezTo>
                  <a:pt x="96118" y="118117"/>
                  <a:pt x="94736" y="119764"/>
                  <a:pt x="91973" y="119764"/>
                </a:cubicBezTo>
                <a:lnTo>
                  <a:pt x="91973" y="119764"/>
                </a:lnTo>
                <a:lnTo>
                  <a:pt x="91973" y="119764"/>
                </a:lnTo>
                <a:cubicBezTo>
                  <a:pt x="90592" y="119764"/>
                  <a:pt x="90592" y="119764"/>
                  <a:pt x="90592" y="119764"/>
                </a:cubicBezTo>
                <a:cubicBezTo>
                  <a:pt x="89210" y="119764"/>
                  <a:pt x="89210" y="119764"/>
                  <a:pt x="89210" y="119764"/>
                </a:cubicBezTo>
                <a:cubicBezTo>
                  <a:pt x="27828" y="119764"/>
                  <a:pt x="27828" y="119764"/>
                  <a:pt x="27828" y="119764"/>
                </a:cubicBezTo>
                <a:lnTo>
                  <a:pt x="27828" y="119764"/>
                </a:lnTo>
                <a:lnTo>
                  <a:pt x="27828" y="119764"/>
                </a:lnTo>
                <a:lnTo>
                  <a:pt x="27828" y="119764"/>
                </a:lnTo>
                <a:cubicBezTo>
                  <a:pt x="25065" y="119764"/>
                  <a:pt x="23684" y="118117"/>
                  <a:pt x="22302" y="114823"/>
                </a:cubicBezTo>
                <a:lnTo>
                  <a:pt x="22302" y="114823"/>
                </a:lnTo>
                <a:cubicBezTo>
                  <a:pt x="11052" y="58117"/>
                  <a:pt x="11052" y="58117"/>
                  <a:pt x="11052" y="58117"/>
                </a:cubicBezTo>
                <a:cubicBezTo>
                  <a:pt x="5526" y="58117"/>
                  <a:pt x="5526" y="58117"/>
                  <a:pt x="5526" y="58117"/>
                </a:cubicBezTo>
                <a:cubicBezTo>
                  <a:pt x="2763" y="58117"/>
                  <a:pt x="0" y="54823"/>
                  <a:pt x="0" y="51529"/>
                </a:cubicBezTo>
                <a:cubicBezTo>
                  <a:pt x="0" y="46588"/>
                  <a:pt x="2763" y="44941"/>
                  <a:pt x="5526" y="44941"/>
                </a:cubicBezTo>
                <a:cubicBezTo>
                  <a:pt x="27828" y="44941"/>
                  <a:pt x="27828" y="44941"/>
                  <a:pt x="27828" y="44941"/>
                </a:cubicBezTo>
                <a:lnTo>
                  <a:pt x="27828" y="44941"/>
                </a:lnTo>
                <a:cubicBezTo>
                  <a:pt x="45986" y="44941"/>
                  <a:pt x="45986" y="44941"/>
                  <a:pt x="45986" y="44941"/>
                </a:cubicBezTo>
                <a:lnTo>
                  <a:pt x="45986" y="44941"/>
                </a:lnTo>
                <a:cubicBezTo>
                  <a:pt x="69671" y="44941"/>
                  <a:pt x="69671" y="44941"/>
                  <a:pt x="69671" y="44941"/>
                </a:cubicBezTo>
                <a:lnTo>
                  <a:pt x="69671" y="44941"/>
                </a:lnTo>
                <a:cubicBezTo>
                  <a:pt x="83684" y="44941"/>
                  <a:pt x="83684" y="44941"/>
                  <a:pt x="83684" y="44941"/>
                </a:cubicBezTo>
                <a:lnTo>
                  <a:pt x="83684" y="44941"/>
                </a:lnTo>
                <a:cubicBezTo>
                  <a:pt x="91973" y="44941"/>
                  <a:pt x="91973" y="44941"/>
                  <a:pt x="91973" y="44941"/>
                </a:cubicBezTo>
                <a:lnTo>
                  <a:pt x="91973" y="44941"/>
                </a:lnTo>
                <a:lnTo>
                  <a:pt x="91973" y="44941"/>
                </a:lnTo>
                <a:cubicBezTo>
                  <a:pt x="114276" y="44941"/>
                  <a:pt x="114276" y="44941"/>
                  <a:pt x="114276" y="44941"/>
                </a:cubicBezTo>
                <a:lnTo>
                  <a:pt x="114276" y="44941"/>
                </a:lnTo>
                <a:lnTo>
                  <a:pt x="114276" y="44941"/>
                </a:lnTo>
                <a:cubicBezTo>
                  <a:pt x="117039" y="44941"/>
                  <a:pt x="118421" y="46588"/>
                  <a:pt x="119802" y="49882"/>
                </a:cubicBezTo>
                <a:close/>
                <a:moveTo>
                  <a:pt x="43223" y="64941"/>
                </a:moveTo>
                <a:lnTo>
                  <a:pt x="43223" y="64941"/>
                </a:lnTo>
                <a:cubicBezTo>
                  <a:pt x="43223" y="59764"/>
                  <a:pt x="40460" y="58117"/>
                  <a:pt x="37500" y="58117"/>
                </a:cubicBezTo>
                <a:cubicBezTo>
                  <a:pt x="34736" y="58117"/>
                  <a:pt x="31973" y="59764"/>
                  <a:pt x="31973" y="64941"/>
                </a:cubicBezTo>
                <a:cubicBezTo>
                  <a:pt x="31973" y="99764"/>
                  <a:pt x="31973" y="99764"/>
                  <a:pt x="31973" y="99764"/>
                </a:cubicBezTo>
                <a:cubicBezTo>
                  <a:pt x="31973" y="103058"/>
                  <a:pt x="34736" y="106352"/>
                  <a:pt x="37500" y="106352"/>
                </a:cubicBezTo>
                <a:cubicBezTo>
                  <a:pt x="40460" y="106352"/>
                  <a:pt x="43223" y="103058"/>
                  <a:pt x="43223" y="99764"/>
                </a:cubicBezTo>
                <a:lnTo>
                  <a:pt x="43223" y="64941"/>
                </a:lnTo>
                <a:close/>
                <a:moveTo>
                  <a:pt x="65526" y="64941"/>
                </a:moveTo>
                <a:lnTo>
                  <a:pt x="65526" y="64941"/>
                </a:lnTo>
                <a:cubicBezTo>
                  <a:pt x="65526" y="59764"/>
                  <a:pt x="62763" y="58117"/>
                  <a:pt x="60000" y="58117"/>
                </a:cubicBezTo>
                <a:cubicBezTo>
                  <a:pt x="57236" y="58117"/>
                  <a:pt x="54276" y="59764"/>
                  <a:pt x="54276" y="64941"/>
                </a:cubicBezTo>
                <a:cubicBezTo>
                  <a:pt x="54276" y="99764"/>
                  <a:pt x="54276" y="99764"/>
                  <a:pt x="54276" y="99764"/>
                </a:cubicBezTo>
                <a:cubicBezTo>
                  <a:pt x="54276" y="103058"/>
                  <a:pt x="57236" y="106352"/>
                  <a:pt x="60000" y="106352"/>
                </a:cubicBezTo>
                <a:cubicBezTo>
                  <a:pt x="62763" y="106352"/>
                  <a:pt x="65526" y="103058"/>
                  <a:pt x="65526" y="99764"/>
                </a:cubicBezTo>
                <a:lnTo>
                  <a:pt x="65526" y="64941"/>
                </a:lnTo>
                <a:close/>
                <a:moveTo>
                  <a:pt x="87828" y="64941"/>
                </a:moveTo>
                <a:lnTo>
                  <a:pt x="87828" y="64941"/>
                </a:lnTo>
                <a:cubicBezTo>
                  <a:pt x="87828" y="59764"/>
                  <a:pt x="85065" y="58117"/>
                  <a:pt x="82302" y="58117"/>
                </a:cubicBezTo>
                <a:cubicBezTo>
                  <a:pt x="79539" y="58117"/>
                  <a:pt x="76578" y="59764"/>
                  <a:pt x="76578" y="64941"/>
                </a:cubicBezTo>
                <a:cubicBezTo>
                  <a:pt x="76578" y="99764"/>
                  <a:pt x="76578" y="99764"/>
                  <a:pt x="76578" y="99764"/>
                </a:cubicBezTo>
                <a:cubicBezTo>
                  <a:pt x="76578" y="103058"/>
                  <a:pt x="79539" y="106352"/>
                  <a:pt x="82302" y="106352"/>
                </a:cubicBezTo>
                <a:cubicBezTo>
                  <a:pt x="85065" y="106352"/>
                  <a:pt x="87828" y="103058"/>
                  <a:pt x="87828" y="99764"/>
                </a:cubicBezTo>
                <a:lnTo>
                  <a:pt x="87828" y="64941"/>
                </a:lnTo>
                <a:close/>
                <a:moveTo>
                  <a:pt x="66907" y="9882"/>
                </a:moveTo>
                <a:lnTo>
                  <a:pt x="66907" y="9882"/>
                </a:lnTo>
                <a:lnTo>
                  <a:pt x="66907" y="9882"/>
                </a:lnTo>
                <a:cubicBezTo>
                  <a:pt x="65526" y="8235"/>
                  <a:pt x="65526" y="8235"/>
                  <a:pt x="65526" y="6588"/>
                </a:cubicBezTo>
                <a:cubicBezTo>
                  <a:pt x="65526" y="3294"/>
                  <a:pt x="68289" y="0"/>
                  <a:pt x="71052" y="0"/>
                </a:cubicBezTo>
                <a:cubicBezTo>
                  <a:pt x="73815" y="0"/>
                  <a:pt x="75197" y="1647"/>
                  <a:pt x="76578" y="3294"/>
                </a:cubicBezTo>
                <a:lnTo>
                  <a:pt x="76578" y="3294"/>
                </a:lnTo>
                <a:cubicBezTo>
                  <a:pt x="90592" y="38352"/>
                  <a:pt x="90592" y="38352"/>
                  <a:pt x="90592" y="38352"/>
                </a:cubicBezTo>
                <a:cubicBezTo>
                  <a:pt x="77960" y="38352"/>
                  <a:pt x="77960" y="38352"/>
                  <a:pt x="77960" y="38352"/>
                </a:cubicBezTo>
                <a:lnTo>
                  <a:pt x="66907" y="9882"/>
                </a:lnTo>
                <a:close/>
                <a:moveTo>
                  <a:pt x="52894" y="9882"/>
                </a:moveTo>
                <a:lnTo>
                  <a:pt x="52894" y="9882"/>
                </a:lnTo>
                <a:cubicBezTo>
                  <a:pt x="41842" y="38352"/>
                  <a:pt x="41842" y="38352"/>
                  <a:pt x="41842" y="38352"/>
                </a:cubicBezTo>
                <a:cubicBezTo>
                  <a:pt x="29210" y="38352"/>
                  <a:pt x="29210" y="38352"/>
                  <a:pt x="29210" y="38352"/>
                </a:cubicBezTo>
                <a:cubicBezTo>
                  <a:pt x="43223" y="3294"/>
                  <a:pt x="43223" y="3294"/>
                  <a:pt x="43223" y="3294"/>
                </a:cubicBezTo>
                <a:lnTo>
                  <a:pt x="43223" y="3294"/>
                </a:lnTo>
                <a:cubicBezTo>
                  <a:pt x="44605" y="1647"/>
                  <a:pt x="45986" y="0"/>
                  <a:pt x="48750" y="0"/>
                </a:cubicBezTo>
                <a:cubicBezTo>
                  <a:pt x="51513" y="0"/>
                  <a:pt x="54276" y="3294"/>
                  <a:pt x="54276" y="6588"/>
                </a:cubicBezTo>
                <a:cubicBezTo>
                  <a:pt x="54276" y="8235"/>
                  <a:pt x="54276" y="8235"/>
                  <a:pt x="52894" y="9882"/>
                </a:cubicBezTo>
                <a:close/>
              </a:path>
            </a:pathLst>
          </a:custGeom>
          <a:solidFill>
            <a:srgbClr val="4E916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7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3A0180-6E6C-47BD-AFE4-33C927780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 descr="图片包含 树叶, 植物, 蕨&#10;&#10;描述已自动生成">
            <a:extLst>
              <a:ext uri="{FF2B5EF4-FFF2-40B4-BE49-F238E27FC236}">
                <a16:creationId xmlns:a16="http://schemas.microsoft.com/office/drawing/2014/main" id="{2ACA4CE2-698F-4B62-9DBD-7C45DE074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78723" y="-1830622"/>
            <a:ext cx="6778156" cy="10165081"/>
          </a:xfrm>
          <a:prstGeom prst="rect">
            <a:avLst/>
          </a:prstGeom>
        </p:spPr>
      </p:pic>
      <p:pic>
        <p:nvPicPr>
          <p:cNvPr id="4" name="图片 3" descr="图片包含 球状, 网球, 室内&#10;&#10;描述已自动生成">
            <a:extLst>
              <a:ext uri="{FF2B5EF4-FFF2-40B4-BE49-F238E27FC236}">
                <a16:creationId xmlns:a16="http://schemas.microsoft.com/office/drawing/2014/main" id="{B82F6B81-66D5-4C65-8B27-3FB5C4F6B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4854" y="-2446205"/>
            <a:ext cx="7986554" cy="119772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24306F-567B-438D-A71A-F240A4FCB156}"/>
              </a:ext>
            </a:extLst>
          </p:cNvPr>
          <p:cNvSpPr txBox="1"/>
          <p:nvPr/>
        </p:nvSpPr>
        <p:spPr>
          <a:xfrm>
            <a:off x="2021783" y="2837628"/>
            <a:ext cx="2545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i="1" dirty="0">
                <a:cs typeface="+mn-ea"/>
                <a:sym typeface="+mn-lt"/>
              </a:rPr>
              <a:t>02</a:t>
            </a:r>
            <a:endParaRPr lang="zh-CN" altLang="en-US" sz="13800" b="1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8E03A9-F23A-44A5-AE0C-FC98980C0256}"/>
              </a:ext>
            </a:extLst>
          </p:cNvPr>
          <p:cNvSpPr txBox="1"/>
          <p:nvPr/>
        </p:nvSpPr>
        <p:spPr>
          <a:xfrm rot="1396308">
            <a:off x="2579761" y="2333466"/>
            <a:ext cx="3320510" cy="1077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dist"/>
            <a:r>
              <a:rPr lang="en-US" altLang="zh-CN" sz="4000" i="1" dirty="0">
                <a:cs typeface="+mn-ea"/>
                <a:sym typeface="+mn-lt"/>
              </a:rPr>
              <a:t>FLOWERS</a:t>
            </a:r>
            <a:endParaRPr lang="zh-CN" altLang="en-US" sz="4000" i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F1D5CE-3A0D-4960-9C43-9B5296CD5F48}"/>
              </a:ext>
            </a:extLst>
          </p:cNvPr>
          <p:cNvSpPr txBox="1"/>
          <p:nvPr/>
        </p:nvSpPr>
        <p:spPr>
          <a:xfrm>
            <a:off x="5231026" y="5390207"/>
            <a:ext cx="3836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Add title text</a:t>
            </a:r>
            <a:endParaRPr lang="zh-CN" altLang="en-US" sz="4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0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E0FB4-DA6A-4A58-B7D0-0E1441E9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1085" y="-351085"/>
            <a:ext cx="1522870" cy="22250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A22239-6115-42F3-9D77-36F4057F5F51}"/>
              </a:ext>
            </a:extLst>
          </p:cNvPr>
          <p:cNvSpPr txBox="1"/>
          <p:nvPr/>
        </p:nvSpPr>
        <p:spPr>
          <a:xfrm>
            <a:off x="805542" y="573821"/>
            <a:ext cx="7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CA4F8-D89E-437F-9AD5-364302F58050}"/>
              </a:ext>
            </a:extLst>
          </p:cNvPr>
          <p:cNvSpPr txBox="1"/>
          <p:nvPr/>
        </p:nvSpPr>
        <p:spPr>
          <a:xfrm>
            <a:off x="1746146" y="455814"/>
            <a:ext cx="292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稻壳儿_时尚演示出品_13">
            <a:extLst>
              <a:ext uri="{FF2B5EF4-FFF2-40B4-BE49-F238E27FC236}">
                <a16:creationId xmlns:a16="http://schemas.microsoft.com/office/drawing/2014/main" id="{93DF8305-AAE6-405D-98BD-7572EBC9DB65}"/>
              </a:ext>
            </a:extLst>
          </p:cNvPr>
          <p:cNvSpPr txBox="1"/>
          <p:nvPr/>
        </p:nvSpPr>
        <p:spPr>
          <a:xfrm>
            <a:off x="1746146" y="902089"/>
            <a:ext cx="1911454" cy="25699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sz="900" dirty="0">
                <a:sym typeface="+mn-lt"/>
              </a:rPr>
              <a:t>Lorem ipsum dolor sit </a:t>
            </a:r>
            <a:r>
              <a:rPr lang="en-US" sz="900" dirty="0" err="1">
                <a:sym typeface="+mn-lt"/>
              </a:rPr>
              <a:t>amet</a:t>
            </a:r>
            <a:r>
              <a:rPr lang="en-US" sz="900" dirty="0">
                <a:sym typeface="+mn-lt"/>
              </a:rPr>
              <a:t>,</a:t>
            </a:r>
            <a:endParaRPr sz="900" dirty="0">
              <a:sym typeface="+mn-lt"/>
            </a:endParaRPr>
          </a:p>
        </p:txBody>
      </p:sp>
      <p:sp>
        <p:nvSpPr>
          <p:cNvPr id="6" name="稻壳儿_时尚演示出品_1">
            <a:extLst>
              <a:ext uri="{FF2B5EF4-FFF2-40B4-BE49-F238E27FC236}">
                <a16:creationId xmlns:a16="http://schemas.microsoft.com/office/drawing/2014/main" id="{B97F7B35-5F73-4E55-B308-C2F7C35F301F}"/>
              </a:ext>
            </a:extLst>
          </p:cNvPr>
          <p:cNvSpPr/>
          <p:nvPr/>
        </p:nvSpPr>
        <p:spPr>
          <a:xfrm>
            <a:off x="6284025" y="1653381"/>
            <a:ext cx="2118828" cy="2113696"/>
          </a:xfrm>
          <a:prstGeom prst="ellipse">
            <a:avLst/>
          </a:prstGeom>
          <a:noFill/>
          <a:ln w="25400" cap="rnd" cmpd="sng">
            <a:solidFill>
              <a:srgbClr val="33493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7" name="稻壳儿_时尚演示出品_2">
            <a:extLst>
              <a:ext uri="{FF2B5EF4-FFF2-40B4-BE49-F238E27FC236}">
                <a16:creationId xmlns:a16="http://schemas.microsoft.com/office/drawing/2014/main" id="{8544FBFF-1731-4A72-B5B9-2C2CD85BD12E}"/>
              </a:ext>
            </a:extLst>
          </p:cNvPr>
          <p:cNvSpPr/>
          <p:nvPr/>
        </p:nvSpPr>
        <p:spPr>
          <a:xfrm>
            <a:off x="6400149" y="1769129"/>
            <a:ext cx="1886580" cy="1882200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8" name="稻壳儿_时尚演示出品_3">
            <a:extLst>
              <a:ext uri="{FF2B5EF4-FFF2-40B4-BE49-F238E27FC236}">
                <a16:creationId xmlns:a16="http://schemas.microsoft.com/office/drawing/2014/main" id="{AC07A9CC-40D9-44E7-A24D-E07ECEB43958}"/>
              </a:ext>
            </a:extLst>
          </p:cNvPr>
          <p:cNvSpPr/>
          <p:nvPr/>
        </p:nvSpPr>
        <p:spPr>
          <a:xfrm>
            <a:off x="6527439" y="4141098"/>
            <a:ext cx="2117962" cy="2114559"/>
          </a:xfrm>
          <a:prstGeom prst="ellipse">
            <a:avLst/>
          </a:prstGeom>
          <a:noFill/>
          <a:ln w="25400" cap="rnd" cmpd="sng">
            <a:solidFill>
              <a:srgbClr val="33493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9" name="稻壳儿_时尚演示出品_4">
            <a:extLst>
              <a:ext uri="{FF2B5EF4-FFF2-40B4-BE49-F238E27FC236}">
                <a16:creationId xmlns:a16="http://schemas.microsoft.com/office/drawing/2014/main" id="{9C0CD1BE-24FA-4F79-86FB-434892112294}"/>
              </a:ext>
            </a:extLst>
          </p:cNvPr>
          <p:cNvSpPr/>
          <p:nvPr/>
        </p:nvSpPr>
        <p:spPr>
          <a:xfrm>
            <a:off x="6643516" y="4256893"/>
            <a:ext cx="1885809" cy="1882969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" name="稻壳儿_时尚演示出品_5">
            <a:extLst>
              <a:ext uri="{FF2B5EF4-FFF2-40B4-BE49-F238E27FC236}">
                <a16:creationId xmlns:a16="http://schemas.microsoft.com/office/drawing/2014/main" id="{530A693C-F698-4F26-B6FE-D115B3729C30}"/>
              </a:ext>
            </a:extLst>
          </p:cNvPr>
          <p:cNvSpPr/>
          <p:nvPr/>
        </p:nvSpPr>
        <p:spPr>
          <a:xfrm>
            <a:off x="8781401" y="3670332"/>
            <a:ext cx="2118828" cy="2114559"/>
          </a:xfrm>
          <a:prstGeom prst="ellipse">
            <a:avLst/>
          </a:prstGeom>
          <a:noFill/>
          <a:ln w="25400" cap="rnd" cmpd="sng">
            <a:solidFill>
              <a:srgbClr val="33493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1" name="稻壳儿_时尚演示出品_6">
            <a:extLst>
              <a:ext uri="{FF2B5EF4-FFF2-40B4-BE49-F238E27FC236}">
                <a16:creationId xmlns:a16="http://schemas.microsoft.com/office/drawing/2014/main" id="{72B6ECF4-C487-4983-B0BD-A06748F6ACD7}"/>
              </a:ext>
            </a:extLst>
          </p:cNvPr>
          <p:cNvSpPr/>
          <p:nvPr/>
        </p:nvSpPr>
        <p:spPr>
          <a:xfrm>
            <a:off x="8897525" y="3786127"/>
            <a:ext cx="1886580" cy="1882969"/>
          </a:xfrm>
          <a:prstGeom prst="ellipse">
            <a:avLst/>
          </a:prstGeom>
          <a:solidFill>
            <a:srgbClr val="33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稻壳儿_时尚演示出品_7">
            <a:extLst>
              <a:ext uri="{FF2B5EF4-FFF2-40B4-BE49-F238E27FC236}">
                <a16:creationId xmlns:a16="http://schemas.microsoft.com/office/drawing/2014/main" id="{F73A402F-0F71-4EED-821B-5EEFB42FB976}"/>
              </a:ext>
            </a:extLst>
          </p:cNvPr>
          <p:cNvSpPr/>
          <p:nvPr/>
        </p:nvSpPr>
        <p:spPr>
          <a:xfrm>
            <a:off x="8715567" y="1844279"/>
            <a:ext cx="2059058" cy="2055822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稻壳儿_时尚演示出品_8">
            <a:extLst>
              <a:ext uri="{FF2B5EF4-FFF2-40B4-BE49-F238E27FC236}">
                <a16:creationId xmlns:a16="http://schemas.microsoft.com/office/drawing/2014/main" id="{4EFF52EB-245C-4A0B-A39B-3CF2D02DD56F}"/>
              </a:ext>
            </a:extLst>
          </p:cNvPr>
          <p:cNvSpPr txBox="1"/>
          <p:nvPr/>
        </p:nvSpPr>
        <p:spPr>
          <a:xfrm>
            <a:off x="7019449" y="5012621"/>
            <a:ext cx="1133942" cy="648512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sym typeface="+mn-lt"/>
              </a:rPr>
              <a:t>Add title</a:t>
            </a:r>
          </a:p>
          <a:p>
            <a:pPr algn="ctr"/>
            <a:r>
              <a:rPr lang="en-US" altLang="zh-CN" sz="1800" dirty="0">
                <a:solidFill>
                  <a:schemeClr val="bg1"/>
                </a:solidFill>
                <a:sym typeface="+mn-lt"/>
              </a:rPr>
              <a:t> text</a:t>
            </a:r>
            <a:endParaRPr sz="1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" name="稻壳儿_时尚演示出品_9">
            <a:extLst>
              <a:ext uri="{FF2B5EF4-FFF2-40B4-BE49-F238E27FC236}">
                <a16:creationId xmlns:a16="http://schemas.microsoft.com/office/drawing/2014/main" id="{5C7F78B6-E590-4A49-9B99-1A8B6102B5DB}"/>
              </a:ext>
            </a:extLst>
          </p:cNvPr>
          <p:cNvSpPr txBox="1"/>
          <p:nvPr/>
        </p:nvSpPr>
        <p:spPr>
          <a:xfrm>
            <a:off x="6532171" y="2524473"/>
            <a:ext cx="1622537" cy="371513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sym typeface="+mn-lt"/>
              </a:rPr>
              <a:t>Add title text</a:t>
            </a:r>
            <a:endParaRPr sz="1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" name="稻壳儿_时尚演示出品_10">
            <a:extLst>
              <a:ext uri="{FF2B5EF4-FFF2-40B4-BE49-F238E27FC236}">
                <a16:creationId xmlns:a16="http://schemas.microsoft.com/office/drawing/2014/main" id="{D9F4439E-2952-4B8B-B814-F64484A1309A}"/>
              </a:ext>
            </a:extLst>
          </p:cNvPr>
          <p:cNvSpPr txBox="1"/>
          <p:nvPr/>
        </p:nvSpPr>
        <p:spPr>
          <a:xfrm>
            <a:off x="9273844" y="4541855"/>
            <a:ext cx="1133942" cy="648512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sym typeface="+mn-lt"/>
              </a:rPr>
              <a:t>Add title</a:t>
            </a:r>
          </a:p>
          <a:p>
            <a:pPr algn="ctr"/>
            <a:r>
              <a:rPr lang="en-US" altLang="zh-CN" sz="1800" dirty="0">
                <a:solidFill>
                  <a:schemeClr val="bg1"/>
                </a:solidFill>
                <a:sym typeface="+mn-lt"/>
              </a:rPr>
              <a:t> text</a:t>
            </a:r>
            <a:endParaRPr sz="1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" name="稻壳儿_时尚演示出品_11">
            <a:extLst>
              <a:ext uri="{FF2B5EF4-FFF2-40B4-BE49-F238E27FC236}">
                <a16:creationId xmlns:a16="http://schemas.microsoft.com/office/drawing/2014/main" id="{02500425-E9C8-41BD-AFAD-01FBC6A31093}"/>
              </a:ext>
            </a:extLst>
          </p:cNvPr>
          <p:cNvSpPr txBox="1"/>
          <p:nvPr/>
        </p:nvSpPr>
        <p:spPr>
          <a:xfrm>
            <a:off x="8933828" y="2686434"/>
            <a:ext cx="1622537" cy="371513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sym typeface="+mn-lt"/>
              </a:rPr>
              <a:t>Add title text</a:t>
            </a:r>
            <a:endParaRPr sz="1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" name="稻壳儿_时尚演示出品_12">
            <a:extLst>
              <a:ext uri="{FF2B5EF4-FFF2-40B4-BE49-F238E27FC236}">
                <a16:creationId xmlns:a16="http://schemas.microsoft.com/office/drawing/2014/main" id="{7A821D16-EEB6-4742-8A6F-78E1A998E4FB}"/>
              </a:ext>
            </a:extLst>
          </p:cNvPr>
          <p:cNvSpPr/>
          <p:nvPr/>
        </p:nvSpPr>
        <p:spPr>
          <a:xfrm>
            <a:off x="1925717" y="4095414"/>
            <a:ext cx="598248" cy="6110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830" y="15931"/>
                </a:moveTo>
                <a:cubicBezTo>
                  <a:pt x="2287" y="16741"/>
                  <a:pt x="0" y="16887"/>
                  <a:pt x="0" y="20181"/>
                </a:cubicBezTo>
                <a:cubicBezTo>
                  <a:pt x="0" y="20856"/>
                  <a:pt x="3509" y="21505"/>
                  <a:pt x="9295" y="21600"/>
                </a:cubicBezTo>
                <a:lnTo>
                  <a:pt x="10029" y="16977"/>
                </a:lnTo>
                <a:lnTo>
                  <a:pt x="9660" y="16399"/>
                </a:lnTo>
                <a:cubicBezTo>
                  <a:pt x="9608" y="16318"/>
                  <a:pt x="9614" y="16212"/>
                  <a:pt x="9681" y="16142"/>
                </a:cubicBezTo>
                <a:lnTo>
                  <a:pt x="10641" y="15121"/>
                </a:lnTo>
                <a:cubicBezTo>
                  <a:pt x="10729" y="15035"/>
                  <a:pt x="10878" y="15035"/>
                  <a:pt x="10959" y="15121"/>
                </a:cubicBezTo>
                <a:lnTo>
                  <a:pt x="11926" y="16142"/>
                </a:lnTo>
                <a:cubicBezTo>
                  <a:pt x="11988" y="16212"/>
                  <a:pt x="11997" y="16318"/>
                  <a:pt x="11946" y="16399"/>
                </a:cubicBezTo>
                <a:lnTo>
                  <a:pt x="11576" y="16977"/>
                </a:lnTo>
                <a:lnTo>
                  <a:pt x="12306" y="21600"/>
                </a:lnTo>
                <a:cubicBezTo>
                  <a:pt x="18096" y="21505"/>
                  <a:pt x="21600" y="20856"/>
                  <a:pt x="21600" y="20181"/>
                </a:cubicBezTo>
                <a:cubicBezTo>
                  <a:pt x="21600" y="16887"/>
                  <a:pt x="19314" y="16741"/>
                  <a:pt x="16770" y="15931"/>
                </a:cubicBezTo>
                <a:cubicBezTo>
                  <a:pt x="15204" y="15428"/>
                  <a:pt x="13266" y="15146"/>
                  <a:pt x="13678" y="12506"/>
                </a:cubicBezTo>
                <a:cubicBezTo>
                  <a:pt x="14710" y="11585"/>
                  <a:pt x="15069" y="9678"/>
                  <a:pt x="15069" y="9678"/>
                </a:cubicBezTo>
                <a:cubicBezTo>
                  <a:pt x="15069" y="9678"/>
                  <a:pt x="16447" y="9004"/>
                  <a:pt x="16601" y="7701"/>
                </a:cubicBezTo>
                <a:cubicBezTo>
                  <a:pt x="16719" y="6714"/>
                  <a:pt x="16190" y="6257"/>
                  <a:pt x="16190" y="6257"/>
                </a:cubicBezTo>
                <a:lnTo>
                  <a:pt x="16190" y="4994"/>
                </a:lnTo>
                <a:cubicBezTo>
                  <a:pt x="16190" y="2203"/>
                  <a:pt x="13745" y="0"/>
                  <a:pt x="10800" y="0"/>
                </a:cubicBezTo>
                <a:cubicBezTo>
                  <a:pt x="7856" y="0"/>
                  <a:pt x="5411" y="2203"/>
                  <a:pt x="5411" y="4994"/>
                </a:cubicBezTo>
                <a:lnTo>
                  <a:pt x="5411" y="6257"/>
                </a:lnTo>
                <a:cubicBezTo>
                  <a:pt x="5411" y="6257"/>
                  <a:pt x="4881" y="6714"/>
                  <a:pt x="5000" y="7701"/>
                </a:cubicBezTo>
                <a:cubicBezTo>
                  <a:pt x="5153" y="9004"/>
                  <a:pt x="6525" y="9678"/>
                  <a:pt x="6525" y="9678"/>
                </a:cubicBezTo>
                <a:cubicBezTo>
                  <a:pt x="6525" y="9678"/>
                  <a:pt x="6891" y="11585"/>
                  <a:pt x="7923" y="12506"/>
                </a:cubicBezTo>
                <a:cubicBezTo>
                  <a:pt x="8339" y="15146"/>
                  <a:pt x="6398" y="15428"/>
                  <a:pt x="4830" y="15931"/>
                </a:cubicBezTo>
                <a:cubicBezTo>
                  <a:pt x="4830" y="15931"/>
                  <a:pt x="4830" y="15931"/>
                  <a:pt x="4830" y="15931"/>
                </a:cubicBezTo>
                <a:close/>
              </a:path>
            </a:pathLst>
          </a:custGeom>
          <a:solidFill>
            <a:srgbClr val="33493D"/>
          </a:solidFill>
          <a:ln>
            <a:solidFill>
              <a:srgbClr val="33493D"/>
            </a:solidFill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cs typeface="+mn-ea"/>
              <a:sym typeface="+mn-lt"/>
            </a:endParaRPr>
          </a:p>
        </p:txBody>
      </p:sp>
      <p:sp>
        <p:nvSpPr>
          <p:cNvPr id="18" name="稻壳儿_时尚演示出品_13">
            <a:extLst>
              <a:ext uri="{FF2B5EF4-FFF2-40B4-BE49-F238E27FC236}">
                <a16:creationId xmlns:a16="http://schemas.microsoft.com/office/drawing/2014/main" id="{58A755B4-BD5D-418F-B8B9-C2B32F6BDCB0}"/>
              </a:ext>
            </a:extLst>
          </p:cNvPr>
          <p:cNvSpPr/>
          <p:nvPr/>
        </p:nvSpPr>
        <p:spPr>
          <a:xfrm>
            <a:off x="3435282" y="4077271"/>
            <a:ext cx="620785" cy="617972"/>
          </a:xfrm>
          <a:custGeom>
            <a:avLst/>
            <a:gdLst/>
            <a:ahLst/>
            <a:cxnLst/>
            <a:rect l="l" t="t" r="r" b="b"/>
            <a:pathLst>
              <a:path w="2090579" h="2081100" extrusionOk="0">
                <a:moveTo>
                  <a:pt x="1049857" y="847945"/>
                </a:moveTo>
                <a:cubicBezTo>
                  <a:pt x="945816" y="847945"/>
                  <a:pt x="860645" y="933116"/>
                  <a:pt x="860645" y="1037157"/>
                </a:cubicBezTo>
                <a:cubicBezTo>
                  <a:pt x="860645" y="1141197"/>
                  <a:pt x="945784" y="1226369"/>
                  <a:pt x="1049857" y="1226369"/>
                </a:cubicBezTo>
                <a:cubicBezTo>
                  <a:pt x="1153897" y="1226369"/>
                  <a:pt x="1239036" y="1141197"/>
                  <a:pt x="1239036" y="1037157"/>
                </a:cubicBezTo>
                <a:cubicBezTo>
                  <a:pt x="1239036" y="933116"/>
                  <a:pt x="1153897" y="847945"/>
                  <a:pt x="1049857" y="847945"/>
                </a:cubicBezTo>
                <a:close/>
                <a:moveTo>
                  <a:pt x="1049857" y="685800"/>
                </a:moveTo>
                <a:cubicBezTo>
                  <a:pt x="1243070" y="685800"/>
                  <a:pt x="1401213" y="843911"/>
                  <a:pt x="1401213" y="1037157"/>
                </a:cubicBezTo>
                <a:cubicBezTo>
                  <a:pt x="1401213" y="1230370"/>
                  <a:pt x="1243070" y="1388513"/>
                  <a:pt x="1049857" y="1388513"/>
                </a:cubicBezTo>
                <a:cubicBezTo>
                  <a:pt x="855244" y="1388513"/>
                  <a:pt x="698500" y="1230370"/>
                  <a:pt x="698500" y="1037157"/>
                </a:cubicBezTo>
                <a:cubicBezTo>
                  <a:pt x="698500" y="843911"/>
                  <a:pt x="856611" y="685800"/>
                  <a:pt x="1049857" y="685800"/>
                </a:cubicBezTo>
                <a:close/>
                <a:moveTo>
                  <a:pt x="1044612" y="162152"/>
                </a:moveTo>
                <a:cubicBezTo>
                  <a:pt x="1031062" y="162152"/>
                  <a:pt x="987896" y="166199"/>
                  <a:pt x="967571" y="212156"/>
                </a:cubicBezTo>
                <a:lnTo>
                  <a:pt x="922952" y="309467"/>
                </a:lnTo>
                <a:cubicBezTo>
                  <a:pt x="882399" y="397336"/>
                  <a:pt x="794614" y="454084"/>
                  <a:pt x="698699" y="454084"/>
                </a:cubicBezTo>
                <a:cubicBezTo>
                  <a:pt x="668888" y="454084"/>
                  <a:pt x="640530" y="448689"/>
                  <a:pt x="612172" y="437802"/>
                </a:cubicBezTo>
                <a:lnTo>
                  <a:pt x="512192" y="400033"/>
                </a:lnTo>
                <a:cubicBezTo>
                  <a:pt x="474348" y="385196"/>
                  <a:pt x="433795" y="398685"/>
                  <a:pt x="412212" y="431057"/>
                </a:cubicBezTo>
                <a:cubicBezTo>
                  <a:pt x="402727" y="444642"/>
                  <a:pt x="389177" y="471619"/>
                  <a:pt x="402727" y="508135"/>
                </a:cubicBezTo>
                <a:lnTo>
                  <a:pt x="440570" y="608143"/>
                </a:lnTo>
                <a:cubicBezTo>
                  <a:pt x="486543" y="728385"/>
                  <a:pt x="429730" y="864909"/>
                  <a:pt x="312135" y="918960"/>
                </a:cubicBezTo>
                <a:lnTo>
                  <a:pt x="214865" y="963569"/>
                </a:lnTo>
                <a:cubicBezTo>
                  <a:pt x="168891" y="985151"/>
                  <a:pt x="164826" y="1027062"/>
                  <a:pt x="164826" y="1040550"/>
                </a:cubicBezTo>
                <a:cubicBezTo>
                  <a:pt x="164826" y="1054039"/>
                  <a:pt x="168891" y="1097299"/>
                  <a:pt x="214865" y="1117532"/>
                </a:cubicBezTo>
                <a:lnTo>
                  <a:pt x="312135" y="1162140"/>
                </a:lnTo>
                <a:cubicBezTo>
                  <a:pt x="429730" y="1216191"/>
                  <a:pt x="485188" y="1352715"/>
                  <a:pt x="440570" y="1472957"/>
                </a:cubicBezTo>
                <a:lnTo>
                  <a:pt x="402727" y="1572965"/>
                </a:lnTo>
                <a:cubicBezTo>
                  <a:pt x="389177" y="1609481"/>
                  <a:pt x="402727" y="1636554"/>
                  <a:pt x="412212" y="1650043"/>
                </a:cubicBezTo>
                <a:cubicBezTo>
                  <a:pt x="435150" y="1681067"/>
                  <a:pt x="474348" y="1694651"/>
                  <a:pt x="512192" y="1681067"/>
                </a:cubicBezTo>
                <a:lnTo>
                  <a:pt x="612172" y="1643298"/>
                </a:lnTo>
                <a:cubicBezTo>
                  <a:pt x="640530" y="1632411"/>
                  <a:pt x="668888" y="1627016"/>
                  <a:pt x="698699" y="1627016"/>
                </a:cubicBezTo>
                <a:cubicBezTo>
                  <a:pt x="794614" y="1627016"/>
                  <a:pt x="882399" y="1683861"/>
                  <a:pt x="922952" y="1771633"/>
                </a:cubicBezTo>
                <a:lnTo>
                  <a:pt x="967571" y="1868944"/>
                </a:lnTo>
                <a:cubicBezTo>
                  <a:pt x="989251" y="1914901"/>
                  <a:pt x="1031062" y="1918948"/>
                  <a:pt x="1044612" y="1918948"/>
                </a:cubicBezTo>
                <a:cubicBezTo>
                  <a:pt x="1058162" y="1918948"/>
                  <a:pt x="1101329" y="1914901"/>
                  <a:pt x="1121654" y="1868944"/>
                </a:cubicBezTo>
                <a:lnTo>
                  <a:pt x="1166272" y="1771633"/>
                </a:lnTo>
                <a:cubicBezTo>
                  <a:pt x="1206729" y="1683861"/>
                  <a:pt x="1294611" y="1627016"/>
                  <a:pt x="1390525" y="1627016"/>
                </a:cubicBezTo>
                <a:cubicBezTo>
                  <a:pt x="1420336" y="1627016"/>
                  <a:pt x="1448694" y="1632411"/>
                  <a:pt x="1477052" y="1643298"/>
                </a:cubicBezTo>
                <a:lnTo>
                  <a:pt x="1577032" y="1681067"/>
                </a:lnTo>
                <a:cubicBezTo>
                  <a:pt x="1614876" y="1696000"/>
                  <a:pt x="1655429" y="1682415"/>
                  <a:pt x="1677012" y="1650043"/>
                </a:cubicBezTo>
                <a:cubicBezTo>
                  <a:pt x="1686497" y="1636554"/>
                  <a:pt x="1700047" y="1609481"/>
                  <a:pt x="1686497" y="1572965"/>
                </a:cubicBezTo>
                <a:lnTo>
                  <a:pt x="1648654" y="1472957"/>
                </a:lnTo>
                <a:cubicBezTo>
                  <a:pt x="1602680" y="1352715"/>
                  <a:pt x="1659494" y="1216191"/>
                  <a:pt x="1777089" y="1162140"/>
                </a:cubicBezTo>
                <a:lnTo>
                  <a:pt x="1874359" y="1117532"/>
                </a:lnTo>
                <a:cubicBezTo>
                  <a:pt x="1920332" y="1095950"/>
                  <a:pt x="1924300" y="1054039"/>
                  <a:pt x="1924300" y="1040550"/>
                </a:cubicBezTo>
                <a:cubicBezTo>
                  <a:pt x="1924300" y="1027062"/>
                  <a:pt x="1920332" y="983802"/>
                  <a:pt x="1874359" y="963569"/>
                </a:cubicBezTo>
                <a:lnTo>
                  <a:pt x="1777089" y="918960"/>
                </a:lnTo>
                <a:cubicBezTo>
                  <a:pt x="1659494" y="864909"/>
                  <a:pt x="1604036" y="728385"/>
                  <a:pt x="1648654" y="608143"/>
                </a:cubicBezTo>
                <a:lnTo>
                  <a:pt x="1686497" y="508135"/>
                </a:lnTo>
                <a:cubicBezTo>
                  <a:pt x="1700047" y="471619"/>
                  <a:pt x="1686497" y="444642"/>
                  <a:pt x="1677012" y="431057"/>
                </a:cubicBezTo>
                <a:cubicBezTo>
                  <a:pt x="1654074" y="400033"/>
                  <a:pt x="1614876" y="386545"/>
                  <a:pt x="1577032" y="400033"/>
                </a:cubicBezTo>
                <a:lnTo>
                  <a:pt x="1477052" y="437802"/>
                </a:lnTo>
                <a:cubicBezTo>
                  <a:pt x="1448694" y="448689"/>
                  <a:pt x="1420336" y="454084"/>
                  <a:pt x="1390525" y="454084"/>
                </a:cubicBezTo>
                <a:cubicBezTo>
                  <a:pt x="1294611" y="454084"/>
                  <a:pt x="1206729" y="397336"/>
                  <a:pt x="1166272" y="309467"/>
                </a:cubicBezTo>
                <a:lnTo>
                  <a:pt x="1121654" y="212156"/>
                </a:lnTo>
                <a:cubicBezTo>
                  <a:pt x="1099974" y="166199"/>
                  <a:pt x="1058162" y="162152"/>
                  <a:pt x="1044612" y="162152"/>
                </a:cubicBezTo>
                <a:close/>
                <a:moveTo>
                  <a:pt x="1047322" y="0"/>
                </a:moveTo>
                <a:cubicBezTo>
                  <a:pt x="1144592" y="0"/>
                  <a:pt x="1231119" y="55399"/>
                  <a:pt x="1271672" y="144617"/>
                </a:cubicBezTo>
                <a:lnTo>
                  <a:pt x="1316194" y="241928"/>
                </a:lnTo>
                <a:cubicBezTo>
                  <a:pt x="1329744" y="272951"/>
                  <a:pt x="1360812" y="291932"/>
                  <a:pt x="1393235" y="291932"/>
                </a:cubicBezTo>
                <a:cubicBezTo>
                  <a:pt x="1404076" y="291932"/>
                  <a:pt x="1413560" y="290583"/>
                  <a:pt x="1422949" y="286536"/>
                </a:cubicBezTo>
                <a:lnTo>
                  <a:pt x="1523026" y="248672"/>
                </a:lnTo>
                <a:cubicBezTo>
                  <a:pt x="1551384" y="237881"/>
                  <a:pt x="1581097" y="232486"/>
                  <a:pt x="1610810" y="232486"/>
                </a:cubicBezTo>
                <a:cubicBezTo>
                  <a:pt x="1691917" y="232486"/>
                  <a:pt x="1767604" y="271603"/>
                  <a:pt x="1813577" y="339238"/>
                </a:cubicBezTo>
                <a:cubicBezTo>
                  <a:pt x="1860809" y="405429"/>
                  <a:pt x="1870294" y="487806"/>
                  <a:pt x="1841936" y="564884"/>
                </a:cubicBezTo>
                <a:lnTo>
                  <a:pt x="1804092" y="664892"/>
                </a:lnTo>
                <a:cubicBezTo>
                  <a:pt x="1789187" y="706803"/>
                  <a:pt x="1808157" y="752761"/>
                  <a:pt x="1848614" y="771645"/>
                </a:cubicBezTo>
                <a:lnTo>
                  <a:pt x="1945981" y="816254"/>
                </a:lnTo>
                <a:cubicBezTo>
                  <a:pt x="2035121" y="856816"/>
                  <a:pt x="2090579" y="943240"/>
                  <a:pt x="2090579" y="1040550"/>
                </a:cubicBezTo>
                <a:cubicBezTo>
                  <a:pt x="2090579" y="1137861"/>
                  <a:pt x="2035121" y="1224284"/>
                  <a:pt x="1945981" y="1264847"/>
                </a:cubicBezTo>
                <a:lnTo>
                  <a:pt x="1848711" y="1309455"/>
                </a:lnTo>
                <a:cubicBezTo>
                  <a:pt x="1808157" y="1328436"/>
                  <a:pt x="1789187" y="1374297"/>
                  <a:pt x="1804092" y="1416208"/>
                </a:cubicBezTo>
                <a:lnTo>
                  <a:pt x="1841936" y="1516216"/>
                </a:lnTo>
                <a:cubicBezTo>
                  <a:pt x="1870294" y="1593294"/>
                  <a:pt x="1859454" y="1675671"/>
                  <a:pt x="1813577" y="1743307"/>
                </a:cubicBezTo>
                <a:cubicBezTo>
                  <a:pt x="1766249" y="1809497"/>
                  <a:pt x="1690562" y="1851408"/>
                  <a:pt x="1610810" y="1851408"/>
                </a:cubicBezTo>
                <a:cubicBezTo>
                  <a:pt x="1581097" y="1851408"/>
                  <a:pt x="1551384" y="1844664"/>
                  <a:pt x="1523026" y="1833777"/>
                </a:cubicBezTo>
                <a:lnTo>
                  <a:pt x="1422949" y="1794660"/>
                </a:lnTo>
                <a:cubicBezTo>
                  <a:pt x="1413560" y="1790613"/>
                  <a:pt x="1402720" y="1789264"/>
                  <a:pt x="1393235" y="1789264"/>
                </a:cubicBezTo>
                <a:cubicBezTo>
                  <a:pt x="1359457" y="1789264"/>
                  <a:pt x="1329744" y="1809497"/>
                  <a:pt x="1316194" y="1839269"/>
                </a:cubicBezTo>
                <a:lnTo>
                  <a:pt x="1271672" y="1936483"/>
                </a:lnTo>
                <a:cubicBezTo>
                  <a:pt x="1231119" y="2025701"/>
                  <a:pt x="1144592" y="2081100"/>
                  <a:pt x="1047322" y="2081100"/>
                </a:cubicBezTo>
                <a:cubicBezTo>
                  <a:pt x="950052" y="2081100"/>
                  <a:pt x="863525" y="2025701"/>
                  <a:pt x="822972" y="1936483"/>
                </a:cubicBezTo>
                <a:lnTo>
                  <a:pt x="778354" y="1839269"/>
                </a:lnTo>
                <a:cubicBezTo>
                  <a:pt x="764900" y="1808149"/>
                  <a:pt x="733832" y="1789264"/>
                  <a:pt x="701409" y="1789264"/>
                </a:cubicBezTo>
                <a:cubicBezTo>
                  <a:pt x="690568" y="1789264"/>
                  <a:pt x="681083" y="1790613"/>
                  <a:pt x="671598" y="1794660"/>
                </a:cubicBezTo>
                <a:lnTo>
                  <a:pt x="571618" y="1832428"/>
                </a:lnTo>
                <a:cubicBezTo>
                  <a:pt x="543260" y="1843315"/>
                  <a:pt x="513547" y="1848711"/>
                  <a:pt x="483833" y="1848711"/>
                </a:cubicBezTo>
                <a:cubicBezTo>
                  <a:pt x="402727" y="1848711"/>
                  <a:pt x="327040" y="1809497"/>
                  <a:pt x="281066" y="1741958"/>
                </a:cubicBezTo>
                <a:cubicBezTo>
                  <a:pt x="233835" y="1675671"/>
                  <a:pt x="224350" y="1593294"/>
                  <a:pt x="252708" y="1516216"/>
                </a:cubicBezTo>
                <a:lnTo>
                  <a:pt x="290552" y="1416208"/>
                </a:lnTo>
                <a:cubicBezTo>
                  <a:pt x="305457" y="1374297"/>
                  <a:pt x="286487" y="1328436"/>
                  <a:pt x="245933" y="1309455"/>
                </a:cubicBezTo>
                <a:lnTo>
                  <a:pt x="148663" y="1264847"/>
                </a:lnTo>
                <a:cubicBezTo>
                  <a:pt x="59426" y="1224284"/>
                  <a:pt x="0" y="1139210"/>
                  <a:pt x="0" y="1041899"/>
                </a:cubicBezTo>
                <a:cubicBezTo>
                  <a:pt x="0" y="944588"/>
                  <a:pt x="55361" y="858165"/>
                  <a:pt x="144598" y="817603"/>
                </a:cubicBezTo>
                <a:lnTo>
                  <a:pt x="241868" y="772994"/>
                </a:lnTo>
                <a:cubicBezTo>
                  <a:pt x="282422" y="754110"/>
                  <a:pt x="301392" y="708152"/>
                  <a:pt x="286487" y="666241"/>
                </a:cubicBezTo>
                <a:lnTo>
                  <a:pt x="248643" y="566232"/>
                </a:lnTo>
                <a:cubicBezTo>
                  <a:pt x="220285" y="490600"/>
                  <a:pt x="231125" y="408127"/>
                  <a:pt x="277001" y="340587"/>
                </a:cubicBezTo>
                <a:cubicBezTo>
                  <a:pt x="324330" y="274300"/>
                  <a:pt x="400017" y="233834"/>
                  <a:pt x="479768" y="233834"/>
                </a:cubicBezTo>
                <a:cubicBezTo>
                  <a:pt x="509482" y="233834"/>
                  <a:pt x="539195" y="239230"/>
                  <a:pt x="567553" y="250021"/>
                </a:cubicBezTo>
                <a:lnTo>
                  <a:pt x="667533" y="287885"/>
                </a:lnTo>
                <a:cubicBezTo>
                  <a:pt x="677018" y="291932"/>
                  <a:pt x="687858" y="293281"/>
                  <a:pt x="697343" y="293281"/>
                </a:cubicBezTo>
                <a:cubicBezTo>
                  <a:pt x="731122" y="293281"/>
                  <a:pt x="760835" y="272951"/>
                  <a:pt x="774289" y="243276"/>
                </a:cubicBezTo>
                <a:lnTo>
                  <a:pt x="818907" y="145966"/>
                </a:lnTo>
                <a:cubicBezTo>
                  <a:pt x="859460" y="56748"/>
                  <a:pt x="950052" y="0"/>
                  <a:pt x="1047322" y="0"/>
                </a:cubicBezTo>
                <a:close/>
              </a:path>
            </a:pathLst>
          </a:custGeom>
          <a:solidFill>
            <a:srgbClr val="33493D"/>
          </a:solidFill>
          <a:ln>
            <a:solidFill>
              <a:srgbClr val="33493D"/>
            </a:solidFill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cs typeface="+mn-ea"/>
              <a:sym typeface="+mn-lt"/>
            </a:endParaRPr>
          </a:p>
        </p:txBody>
      </p:sp>
      <p:sp>
        <p:nvSpPr>
          <p:cNvPr id="19" name="稻壳儿_时尚演示出品_14">
            <a:extLst>
              <a:ext uri="{FF2B5EF4-FFF2-40B4-BE49-F238E27FC236}">
                <a16:creationId xmlns:a16="http://schemas.microsoft.com/office/drawing/2014/main" id="{339A97A1-F18A-48AB-86DF-1126F847221C}"/>
              </a:ext>
            </a:extLst>
          </p:cNvPr>
          <p:cNvSpPr txBox="1"/>
          <p:nvPr/>
        </p:nvSpPr>
        <p:spPr>
          <a:xfrm>
            <a:off x="1838878" y="2543144"/>
            <a:ext cx="2640808" cy="627352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sym typeface="+mn-lt"/>
              </a:rPr>
              <a:t>Click here to add content that matches the title.</a:t>
            </a:r>
            <a:endParaRPr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" name="稻壳儿_时尚演示出品_15">
            <a:extLst>
              <a:ext uri="{FF2B5EF4-FFF2-40B4-BE49-F238E27FC236}">
                <a16:creationId xmlns:a16="http://schemas.microsoft.com/office/drawing/2014/main" id="{1E477EC2-67EB-4020-AFC4-DCC0815C9529}"/>
              </a:ext>
            </a:extLst>
          </p:cNvPr>
          <p:cNvSpPr txBox="1"/>
          <p:nvPr/>
        </p:nvSpPr>
        <p:spPr>
          <a:xfrm>
            <a:off x="2767354" y="2056976"/>
            <a:ext cx="1464032" cy="340735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600" dirty="0">
                <a:solidFill>
                  <a:schemeClr val="tx1"/>
                </a:solidFill>
                <a:sym typeface="+mn-lt"/>
              </a:rPr>
              <a:t>Add title text</a:t>
            </a:r>
            <a:endParaRPr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稻壳儿_时尚演示出品_16">
            <a:extLst>
              <a:ext uri="{FF2B5EF4-FFF2-40B4-BE49-F238E27FC236}">
                <a16:creationId xmlns:a16="http://schemas.microsoft.com/office/drawing/2014/main" id="{CA5A28E9-F0D7-4536-8221-417C70A7956D}"/>
              </a:ext>
            </a:extLst>
          </p:cNvPr>
          <p:cNvSpPr txBox="1"/>
          <p:nvPr/>
        </p:nvSpPr>
        <p:spPr>
          <a:xfrm>
            <a:off x="1875465" y="1938952"/>
            <a:ext cx="1040013" cy="5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cs typeface="+mn-ea"/>
                <a:sym typeface="+mn-lt"/>
              </a:rPr>
              <a:t>33%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22" name="稻壳儿_时尚演示出品_17">
            <a:extLst>
              <a:ext uri="{FF2B5EF4-FFF2-40B4-BE49-F238E27FC236}">
                <a16:creationId xmlns:a16="http://schemas.microsoft.com/office/drawing/2014/main" id="{F973BF3B-96D6-417F-874F-312BF3D13658}"/>
              </a:ext>
            </a:extLst>
          </p:cNvPr>
          <p:cNvCxnSpPr/>
          <p:nvPr/>
        </p:nvCxnSpPr>
        <p:spPr>
          <a:xfrm>
            <a:off x="1875465" y="3540361"/>
            <a:ext cx="2534218" cy="0"/>
          </a:xfrm>
          <a:prstGeom prst="straightConnector1">
            <a:avLst/>
          </a:prstGeom>
          <a:noFill/>
          <a:ln w="9525" cap="flat" cmpd="sng">
            <a:solidFill>
              <a:srgbClr val="89814D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稻壳儿_时尚演示出品_18">
            <a:extLst>
              <a:ext uri="{FF2B5EF4-FFF2-40B4-BE49-F238E27FC236}">
                <a16:creationId xmlns:a16="http://schemas.microsoft.com/office/drawing/2014/main" id="{6FF372BB-E8F5-4016-8C4C-038196678ED3}"/>
              </a:ext>
            </a:extLst>
          </p:cNvPr>
          <p:cNvSpPr txBox="1"/>
          <p:nvPr/>
        </p:nvSpPr>
        <p:spPr>
          <a:xfrm>
            <a:off x="1809643" y="5297921"/>
            <a:ext cx="1317192" cy="551242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sym typeface="+mn-lt"/>
              </a:rPr>
              <a:t>Lorem ipsum dolor sit</a:t>
            </a:r>
            <a:endParaRPr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稻壳儿_时尚演示出品_19">
            <a:extLst>
              <a:ext uri="{FF2B5EF4-FFF2-40B4-BE49-F238E27FC236}">
                <a16:creationId xmlns:a16="http://schemas.microsoft.com/office/drawing/2014/main" id="{E8E98469-3AC2-42A2-B483-13A51A67F75C}"/>
              </a:ext>
            </a:extLst>
          </p:cNvPr>
          <p:cNvSpPr txBox="1"/>
          <p:nvPr/>
        </p:nvSpPr>
        <p:spPr>
          <a:xfrm>
            <a:off x="1838877" y="4855629"/>
            <a:ext cx="738000" cy="40229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cs typeface="+mn-ea"/>
                <a:sym typeface="+mn-lt"/>
              </a:rPr>
              <a:t>89%</a:t>
            </a:r>
            <a:endParaRPr sz="2000" b="1" dirty="0">
              <a:cs typeface="+mn-ea"/>
              <a:sym typeface="+mn-lt"/>
            </a:endParaRPr>
          </a:p>
        </p:txBody>
      </p:sp>
      <p:sp>
        <p:nvSpPr>
          <p:cNvPr id="25" name="稻壳儿_时尚演示出品_20">
            <a:extLst>
              <a:ext uri="{FF2B5EF4-FFF2-40B4-BE49-F238E27FC236}">
                <a16:creationId xmlns:a16="http://schemas.microsoft.com/office/drawing/2014/main" id="{01A3F055-994D-4EE3-928B-DCF2CE65610F}"/>
              </a:ext>
            </a:extLst>
          </p:cNvPr>
          <p:cNvSpPr txBox="1"/>
          <p:nvPr/>
        </p:nvSpPr>
        <p:spPr>
          <a:xfrm>
            <a:off x="3351365" y="5297921"/>
            <a:ext cx="1317192" cy="551242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sym typeface="+mn-lt"/>
              </a:rPr>
              <a:t>Lorem ipsum dolor sit</a:t>
            </a:r>
            <a:endParaRPr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" name="稻壳儿_时尚演示出品_21">
            <a:extLst>
              <a:ext uri="{FF2B5EF4-FFF2-40B4-BE49-F238E27FC236}">
                <a16:creationId xmlns:a16="http://schemas.microsoft.com/office/drawing/2014/main" id="{E49343F8-E259-456A-9630-482BB7560A78}"/>
              </a:ext>
            </a:extLst>
          </p:cNvPr>
          <p:cNvSpPr txBox="1"/>
          <p:nvPr/>
        </p:nvSpPr>
        <p:spPr>
          <a:xfrm>
            <a:off x="3380599" y="4855629"/>
            <a:ext cx="738000" cy="40229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cs typeface="+mn-ea"/>
                <a:sym typeface="+mn-lt"/>
              </a:rPr>
              <a:t>17%</a:t>
            </a:r>
            <a:endParaRPr dirty="0">
              <a:cs typeface="+mn-ea"/>
              <a:sym typeface="+mn-lt"/>
            </a:endParaRPr>
          </a:p>
        </p:txBody>
      </p:sp>
      <p:sp>
        <p:nvSpPr>
          <p:cNvPr id="27" name="稻壳儿_时尚演示出品_22">
            <a:extLst>
              <a:ext uri="{FF2B5EF4-FFF2-40B4-BE49-F238E27FC236}">
                <a16:creationId xmlns:a16="http://schemas.microsoft.com/office/drawing/2014/main" id="{EB68F53E-1377-4C82-B357-DBB53DA6DD17}"/>
              </a:ext>
            </a:extLst>
          </p:cNvPr>
          <p:cNvSpPr/>
          <p:nvPr/>
        </p:nvSpPr>
        <p:spPr>
          <a:xfrm>
            <a:off x="5759083" y="3224617"/>
            <a:ext cx="1279439" cy="1277546"/>
          </a:xfrm>
          <a:prstGeom prst="ellipse">
            <a:avLst/>
          </a:prstGeom>
          <a:solidFill>
            <a:srgbClr val="33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8" name="稻壳儿_时尚演示出品_23">
            <a:extLst>
              <a:ext uri="{FF2B5EF4-FFF2-40B4-BE49-F238E27FC236}">
                <a16:creationId xmlns:a16="http://schemas.microsoft.com/office/drawing/2014/main" id="{0CBF22AF-A883-4025-B7C6-9255FB128304}"/>
              </a:ext>
            </a:extLst>
          </p:cNvPr>
          <p:cNvSpPr/>
          <p:nvPr/>
        </p:nvSpPr>
        <p:spPr>
          <a:xfrm>
            <a:off x="7584382" y="3224617"/>
            <a:ext cx="1279439" cy="1277546"/>
          </a:xfrm>
          <a:prstGeom prst="ellipse">
            <a:avLst/>
          </a:prstGeom>
          <a:solidFill>
            <a:srgbClr val="33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9" name="稻壳儿_时尚演示出品_24">
            <a:extLst>
              <a:ext uri="{FF2B5EF4-FFF2-40B4-BE49-F238E27FC236}">
                <a16:creationId xmlns:a16="http://schemas.microsoft.com/office/drawing/2014/main" id="{E1F7A111-CB89-4FD8-9E2E-804C9CC43EFB}"/>
              </a:ext>
            </a:extLst>
          </p:cNvPr>
          <p:cNvSpPr txBox="1"/>
          <p:nvPr/>
        </p:nvSpPr>
        <p:spPr>
          <a:xfrm>
            <a:off x="5832633" y="3677634"/>
            <a:ext cx="1029746" cy="586957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sym typeface="+mn-lt"/>
              </a:rPr>
              <a:t>Add title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sym typeface="+mn-lt"/>
              </a:rPr>
              <a:t> text</a:t>
            </a:r>
            <a:endParaRPr sz="16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0" name="稻壳儿_时尚演示出品_25">
            <a:extLst>
              <a:ext uri="{FF2B5EF4-FFF2-40B4-BE49-F238E27FC236}">
                <a16:creationId xmlns:a16="http://schemas.microsoft.com/office/drawing/2014/main" id="{138F120E-9B82-43DD-88DF-A2A15A22890A}"/>
              </a:ext>
            </a:extLst>
          </p:cNvPr>
          <p:cNvSpPr txBox="1"/>
          <p:nvPr/>
        </p:nvSpPr>
        <p:spPr>
          <a:xfrm>
            <a:off x="7657932" y="3677634"/>
            <a:ext cx="1029746" cy="586957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sym typeface="+mn-lt"/>
              </a:rPr>
              <a:t>Add title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sym typeface="+mn-lt"/>
              </a:rPr>
              <a:t> text</a:t>
            </a:r>
            <a:endParaRPr sz="1600" dirty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8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7" grpId="0" animBg="1"/>
      <p:bldP spid="28" grpId="0" animBg="1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5hmvmze2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1326</Words>
  <Application>Microsoft Office PowerPoint</Application>
  <PresentationFormat>宽屏</PresentationFormat>
  <Paragraphs>263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仓耳玄三M W05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213</cp:revision>
  <dcterms:created xsi:type="dcterms:W3CDTF">2019-03-29T12:25:33Z</dcterms:created>
  <dcterms:modified xsi:type="dcterms:W3CDTF">2021-12-07T08:11:48Z</dcterms:modified>
</cp:coreProperties>
</file>