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6" r:id="rId3"/>
    <p:sldMasterId id="2147483695" r:id="rId4"/>
  </p:sldMasterIdLst>
  <p:notesMasterIdLst>
    <p:notesMasterId r:id="rId34"/>
  </p:notesMasterIdLst>
  <p:sldIdLst>
    <p:sldId id="283" r:id="rId5"/>
    <p:sldId id="259" r:id="rId6"/>
    <p:sldId id="260" r:id="rId7"/>
    <p:sldId id="273" r:id="rId8"/>
    <p:sldId id="274" r:id="rId9"/>
    <p:sldId id="262" r:id="rId10"/>
    <p:sldId id="268" r:id="rId11"/>
    <p:sldId id="275" r:id="rId12"/>
    <p:sldId id="276" r:id="rId13"/>
    <p:sldId id="272" r:id="rId14"/>
    <p:sldId id="269" r:id="rId15"/>
    <p:sldId id="279" r:id="rId16"/>
    <p:sldId id="277" r:id="rId17"/>
    <p:sldId id="281" r:id="rId18"/>
    <p:sldId id="270" r:id="rId19"/>
    <p:sldId id="264" r:id="rId20"/>
    <p:sldId id="266" r:id="rId21"/>
    <p:sldId id="265" r:id="rId22"/>
    <p:sldId id="267" r:id="rId23"/>
    <p:sldId id="280" r:id="rId24"/>
    <p:sldId id="271" r:id="rId25"/>
    <p:sldId id="261" r:id="rId26"/>
    <p:sldId id="282" r:id="rId27"/>
    <p:sldId id="285" r:id="rId28"/>
    <p:sldId id="286" r:id="rId29"/>
    <p:sldId id="1774" r:id="rId30"/>
    <p:sldId id="304" r:id="rId31"/>
    <p:sldId id="305" r:id="rId32"/>
    <p:sldId id="30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E30"/>
    <a:srgbClr val="CECECE"/>
    <a:srgbClr val="464646"/>
    <a:srgbClr val="AA8C5B"/>
    <a:srgbClr val="A5BFC4"/>
    <a:srgbClr val="4C4D56"/>
    <a:srgbClr val="DCE4E6"/>
    <a:srgbClr val="521E27"/>
    <a:srgbClr val="F6EEDC"/>
    <a:srgbClr val="E86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7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8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08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488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3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787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8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97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5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51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3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916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51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806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75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938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62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5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64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20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1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6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8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4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7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0705" y="65520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9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14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362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48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22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65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2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7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70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5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86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1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1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0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214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55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28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3937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4786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1127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6370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7350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0785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4934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785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973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723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21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913238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24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3959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85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6667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78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48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480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6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7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65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43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431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981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128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962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886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14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17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9C1E30">
                  <a:shade val="30000"/>
                  <a:satMod val="115000"/>
                </a:srgbClr>
              </a:gs>
              <a:gs pos="50000">
                <a:srgbClr val="9C1E30">
                  <a:shade val="67500"/>
                  <a:satMod val="115000"/>
                </a:srgbClr>
              </a:gs>
              <a:gs pos="100000">
                <a:srgbClr val="9C1E3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18199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5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17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3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99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19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1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1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862D9FC-BBA0-4859-A6BB-39BA5CAA3D3F}"/>
              </a:ext>
            </a:extLst>
          </p:cNvPr>
          <p:cNvSpPr/>
          <p:nvPr/>
        </p:nvSpPr>
        <p:spPr>
          <a:xfrm>
            <a:off x="4743807" y="1910860"/>
            <a:ext cx="6870517" cy="44313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99E49C-EF47-4F1F-A4EC-4A7D50D18507}"/>
              </a:ext>
            </a:extLst>
          </p:cNvPr>
          <p:cNvSpPr txBox="1"/>
          <p:nvPr/>
        </p:nvSpPr>
        <p:spPr>
          <a:xfrm>
            <a:off x="4841912" y="2353317"/>
            <a:ext cx="461665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3058F2-3E8A-48E5-9363-8CBF323E2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619" y="1910860"/>
            <a:ext cx="3266306" cy="45729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63AD2AD-8647-4C6F-98F1-76F4FC306B82}"/>
              </a:ext>
            </a:extLst>
          </p:cNvPr>
          <p:cNvSpPr txBox="1"/>
          <p:nvPr/>
        </p:nvSpPr>
        <p:spPr>
          <a:xfrm>
            <a:off x="8313084" y="2000601"/>
            <a:ext cx="340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i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851tegakizatsu" panose="02000600000000000000" pitchFamily="2" charset="-122"/>
              </a:rPr>
              <a:t>20XX</a:t>
            </a:r>
            <a:endParaRPr lang="zh-CN" altLang="en-US" sz="9600" i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DA7028F-65F2-4AFF-AB59-F1BA087E8FFF}"/>
              </a:ext>
            </a:extLst>
          </p:cNvPr>
          <p:cNvSpPr txBox="1"/>
          <p:nvPr/>
        </p:nvSpPr>
        <p:spPr>
          <a:xfrm>
            <a:off x="8465042" y="3448352"/>
            <a:ext cx="382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9C1E3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851tegakizatsu" panose="02000600000000000000" pitchFamily="2" charset="-122"/>
              </a:rPr>
              <a:t>Title text</a:t>
            </a:r>
            <a:endParaRPr lang="zh-CN" altLang="en-US" sz="5400" dirty="0">
              <a:solidFill>
                <a:srgbClr val="9C1E3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851tegakizatsu" panose="02000600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4170D4-6B97-4049-8CBC-9A9A59BC024A}"/>
              </a:ext>
            </a:extLst>
          </p:cNvPr>
          <p:cNvSpPr/>
          <p:nvPr/>
        </p:nvSpPr>
        <p:spPr>
          <a:xfrm>
            <a:off x="8850167" y="5506455"/>
            <a:ext cx="2263940" cy="54520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64DC9D-42F8-4D2D-9BAB-5CF2880EF955}"/>
              </a:ext>
            </a:extLst>
          </p:cNvPr>
          <p:cNvSpPr txBox="1"/>
          <p:nvPr/>
        </p:nvSpPr>
        <p:spPr>
          <a:xfrm>
            <a:off x="8850167" y="5608498"/>
            <a:ext cx="22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Report </a:t>
            </a:r>
            <a:r>
              <a: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：</a:t>
            </a:r>
            <a:r>
              <a:rPr lang="en-US" altLang="zh-CN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jpppt.com</a:t>
            </a:r>
            <a:endParaRPr lang="zh-CN" altLang="en-US" sz="16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F05A70-B5B7-46C6-9550-8781D153A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1" b="96907" l="0" r="100000">
                        <a14:foregroundMark x1="36553" y1="10232" x2="36553" y2="10232"/>
                        <a14:foregroundMark x1="37552" y1="10054" x2="53039" y2="11779"/>
                        <a14:foregroundMark x1="48210" y1="96074" x2="70108" y2="96966"/>
                        <a14:foregroundMark x1="39217" y1="6901" x2="39217" y2="6901"/>
                        <a14:foregroundMark x1="29975" y1="9042" x2="29975" y2="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105" y="-127377"/>
            <a:ext cx="4988689" cy="69853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2AB9F68-D543-4DE2-975B-734E6EC8F76F}"/>
              </a:ext>
            </a:extLst>
          </p:cNvPr>
          <p:cNvSpPr/>
          <p:nvPr/>
        </p:nvSpPr>
        <p:spPr>
          <a:xfrm>
            <a:off x="5773515" y="1120232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Home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23E02C-7C2A-46BA-9859-2A3FAF9619D9}"/>
              </a:ext>
            </a:extLst>
          </p:cNvPr>
          <p:cNvSpPr/>
          <p:nvPr/>
        </p:nvSpPr>
        <p:spPr>
          <a:xfrm>
            <a:off x="8869692" y="1128673"/>
            <a:ext cx="808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About us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C03CCCD-2749-4AE2-B4FE-C00AFACEB43F}"/>
              </a:ext>
            </a:extLst>
          </p:cNvPr>
          <p:cNvSpPr/>
          <p:nvPr/>
        </p:nvSpPr>
        <p:spPr>
          <a:xfrm>
            <a:off x="7221500" y="1130241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Portfolio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9FC84C-1D98-4304-A299-7F20FCB9A35D}"/>
              </a:ext>
            </a:extLst>
          </p:cNvPr>
          <p:cNvSpPr/>
          <p:nvPr/>
        </p:nvSpPr>
        <p:spPr>
          <a:xfrm>
            <a:off x="10469459" y="1120233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u="sng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Contact us</a:t>
            </a:r>
            <a:endParaRPr lang="zh-CN" altLang="en-US" sz="1400" u="sng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4534A4-6AF8-4FEF-B16F-B330BF264849}"/>
              </a:ext>
            </a:extLst>
          </p:cNvPr>
          <p:cNvSpPr/>
          <p:nvPr/>
        </p:nvSpPr>
        <p:spPr>
          <a:xfrm>
            <a:off x="8417925" y="4383008"/>
            <a:ext cx="306260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sz="1200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change.</a:t>
            </a:r>
          </a:p>
        </p:txBody>
      </p:sp>
      <p:sp>
        <p:nvSpPr>
          <p:cNvPr id="19" name="TextBox 3">
            <a:hlinkClick r:id="rId6"/>
            <a:extLst>
              <a:ext uri="{FF2B5EF4-FFF2-40B4-BE49-F238E27FC236}">
                <a16:creationId xmlns:a16="http://schemas.microsoft.com/office/drawing/2014/main" id="{E9279F6D-8ED6-420C-9FDC-AEF6EC5F63A0}"/>
              </a:ext>
            </a:extLst>
          </p:cNvPr>
          <p:cNvSpPr txBox="1"/>
          <p:nvPr/>
        </p:nvSpPr>
        <p:spPr>
          <a:xfrm>
            <a:off x="4666611" y="65961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C78AF412-0F27-43A3-8853-E51756E89052}"/>
              </a:ext>
            </a:extLst>
          </p:cNvPr>
          <p:cNvSpPr/>
          <p:nvPr/>
        </p:nvSpPr>
        <p:spPr>
          <a:xfrm>
            <a:off x="9795928" y="3002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5CCA897-68A8-49EB-BAC5-BDD6FA48823B}"/>
              </a:ext>
            </a:extLst>
          </p:cNvPr>
          <p:cNvSpPr/>
          <p:nvPr/>
        </p:nvSpPr>
        <p:spPr>
          <a:xfrm>
            <a:off x="821803" y="4132161"/>
            <a:ext cx="1979271" cy="1979271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21F7FFE-96B1-423A-9CB1-F8E29D652910}"/>
              </a:ext>
            </a:extLst>
          </p:cNvPr>
          <p:cNvSpPr/>
          <p:nvPr/>
        </p:nvSpPr>
        <p:spPr>
          <a:xfrm>
            <a:off x="5810492" y="5266480"/>
            <a:ext cx="844952" cy="844952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D8DA5FC-1B67-487C-B814-D677A5FB3872}"/>
              </a:ext>
            </a:extLst>
          </p:cNvPr>
          <p:cNvSpPr/>
          <p:nvPr/>
        </p:nvSpPr>
        <p:spPr>
          <a:xfrm>
            <a:off x="4618300" y="4647234"/>
            <a:ext cx="364603" cy="364603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37746C0-0481-4E4A-BCE0-5AD73ED90756}"/>
              </a:ext>
            </a:extLst>
          </p:cNvPr>
          <p:cNvSpPr/>
          <p:nvPr/>
        </p:nvSpPr>
        <p:spPr>
          <a:xfrm>
            <a:off x="5451678" y="2164465"/>
            <a:ext cx="364603" cy="364603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C5D2D7-E55E-448D-A604-C4F38EBD2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01" b="96907" l="0" r="100000">
                        <a14:foregroundMark x1="36553" y1="10232" x2="36553" y2="10232"/>
                        <a14:foregroundMark x1="37552" y1="10054" x2="53039" y2="11779"/>
                        <a14:foregroundMark x1="48210" y1="96074" x2="70108" y2="96966"/>
                        <a14:foregroundMark x1="39217" y1="6901" x2="39217" y2="6901"/>
                        <a14:foregroundMark x1="29975" y1="9042" x2="29975" y2="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377"/>
            <a:ext cx="4988689" cy="6985377"/>
          </a:xfrm>
          <a:prstGeom prst="rect">
            <a:avLst/>
          </a:prstGeom>
        </p:spPr>
      </p:pic>
      <p:sp>
        <p:nvSpPr>
          <p:cNvPr id="8" name="ValueBack">
            <a:extLst>
              <a:ext uri="{FF2B5EF4-FFF2-40B4-BE49-F238E27FC236}">
                <a16:creationId xmlns:a16="http://schemas.microsoft.com/office/drawing/2014/main" id="{0C42E024-11CF-4943-8C10-F5F91205770F}"/>
              </a:ext>
            </a:extLst>
          </p:cNvPr>
          <p:cNvSpPr/>
          <p:nvPr/>
        </p:nvSpPr>
        <p:spPr>
          <a:xfrm>
            <a:off x="6232968" y="770890"/>
            <a:ext cx="5704610" cy="4918066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RelativeShape1">
            <a:extLst>
              <a:ext uri="{FF2B5EF4-FFF2-40B4-BE49-F238E27FC236}">
                <a16:creationId xmlns:a16="http://schemas.microsoft.com/office/drawing/2014/main" id="{BEAF7E7C-0D3E-4473-882B-E87B0C3221CA}"/>
              </a:ext>
            </a:extLst>
          </p:cNvPr>
          <p:cNvSpPr/>
          <p:nvPr/>
        </p:nvSpPr>
        <p:spPr>
          <a:xfrm>
            <a:off x="6843810" y="1345709"/>
            <a:ext cx="237498" cy="2601368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RelativeShape2">
            <a:extLst>
              <a:ext uri="{FF2B5EF4-FFF2-40B4-BE49-F238E27FC236}">
                <a16:creationId xmlns:a16="http://schemas.microsoft.com/office/drawing/2014/main" id="{8E6294A4-2A96-4C52-9C4F-2A5D607FF236}"/>
              </a:ext>
            </a:extLst>
          </p:cNvPr>
          <p:cNvSpPr/>
          <p:nvPr/>
        </p:nvSpPr>
        <p:spPr>
          <a:xfrm>
            <a:off x="7859274" y="1345709"/>
            <a:ext cx="237498" cy="2601368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RelativeShape3">
            <a:extLst>
              <a:ext uri="{FF2B5EF4-FFF2-40B4-BE49-F238E27FC236}">
                <a16:creationId xmlns:a16="http://schemas.microsoft.com/office/drawing/2014/main" id="{19026238-7778-47A4-919D-A6D1B31310CC}"/>
              </a:ext>
            </a:extLst>
          </p:cNvPr>
          <p:cNvSpPr/>
          <p:nvPr/>
        </p:nvSpPr>
        <p:spPr>
          <a:xfrm>
            <a:off x="8874738" y="1345709"/>
            <a:ext cx="237498" cy="2601368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RelativeShape4">
            <a:extLst>
              <a:ext uri="{FF2B5EF4-FFF2-40B4-BE49-F238E27FC236}">
                <a16:creationId xmlns:a16="http://schemas.microsoft.com/office/drawing/2014/main" id="{168614BC-8EA5-4251-9711-18DC4DFBE655}"/>
              </a:ext>
            </a:extLst>
          </p:cNvPr>
          <p:cNvSpPr/>
          <p:nvPr/>
        </p:nvSpPr>
        <p:spPr>
          <a:xfrm>
            <a:off x="9890202" y="1345709"/>
            <a:ext cx="237498" cy="2601368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RelativeShape5">
            <a:extLst>
              <a:ext uri="{FF2B5EF4-FFF2-40B4-BE49-F238E27FC236}">
                <a16:creationId xmlns:a16="http://schemas.microsoft.com/office/drawing/2014/main" id="{D0792D46-D034-4D64-92BE-0B664C08C836}"/>
              </a:ext>
            </a:extLst>
          </p:cNvPr>
          <p:cNvSpPr/>
          <p:nvPr/>
        </p:nvSpPr>
        <p:spPr>
          <a:xfrm>
            <a:off x="10905666" y="1345709"/>
            <a:ext cx="237498" cy="2601368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4" name="ExtraShape">
            <a:extLst>
              <a:ext uri="{FF2B5EF4-FFF2-40B4-BE49-F238E27FC236}">
                <a16:creationId xmlns:a16="http://schemas.microsoft.com/office/drawing/2014/main" id="{A3A543F1-E0C4-49FC-B532-11B3F5BBC47D}"/>
              </a:ext>
            </a:extLst>
          </p:cNvPr>
          <p:cNvCxnSpPr>
            <a:cxnSpLocks/>
          </p:cNvCxnSpPr>
          <p:nvPr/>
        </p:nvCxnSpPr>
        <p:spPr>
          <a:xfrm>
            <a:off x="6388841" y="3947078"/>
            <a:ext cx="5209291" cy="0"/>
          </a:xfrm>
          <a:prstGeom prst="line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BackShape1">
            <a:extLst>
              <a:ext uri="{FF2B5EF4-FFF2-40B4-BE49-F238E27FC236}">
                <a16:creationId xmlns:a16="http://schemas.microsoft.com/office/drawing/2014/main" id="{005E9D17-93C2-4C5E-9892-455BD2F21990}"/>
              </a:ext>
            </a:extLst>
          </p:cNvPr>
          <p:cNvSpPr/>
          <p:nvPr/>
        </p:nvSpPr>
        <p:spPr>
          <a:xfrm>
            <a:off x="6491436" y="4718139"/>
            <a:ext cx="942246" cy="67671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CustomText1">
            <a:extLst>
              <a:ext uri="{FF2B5EF4-FFF2-40B4-BE49-F238E27FC236}">
                <a16:creationId xmlns:a16="http://schemas.microsoft.com/office/drawing/2014/main" id="{4CD23163-FA64-4B18-A833-20E188A3CE95}"/>
              </a:ext>
            </a:extLst>
          </p:cNvPr>
          <p:cNvSpPr/>
          <p:nvPr/>
        </p:nvSpPr>
        <p:spPr>
          <a:xfrm>
            <a:off x="6583122" y="4136246"/>
            <a:ext cx="758875" cy="239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60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</a:p>
        </p:txBody>
      </p:sp>
      <p:sp>
        <p:nvSpPr>
          <p:cNvPr id="17" name="ValueText1">
            <a:extLst>
              <a:ext uri="{FF2B5EF4-FFF2-40B4-BE49-F238E27FC236}">
                <a16:creationId xmlns:a16="http://schemas.microsoft.com/office/drawing/2014/main" id="{0A9996C1-9609-470C-87A8-85E3B2934B8D}"/>
              </a:ext>
            </a:extLst>
          </p:cNvPr>
          <p:cNvSpPr txBox="1"/>
          <p:nvPr/>
        </p:nvSpPr>
        <p:spPr>
          <a:xfrm>
            <a:off x="6769145" y="4425574"/>
            <a:ext cx="386827" cy="21249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20000"/>
          </a:bodyPr>
          <a:lstStyle/>
          <a:p>
            <a:r>
              <a: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79%</a:t>
            </a:r>
          </a:p>
        </p:txBody>
      </p:sp>
      <p:sp>
        <p:nvSpPr>
          <p:cNvPr id="18" name="IconShape1">
            <a:extLst>
              <a:ext uri="{FF2B5EF4-FFF2-40B4-BE49-F238E27FC236}">
                <a16:creationId xmlns:a16="http://schemas.microsoft.com/office/drawing/2014/main" id="{B8ECD662-CD44-4211-AFB7-EA81E9CD365E}"/>
              </a:ext>
            </a:extLst>
          </p:cNvPr>
          <p:cNvSpPr>
            <a:spLocks/>
          </p:cNvSpPr>
          <p:nvPr/>
        </p:nvSpPr>
        <p:spPr bwMode="auto">
          <a:xfrm>
            <a:off x="6843810" y="1605322"/>
            <a:ext cx="237498" cy="238896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IconShape2">
            <a:extLst>
              <a:ext uri="{FF2B5EF4-FFF2-40B4-BE49-F238E27FC236}">
                <a16:creationId xmlns:a16="http://schemas.microsoft.com/office/drawing/2014/main" id="{050998D9-9F33-4A41-B2A2-A5E1BAAEC288}"/>
              </a:ext>
            </a:extLst>
          </p:cNvPr>
          <p:cNvSpPr>
            <a:spLocks/>
          </p:cNvSpPr>
          <p:nvPr/>
        </p:nvSpPr>
        <p:spPr bwMode="auto">
          <a:xfrm>
            <a:off x="7859274" y="1605322"/>
            <a:ext cx="237498" cy="238896"/>
          </a:xfrm>
          <a:prstGeom prst="ellipse">
            <a:avLst/>
          </a:prstGeom>
          <a:solidFill>
            <a:srgbClr val="CECECE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BackShape2">
            <a:extLst>
              <a:ext uri="{FF2B5EF4-FFF2-40B4-BE49-F238E27FC236}">
                <a16:creationId xmlns:a16="http://schemas.microsoft.com/office/drawing/2014/main" id="{60D8F9BC-442D-4B28-A2ED-67FEC1BAACDD}"/>
              </a:ext>
            </a:extLst>
          </p:cNvPr>
          <p:cNvSpPr/>
          <p:nvPr/>
        </p:nvSpPr>
        <p:spPr>
          <a:xfrm>
            <a:off x="7506900" y="4718139"/>
            <a:ext cx="942246" cy="67671"/>
          </a:xfrm>
          <a:prstGeom prst="rect">
            <a:avLst/>
          </a:prstGeom>
          <a:solidFill>
            <a:srgbClr val="CECECE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CustomText2">
            <a:extLst>
              <a:ext uri="{FF2B5EF4-FFF2-40B4-BE49-F238E27FC236}">
                <a16:creationId xmlns:a16="http://schemas.microsoft.com/office/drawing/2014/main" id="{364F42DA-BA67-4C96-A7E5-C04DBECAF824}"/>
              </a:ext>
            </a:extLst>
          </p:cNvPr>
          <p:cNvSpPr/>
          <p:nvPr/>
        </p:nvSpPr>
        <p:spPr>
          <a:xfrm>
            <a:off x="7598586" y="4136246"/>
            <a:ext cx="758875" cy="239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60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</a:p>
        </p:txBody>
      </p:sp>
      <p:sp>
        <p:nvSpPr>
          <p:cNvPr id="22" name="ValueText2">
            <a:extLst>
              <a:ext uri="{FF2B5EF4-FFF2-40B4-BE49-F238E27FC236}">
                <a16:creationId xmlns:a16="http://schemas.microsoft.com/office/drawing/2014/main" id="{A8F7A66B-7ACE-471B-887D-279AF779A65A}"/>
              </a:ext>
            </a:extLst>
          </p:cNvPr>
          <p:cNvSpPr txBox="1"/>
          <p:nvPr/>
        </p:nvSpPr>
        <p:spPr>
          <a:xfrm>
            <a:off x="7784609" y="4425574"/>
            <a:ext cx="386827" cy="21249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20000"/>
          </a:bodyPr>
          <a:lstStyle/>
          <a:p>
            <a:r>
              <a: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79%</a:t>
            </a:r>
          </a:p>
        </p:txBody>
      </p:sp>
      <p:sp>
        <p:nvSpPr>
          <p:cNvPr id="23" name="IconShape3">
            <a:extLst>
              <a:ext uri="{FF2B5EF4-FFF2-40B4-BE49-F238E27FC236}">
                <a16:creationId xmlns:a16="http://schemas.microsoft.com/office/drawing/2014/main" id="{0358AD84-6411-4A24-9C0F-D9C2A70D4D13}"/>
              </a:ext>
            </a:extLst>
          </p:cNvPr>
          <p:cNvSpPr>
            <a:spLocks/>
          </p:cNvSpPr>
          <p:nvPr/>
        </p:nvSpPr>
        <p:spPr bwMode="auto">
          <a:xfrm>
            <a:off x="8874738" y="2177622"/>
            <a:ext cx="237498" cy="238896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BackShape3">
            <a:extLst>
              <a:ext uri="{FF2B5EF4-FFF2-40B4-BE49-F238E27FC236}">
                <a16:creationId xmlns:a16="http://schemas.microsoft.com/office/drawing/2014/main" id="{5D729342-6B59-494E-A37C-49C7D3582E40}"/>
              </a:ext>
            </a:extLst>
          </p:cNvPr>
          <p:cNvSpPr/>
          <p:nvPr/>
        </p:nvSpPr>
        <p:spPr>
          <a:xfrm>
            <a:off x="8522364" y="4718139"/>
            <a:ext cx="942246" cy="67671"/>
          </a:xfrm>
          <a:prstGeom prst="rect">
            <a:avLst/>
          </a:prstGeom>
          <a:solidFill>
            <a:srgbClr val="9C1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CustomText3">
            <a:extLst>
              <a:ext uri="{FF2B5EF4-FFF2-40B4-BE49-F238E27FC236}">
                <a16:creationId xmlns:a16="http://schemas.microsoft.com/office/drawing/2014/main" id="{3B0C0337-AE35-4F2E-846D-A11D83C2BD7E}"/>
              </a:ext>
            </a:extLst>
          </p:cNvPr>
          <p:cNvSpPr/>
          <p:nvPr/>
        </p:nvSpPr>
        <p:spPr>
          <a:xfrm>
            <a:off x="8614050" y="4136246"/>
            <a:ext cx="758875" cy="239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60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</a:p>
        </p:txBody>
      </p:sp>
      <p:sp>
        <p:nvSpPr>
          <p:cNvPr id="26" name="ValueText3">
            <a:extLst>
              <a:ext uri="{FF2B5EF4-FFF2-40B4-BE49-F238E27FC236}">
                <a16:creationId xmlns:a16="http://schemas.microsoft.com/office/drawing/2014/main" id="{108CFBA2-0F26-4392-B272-90FDE3E16AAC}"/>
              </a:ext>
            </a:extLst>
          </p:cNvPr>
          <p:cNvSpPr txBox="1"/>
          <p:nvPr/>
        </p:nvSpPr>
        <p:spPr>
          <a:xfrm>
            <a:off x="8800073" y="4425574"/>
            <a:ext cx="386827" cy="21249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20000"/>
          </a:bodyPr>
          <a:lstStyle/>
          <a:p>
            <a:r>
              <a: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57%</a:t>
            </a:r>
          </a:p>
        </p:txBody>
      </p:sp>
      <p:sp>
        <p:nvSpPr>
          <p:cNvPr id="27" name="IconShape4">
            <a:extLst>
              <a:ext uri="{FF2B5EF4-FFF2-40B4-BE49-F238E27FC236}">
                <a16:creationId xmlns:a16="http://schemas.microsoft.com/office/drawing/2014/main" id="{8E5A255A-1377-44D8-B004-E44CADC752A8}"/>
              </a:ext>
            </a:extLst>
          </p:cNvPr>
          <p:cNvSpPr>
            <a:spLocks/>
          </p:cNvSpPr>
          <p:nvPr/>
        </p:nvSpPr>
        <p:spPr bwMode="auto">
          <a:xfrm>
            <a:off x="9890202" y="1475253"/>
            <a:ext cx="237498" cy="238896"/>
          </a:xfrm>
          <a:prstGeom prst="ellipse">
            <a:avLst/>
          </a:prstGeom>
          <a:solidFill>
            <a:srgbClr val="CECECE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BackShape4">
            <a:extLst>
              <a:ext uri="{FF2B5EF4-FFF2-40B4-BE49-F238E27FC236}">
                <a16:creationId xmlns:a16="http://schemas.microsoft.com/office/drawing/2014/main" id="{0DBBE080-6BAE-4B9E-AFE4-104004F73135}"/>
              </a:ext>
            </a:extLst>
          </p:cNvPr>
          <p:cNvSpPr/>
          <p:nvPr/>
        </p:nvSpPr>
        <p:spPr>
          <a:xfrm>
            <a:off x="9537828" y="4718139"/>
            <a:ext cx="942246" cy="67671"/>
          </a:xfrm>
          <a:prstGeom prst="rect">
            <a:avLst/>
          </a:prstGeom>
          <a:solidFill>
            <a:srgbClr val="CECECE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CustomText4">
            <a:extLst>
              <a:ext uri="{FF2B5EF4-FFF2-40B4-BE49-F238E27FC236}">
                <a16:creationId xmlns:a16="http://schemas.microsoft.com/office/drawing/2014/main" id="{D0C29369-5B59-4FD2-812E-C84861D45488}"/>
              </a:ext>
            </a:extLst>
          </p:cNvPr>
          <p:cNvSpPr/>
          <p:nvPr/>
        </p:nvSpPr>
        <p:spPr>
          <a:xfrm>
            <a:off x="9629514" y="4136246"/>
            <a:ext cx="758875" cy="239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60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</a:p>
        </p:txBody>
      </p:sp>
      <p:sp>
        <p:nvSpPr>
          <p:cNvPr id="30" name="ValueText4">
            <a:extLst>
              <a:ext uri="{FF2B5EF4-FFF2-40B4-BE49-F238E27FC236}">
                <a16:creationId xmlns:a16="http://schemas.microsoft.com/office/drawing/2014/main" id="{C8F5EAEE-7826-4F88-8127-9E7915C3E5D5}"/>
              </a:ext>
            </a:extLst>
          </p:cNvPr>
          <p:cNvSpPr txBox="1"/>
          <p:nvPr/>
        </p:nvSpPr>
        <p:spPr>
          <a:xfrm>
            <a:off x="9815537" y="4425574"/>
            <a:ext cx="386827" cy="21249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20000"/>
          </a:bodyPr>
          <a:lstStyle/>
          <a:p>
            <a:r>
              <a: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84%</a:t>
            </a:r>
          </a:p>
        </p:txBody>
      </p:sp>
      <p:sp>
        <p:nvSpPr>
          <p:cNvPr id="31" name="IconShape5">
            <a:extLst>
              <a:ext uri="{FF2B5EF4-FFF2-40B4-BE49-F238E27FC236}">
                <a16:creationId xmlns:a16="http://schemas.microsoft.com/office/drawing/2014/main" id="{F813519A-4F5D-4B96-AC85-67C3262E72A3}"/>
              </a:ext>
            </a:extLst>
          </p:cNvPr>
          <p:cNvSpPr>
            <a:spLocks/>
          </p:cNvSpPr>
          <p:nvPr/>
        </p:nvSpPr>
        <p:spPr bwMode="auto">
          <a:xfrm>
            <a:off x="10905666" y="2049231"/>
            <a:ext cx="237498" cy="237498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BackShape5">
            <a:extLst>
              <a:ext uri="{FF2B5EF4-FFF2-40B4-BE49-F238E27FC236}">
                <a16:creationId xmlns:a16="http://schemas.microsoft.com/office/drawing/2014/main" id="{510415F0-F736-4307-B9E8-61C61743CCC7}"/>
              </a:ext>
            </a:extLst>
          </p:cNvPr>
          <p:cNvSpPr/>
          <p:nvPr/>
        </p:nvSpPr>
        <p:spPr>
          <a:xfrm>
            <a:off x="10553291" y="4718139"/>
            <a:ext cx="942246" cy="67671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CustomText5">
            <a:extLst>
              <a:ext uri="{FF2B5EF4-FFF2-40B4-BE49-F238E27FC236}">
                <a16:creationId xmlns:a16="http://schemas.microsoft.com/office/drawing/2014/main" id="{FBFDDFB0-75E4-481B-BD8B-98C1589BE980}"/>
              </a:ext>
            </a:extLst>
          </p:cNvPr>
          <p:cNvSpPr/>
          <p:nvPr/>
        </p:nvSpPr>
        <p:spPr>
          <a:xfrm>
            <a:off x="10644977" y="4136246"/>
            <a:ext cx="758875" cy="239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60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</a:p>
        </p:txBody>
      </p:sp>
      <p:sp>
        <p:nvSpPr>
          <p:cNvPr id="34" name="ValueText5">
            <a:extLst>
              <a:ext uri="{FF2B5EF4-FFF2-40B4-BE49-F238E27FC236}">
                <a16:creationId xmlns:a16="http://schemas.microsoft.com/office/drawing/2014/main" id="{DDBB5713-88BE-4269-94B9-E497D5377707}"/>
              </a:ext>
            </a:extLst>
          </p:cNvPr>
          <p:cNvSpPr txBox="1"/>
          <p:nvPr/>
        </p:nvSpPr>
        <p:spPr>
          <a:xfrm>
            <a:off x="10831000" y="4425574"/>
            <a:ext cx="386827" cy="212498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 fontScale="92500" lnSpcReduction="20000"/>
          </a:bodyPr>
          <a:lstStyle/>
          <a:p>
            <a:r>
              <a: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62%</a:t>
            </a:r>
          </a:p>
        </p:txBody>
      </p:sp>
      <p:sp>
        <p:nvSpPr>
          <p:cNvPr id="35" name="CustomText1">
            <a:extLst>
              <a:ext uri="{FF2B5EF4-FFF2-40B4-BE49-F238E27FC236}">
                <a16:creationId xmlns:a16="http://schemas.microsoft.com/office/drawing/2014/main" id="{4BEAFC4D-1101-4E31-AD4B-37E272A754D1}"/>
              </a:ext>
            </a:extLst>
          </p:cNvPr>
          <p:cNvSpPr/>
          <p:nvPr/>
        </p:nvSpPr>
        <p:spPr>
          <a:xfrm>
            <a:off x="7442767" y="5714978"/>
            <a:ext cx="3338938" cy="30756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altLang="zh-CN" sz="16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Supporting text here</a:t>
            </a:r>
          </a:p>
        </p:txBody>
      </p:sp>
      <p:sp>
        <p:nvSpPr>
          <p:cNvPr id="36" name="CustomText1">
            <a:extLst>
              <a:ext uri="{FF2B5EF4-FFF2-40B4-BE49-F238E27FC236}">
                <a16:creationId xmlns:a16="http://schemas.microsoft.com/office/drawing/2014/main" id="{616B28C9-9CEB-4547-93AE-19CEF7EE41B5}"/>
              </a:ext>
            </a:extLst>
          </p:cNvPr>
          <p:cNvSpPr/>
          <p:nvPr/>
        </p:nvSpPr>
        <p:spPr>
          <a:xfrm>
            <a:off x="7436363" y="5303524"/>
            <a:ext cx="3351746" cy="37503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20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</a:p>
        </p:txBody>
      </p:sp>
      <p:sp>
        <p:nvSpPr>
          <p:cNvPr id="37" name="ValueShape1">
            <a:extLst>
              <a:ext uri="{FF2B5EF4-FFF2-40B4-BE49-F238E27FC236}">
                <a16:creationId xmlns:a16="http://schemas.microsoft.com/office/drawing/2014/main" id="{1FA5C3DD-B8E3-4382-86A6-5D909A94CB83}"/>
              </a:ext>
            </a:extLst>
          </p:cNvPr>
          <p:cNvSpPr/>
          <p:nvPr/>
        </p:nvSpPr>
        <p:spPr>
          <a:xfrm>
            <a:off x="6843810" y="1891997"/>
            <a:ext cx="237498" cy="2055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ValueShape2">
            <a:extLst>
              <a:ext uri="{FF2B5EF4-FFF2-40B4-BE49-F238E27FC236}">
                <a16:creationId xmlns:a16="http://schemas.microsoft.com/office/drawing/2014/main" id="{CF68199E-EA25-4417-A990-2907E46C59C9}"/>
              </a:ext>
            </a:extLst>
          </p:cNvPr>
          <p:cNvSpPr/>
          <p:nvPr/>
        </p:nvSpPr>
        <p:spPr>
          <a:xfrm>
            <a:off x="7859274" y="1891997"/>
            <a:ext cx="237498" cy="2055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ECE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ValueShape3">
            <a:extLst>
              <a:ext uri="{FF2B5EF4-FFF2-40B4-BE49-F238E27FC236}">
                <a16:creationId xmlns:a16="http://schemas.microsoft.com/office/drawing/2014/main" id="{90DC7E88-45AF-40AF-8FCD-064F7933ED15}"/>
              </a:ext>
            </a:extLst>
          </p:cNvPr>
          <p:cNvSpPr/>
          <p:nvPr/>
        </p:nvSpPr>
        <p:spPr>
          <a:xfrm>
            <a:off x="8874738" y="2464297"/>
            <a:ext cx="237498" cy="14827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0" name="ValueShape4">
            <a:extLst>
              <a:ext uri="{FF2B5EF4-FFF2-40B4-BE49-F238E27FC236}">
                <a16:creationId xmlns:a16="http://schemas.microsoft.com/office/drawing/2014/main" id="{5BF6629A-4117-406C-9996-399B7F52F514}"/>
              </a:ext>
            </a:extLst>
          </p:cNvPr>
          <p:cNvSpPr/>
          <p:nvPr/>
        </p:nvSpPr>
        <p:spPr>
          <a:xfrm>
            <a:off x="9890202" y="1761928"/>
            <a:ext cx="237498" cy="21851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ECE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ValueShape5">
            <a:extLst>
              <a:ext uri="{FF2B5EF4-FFF2-40B4-BE49-F238E27FC236}">
                <a16:creationId xmlns:a16="http://schemas.microsoft.com/office/drawing/2014/main" id="{1F1B636A-ED7A-4E11-9B9A-D51E6CF8A3DF}"/>
              </a:ext>
            </a:extLst>
          </p:cNvPr>
          <p:cNvSpPr/>
          <p:nvPr/>
        </p:nvSpPr>
        <p:spPr>
          <a:xfrm>
            <a:off x="10905666" y="2334229"/>
            <a:ext cx="237498" cy="16128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C1E3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8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E4BF53-9DCF-4203-98E9-92362201A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34" y="-106680"/>
            <a:ext cx="4974591" cy="6964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2B7C774-5874-491B-B7D6-E246E3E9C98A}"/>
              </a:ext>
            </a:extLst>
          </p:cNvPr>
          <p:cNvSpPr/>
          <p:nvPr/>
        </p:nvSpPr>
        <p:spPr>
          <a:xfrm>
            <a:off x="6915650" y="1851893"/>
            <a:ext cx="3596640" cy="124968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45626F-19D5-4ABA-9AB5-5C82F1179085}"/>
              </a:ext>
            </a:extLst>
          </p:cNvPr>
          <p:cNvSpPr txBox="1"/>
          <p:nvPr/>
        </p:nvSpPr>
        <p:spPr>
          <a:xfrm>
            <a:off x="6795058" y="2092012"/>
            <a:ext cx="371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THREE</a:t>
            </a:r>
            <a:endParaRPr lang="zh-CN" altLang="en-US" sz="44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B1EFE1-5221-48C8-8107-0E00860571C6}"/>
              </a:ext>
            </a:extLst>
          </p:cNvPr>
          <p:cNvSpPr txBox="1"/>
          <p:nvPr/>
        </p:nvSpPr>
        <p:spPr>
          <a:xfrm>
            <a:off x="286856" y="1531620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821C1D0-FA12-4CC4-963B-E98EB13D532F}"/>
              </a:ext>
            </a:extLst>
          </p:cNvPr>
          <p:cNvSpPr/>
          <p:nvPr/>
        </p:nvSpPr>
        <p:spPr>
          <a:xfrm>
            <a:off x="6915649" y="3429000"/>
            <a:ext cx="475951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3F788C9-517E-4C40-AA31-00AB3D761DFE}"/>
              </a:ext>
            </a:extLst>
          </p:cNvPr>
          <p:cNvSpPr/>
          <p:nvPr/>
        </p:nvSpPr>
        <p:spPr>
          <a:xfrm>
            <a:off x="708329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4084A7A-5EEA-45C7-8C6A-38CB62856A74}"/>
              </a:ext>
            </a:extLst>
          </p:cNvPr>
          <p:cNvSpPr/>
          <p:nvPr/>
        </p:nvSpPr>
        <p:spPr>
          <a:xfrm>
            <a:off x="753033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2CD43106-EE04-4B96-A027-EE646413C75C}"/>
              </a:ext>
            </a:extLst>
          </p:cNvPr>
          <p:cNvSpPr/>
          <p:nvPr/>
        </p:nvSpPr>
        <p:spPr>
          <a:xfrm>
            <a:off x="797737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3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9" grpId="0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ṧ1íḑé">
            <a:extLst>
              <a:ext uri="{FF2B5EF4-FFF2-40B4-BE49-F238E27FC236}">
                <a16:creationId xmlns:a16="http://schemas.microsoft.com/office/drawing/2014/main" id="{7A5B685B-B53C-461C-90EC-23D2244E6BE8}"/>
              </a:ext>
            </a:extLst>
          </p:cNvPr>
          <p:cNvSpPr/>
          <p:nvPr/>
        </p:nvSpPr>
        <p:spPr>
          <a:xfrm>
            <a:off x="669925" y="2617730"/>
            <a:ext cx="10850564" cy="1634505"/>
          </a:xfrm>
          <a:prstGeom prst="roundRect">
            <a:avLst>
              <a:gd name="adj" fmla="val 0"/>
            </a:avLst>
          </a:prstGeom>
          <a:solidFill>
            <a:srgbClr val="9C1E30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ïsḻîḑê">
            <a:extLst>
              <a:ext uri="{FF2B5EF4-FFF2-40B4-BE49-F238E27FC236}">
                <a16:creationId xmlns:a16="http://schemas.microsoft.com/office/drawing/2014/main" id="{86B8CD1E-A4F3-4B21-A44E-5F1001555E98}"/>
              </a:ext>
            </a:extLst>
          </p:cNvPr>
          <p:cNvSpPr/>
          <p:nvPr/>
        </p:nvSpPr>
        <p:spPr bwMode="auto">
          <a:xfrm>
            <a:off x="1539665" y="336272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iSḷîdê">
            <a:extLst>
              <a:ext uri="{FF2B5EF4-FFF2-40B4-BE49-F238E27FC236}">
                <a16:creationId xmlns:a16="http://schemas.microsoft.com/office/drawing/2014/main" id="{6F56E0B3-C4F5-43EB-9214-BC03A33190D9}"/>
              </a:ext>
            </a:extLst>
          </p:cNvPr>
          <p:cNvSpPr txBox="1"/>
          <p:nvPr/>
        </p:nvSpPr>
        <p:spPr bwMode="auto">
          <a:xfrm>
            <a:off x="1539665" y="294984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îšḷiḓè">
            <a:extLst>
              <a:ext uri="{FF2B5EF4-FFF2-40B4-BE49-F238E27FC236}">
                <a16:creationId xmlns:a16="http://schemas.microsoft.com/office/drawing/2014/main" id="{F67D42D0-8331-40D3-A4C4-62E1CB7A38E3}"/>
              </a:ext>
            </a:extLst>
          </p:cNvPr>
          <p:cNvSpPr/>
          <p:nvPr/>
        </p:nvSpPr>
        <p:spPr bwMode="auto">
          <a:xfrm>
            <a:off x="901118" y="3099098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i$ľiḋé">
            <a:extLst>
              <a:ext uri="{FF2B5EF4-FFF2-40B4-BE49-F238E27FC236}">
                <a16:creationId xmlns:a16="http://schemas.microsoft.com/office/drawing/2014/main" id="{D266E182-2396-4AF1-8428-D283C5A4D490}"/>
              </a:ext>
            </a:extLst>
          </p:cNvPr>
          <p:cNvSpPr/>
          <p:nvPr/>
        </p:nvSpPr>
        <p:spPr>
          <a:xfrm flipV="1">
            <a:off x="4302124" y="3444621"/>
            <a:ext cx="1992338" cy="1822358"/>
          </a:xfrm>
          <a:custGeom>
            <a:avLst/>
            <a:gdLst>
              <a:gd name="connsiteX0" fmla="*/ 529431 w 2400300"/>
              <a:gd name="connsiteY0" fmla="*/ 2195513 h 2195513"/>
              <a:gd name="connsiteX1" fmla="*/ 628087 w 2400300"/>
              <a:gd name="connsiteY1" fmla="*/ 2135577 h 2195513"/>
              <a:gd name="connsiteX2" fmla="*/ 1200150 w 2400300"/>
              <a:gd name="connsiteY2" fmla="*/ 1990725 h 2195513"/>
              <a:gd name="connsiteX3" fmla="*/ 2400300 w 2400300"/>
              <a:gd name="connsiteY3" fmla="*/ 1990725 h 2195513"/>
              <a:gd name="connsiteX4" fmla="*/ 2400300 w 2400300"/>
              <a:gd name="connsiteY4" fmla="*/ 1200150 h 2195513"/>
              <a:gd name="connsiteX5" fmla="*/ 1200150 w 2400300"/>
              <a:gd name="connsiteY5" fmla="*/ 0 h 2195513"/>
              <a:gd name="connsiteX6" fmla="*/ 0 w 2400300"/>
              <a:gd name="connsiteY6" fmla="*/ 0 h 2195513"/>
              <a:gd name="connsiteX7" fmla="*/ 0 w 2400300"/>
              <a:gd name="connsiteY7" fmla="*/ 1200150 h 2195513"/>
              <a:gd name="connsiteX8" fmla="*/ 529135 w 2400300"/>
              <a:gd name="connsiteY8" fmla="*/ 2195333 h 2195513"/>
              <a:gd name="connsiteX9" fmla="*/ 529431 w 2400300"/>
              <a:gd name="connsiteY9" fmla="*/ 2195513 h 21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0300" h="2195513">
                <a:moveTo>
                  <a:pt x="529431" y="2195513"/>
                </a:moveTo>
                <a:lnTo>
                  <a:pt x="628087" y="2135577"/>
                </a:lnTo>
                <a:cubicBezTo>
                  <a:pt x="798140" y="2043198"/>
                  <a:pt x="993017" y="1990725"/>
                  <a:pt x="1200150" y="1990725"/>
                </a:cubicBezTo>
                <a:lnTo>
                  <a:pt x="2400300" y="1990725"/>
                </a:lnTo>
                <a:lnTo>
                  <a:pt x="2400300" y="1200150"/>
                </a:lnTo>
                <a:cubicBezTo>
                  <a:pt x="2400300" y="537325"/>
                  <a:pt x="1862975" y="0"/>
                  <a:pt x="1200150" y="0"/>
                </a:cubicBezTo>
                <a:lnTo>
                  <a:pt x="0" y="0"/>
                </a:lnTo>
                <a:lnTo>
                  <a:pt x="0" y="1200150"/>
                </a:lnTo>
                <a:cubicBezTo>
                  <a:pt x="0" y="1614415"/>
                  <a:pt x="209893" y="1979658"/>
                  <a:pt x="529135" y="2195333"/>
                </a:cubicBezTo>
                <a:lnTo>
                  <a:pt x="529431" y="21955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íslïďê">
            <a:extLst>
              <a:ext uri="{FF2B5EF4-FFF2-40B4-BE49-F238E27FC236}">
                <a16:creationId xmlns:a16="http://schemas.microsoft.com/office/drawing/2014/main" id="{97AD0EFB-16C6-4E1F-9658-B894154B4639}"/>
              </a:ext>
            </a:extLst>
          </p:cNvPr>
          <p:cNvSpPr/>
          <p:nvPr/>
        </p:nvSpPr>
        <p:spPr>
          <a:xfrm flipV="1">
            <a:off x="5907063" y="1622263"/>
            <a:ext cx="1992338" cy="1822358"/>
          </a:xfrm>
          <a:custGeom>
            <a:avLst/>
            <a:gdLst>
              <a:gd name="connsiteX0" fmla="*/ 1200150 w 2400300"/>
              <a:gd name="connsiteY0" fmla="*/ 2195513 h 2195513"/>
              <a:gd name="connsiteX1" fmla="*/ 2400300 w 2400300"/>
              <a:gd name="connsiteY1" fmla="*/ 2195513 h 2195513"/>
              <a:gd name="connsiteX2" fmla="*/ 2400300 w 2400300"/>
              <a:gd name="connsiteY2" fmla="*/ 995363 h 2195513"/>
              <a:gd name="connsiteX3" fmla="*/ 1871165 w 2400300"/>
              <a:gd name="connsiteY3" fmla="*/ 180 h 2195513"/>
              <a:gd name="connsiteX4" fmla="*/ 1870869 w 2400300"/>
              <a:gd name="connsiteY4" fmla="*/ 0 h 2195513"/>
              <a:gd name="connsiteX5" fmla="*/ 1772213 w 2400300"/>
              <a:gd name="connsiteY5" fmla="*/ 59935 h 2195513"/>
              <a:gd name="connsiteX6" fmla="*/ 1200150 w 2400300"/>
              <a:gd name="connsiteY6" fmla="*/ 204787 h 2195513"/>
              <a:gd name="connsiteX7" fmla="*/ 0 w 2400300"/>
              <a:gd name="connsiteY7" fmla="*/ 204787 h 2195513"/>
              <a:gd name="connsiteX8" fmla="*/ 0 w 2400300"/>
              <a:gd name="connsiteY8" fmla="*/ 995363 h 2195513"/>
              <a:gd name="connsiteX9" fmla="*/ 1200150 w 2400300"/>
              <a:gd name="connsiteY9" fmla="*/ 2195513 h 21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0300" h="2195513">
                <a:moveTo>
                  <a:pt x="1200150" y="2195513"/>
                </a:moveTo>
                <a:lnTo>
                  <a:pt x="2400300" y="2195513"/>
                </a:lnTo>
                <a:lnTo>
                  <a:pt x="2400300" y="995363"/>
                </a:lnTo>
                <a:cubicBezTo>
                  <a:pt x="2400300" y="581098"/>
                  <a:pt x="2190408" y="215855"/>
                  <a:pt x="1871165" y="180"/>
                </a:cubicBezTo>
                <a:lnTo>
                  <a:pt x="1870869" y="0"/>
                </a:lnTo>
                <a:lnTo>
                  <a:pt x="1772213" y="59935"/>
                </a:lnTo>
                <a:cubicBezTo>
                  <a:pt x="1602160" y="152314"/>
                  <a:pt x="1407283" y="204787"/>
                  <a:pt x="1200150" y="204787"/>
                </a:cubicBezTo>
                <a:lnTo>
                  <a:pt x="0" y="204787"/>
                </a:lnTo>
                <a:lnTo>
                  <a:pt x="0" y="995363"/>
                </a:lnTo>
                <a:cubicBezTo>
                  <a:pt x="0" y="1658188"/>
                  <a:pt x="537325" y="2195513"/>
                  <a:pt x="1200150" y="21955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îṡľïďé">
            <a:extLst>
              <a:ext uri="{FF2B5EF4-FFF2-40B4-BE49-F238E27FC236}">
                <a16:creationId xmlns:a16="http://schemas.microsoft.com/office/drawing/2014/main" id="{A4A9D804-752B-465C-81D0-9E2726E5CA7D}"/>
              </a:ext>
            </a:extLst>
          </p:cNvPr>
          <p:cNvSpPr/>
          <p:nvPr/>
        </p:nvSpPr>
        <p:spPr>
          <a:xfrm flipV="1">
            <a:off x="6100764" y="3274639"/>
            <a:ext cx="1798638" cy="1992339"/>
          </a:xfrm>
          <a:custGeom>
            <a:avLst/>
            <a:gdLst>
              <a:gd name="connsiteX0" fmla="*/ 233362 w 2166937"/>
              <a:gd name="connsiteY0" fmla="*/ 2400300 h 2400300"/>
              <a:gd name="connsiteX1" fmla="*/ 966787 w 2166937"/>
              <a:gd name="connsiteY1" fmla="*/ 2400300 h 2400300"/>
              <a:gd name="connsiteX2" fmla="*/ 2166937 w 2166937"/>
              <a:gd name="connsiteY2" fmla="*/ 1200150 h 2400300"/>
              <a:gd name="connsiteX3" fmla="*/ 2166937 w 2166937"/>
              <a:gd name="connsiteY3" fmla="*/ 0 h 2400300"/>
              <a:gd name="connsiteX4" fmla="*/ 966787 w 2166937"/>
              <a:gd name="connsiteY4" fmla="*/ 0 h 2400300"/>
              <a:gd name="connsiteX5" fmla="*/ 40693 w 2166937"/>
              <a:gd name="connsiteY5" fmla="*/ 436743 h 2400300"/>
              <a:gd name="connsiteX6" fmla="*/ 0 w 2166937"/>
              <a:gd name="connsiteY6" fmla="*/ 491162 h 2400300"/>
              <a:gd name="connsiteX7" fmla="*/ 28395 w 2166937"/>
              <a:gd name="connsiteY7" fmla="*/ 529135 h 2400300"/>
              <a:gd name="connsiteX8" fmla="*/ 233362 w 2166937"/>
              <a:gd name="connsiteY8" fmla="*/ 1200150 h 2400300"/>
              <a:gd name="connsiteX9" fmla="*/ 233362 w 2166937"/>
              <a:gd name="connsiteY9" fmla="*/ 1600994 h 2400300"/>
              <a:gd name="connsiteX10" fmla="*/ 233362 w 2166937"/>
              <a:gd name="connsiteY10" fmla="*/ 1990725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6937" h="2400300">
                <a:moveTo>
                  <a:pt x="233362" y="2400300"/>
                </a:moveTo>
                <a:lnTo>
                  <a:pt x="966787" y="2400300"/>
                </a:lnTo>
                <a:cubicBezTo>
                  <a:pt x="1629612" y="2400300"/>
                  <a:pt x="2166937" y="1862975"/>
                  <a:pt x="2166937" y="1200150"/>
                </a:cubicBezTo>
                <a:lnTo>
                  <a:pt x="2166937" y="0"/>
                </a:lnTo>
                <a:lnTo>
                  <a:pt x="966787" y="0"/>
                </a:lnTo>
                <a:cubicBezTo>
                  <a:pt x="593948" y="0"/>
                  <a:pt x="260818" y="170013"/>
                  <a:pt x="40693" y="436743"/>
                </a:cubicBezTo>
                <a:lnTo>
                  <a:pt x="0" y="491162"/>
                </a:lnTo>
                <a:lnTo>
                  <a:pt x="28395" y="529135"/>
                </a:lnTo>
                <a:cubicBezTo>
                  <a:pt x="157801" y="720680"/>
                  <a:pt x="233362" y="951591"/>
                  <a:pt x="233362" y="1200150"/>
                </a:cubicBezTo>
                <a:lnTo>
                  <a:pt x="233362" y="1600994"/>
                </a:lnTo>
                <a:lnTo>
                  <a:pt x="233362" y="1990725"/>
                </a:lnTo>
                <a:close/>
              </a:path>
            </a:pathLst>
          </a:custGeom>
          <a:solidFill>
            <a:srgbClr val="9C1E3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îṩľiḑé">
            <a:extLst>
              <a:ext uri="{FF2B5EF4-FFF2-40B4-BE49-F238E27FC236}">
                <a16:creationId xmlns:a16="http://schemas.microsoft.com/office/drawing/2014/main" id="{653BED18-E292-41AC-93F7-CB108FE4B12E}"/>
              </a:ext>
            </a:extLst>
          </p:cNvPr>
          <p:cNvSpPr/>
          <p:nvPr/>
        </p:nvSpPr>
        <p:spPr bwMode="auto">
          <a:xfrm>
            <a:off x="6728914" y="2379430"/>
            <a:ext cx="542335" cy="429764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iSlîḍê">
            <a:extLst>
              <a:ext uri="{FF2B5EF4-FFF2-40B4-BE49-F238E27FC236}">
                <a16:creationId xmlns:a16="http://schemas.microsoft.com/office/drawing/2014/main" id="{56170D36-6DB3-4D41-9D60-968777F9DACB}"/>
              </a:ext>
            </a:extLst>
          </p:cNvPr>
          <p:cNvSpPr/>
          <p:nvPr/>
        </p:nvSpPr>
        <p:spPr>
          <a:xfrm>
            <a:off x="4302124" y="1622263"/>
            <a:ext cx="1798639" cy="1992339"/>
          </a:xfrm>
          <a:custGeom>
            <a:avLst/>
            <a:gdLst>
              <a:gd name="connsiteX0" fmla="*/ 0 w 2166938"/>
              <a:gd name="connsiteY0" fmla="*/ 0 h 2400300"/>
              <a:gd name="connsiteX1" fmla="*/ 1200150 w 2166938"/>
              <a:gd name="connsiteY1" fmla="*/ 0 h 2400300"/>
              <a:gd name="connsiteX2" fmla="*/ 2126244 w 2166938"/>
              <a:gd name="connsiteY2" fmla="*/ 436743 h 2400300"/>
              <a:gd name="connsiteX3" fmla="*/ 2166938 w 2166938"/>
              <a:gd name="connsiteY3" fmla="*/ 491162 h 2400300"/>
              <a:gd name="connsiteX4" fmla="*/ 2138542 w 2166938"/>
              <a:gd name="connsiteY4" fmla="*/ 529135 h 2400300"/>
              <a:gd name="connsiteX5" fmla="*/ 1933575 w 2166938"/>
              <a:gd name="connsiteY5" fmla="*/ 1200150 h 2400300"/>
              <a:gd name="connsiteX6" fmla="*/ 1933575 w 2166938"/>
              <a:gd name="connsiteY6" fmla="*/ 2400300 h 2400300"/>
              <a:gd name="connsiteX7" fmla="*/ 1200150 w 2166938"/>
              <a:gd name="connsiteY7" fmla="*/ 2400300 h 2400300"/>
              <a:gd name="connsiteX8" fmla="*/ 0 w 2166938"/>
              <a:gd name="connsiteY8" fmla="*/ 1200150 h 2400300"/>
              <a:gd name="connsiteX9" fmla="*/ 0 w 2166938"/>
              <a:gd name="connsiteY9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938" h="2400300">
                <a:moveTo>
                  <a:pt x="0" y="0"/>
                </a:moveTo>
                <a:lnTo>
                  <a:pt x="1200150" y="0"/>
                </a:lnTo>
                <a:cubicBezTo>
                  <a:pt x="1572989" y="0"/>
                  <a:pt x="1906119" y="170013"/>
                  <a:pt x="2126244" y="436743"/>
                </a:cubicBezTo>
                <a:lnTo>
                  <a:pt x="2166938" y="491162"/>
                </a:lnTo>
                <a:lnTo>
                  <a:pt x="2138542" y="529135"/>
                </a:lnTo>
                <a:cubicBezTo>
                  <a:pt x="2009137" y="720680"/>
                  <a:pt x="1933575" y="951591"/>
                  <a:pt x="1933575" y="1200150"/>
                </a:cubicBezTo>
                <a:lnTo>
                  <a:pt x="1933575" y="2400300"/>
                </a:lnTo>
                <a:lnTo>
                  <a:pt x="1200150" y="2400300"/>
                </a:lnTo>
                <a:cubicBezTo>
                  <a:pt x="537325" y="2400300"/>
                  <a:pt x="0" y="1862975"/>
                  <a:pt x="0" y="1200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9C1E3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íṡḻîdè">
            <a:extLst>
              <a:ext uri="{FF2B5EF4-FFF2-40B4-BE49-F238E27FC236}">
                <a16:creationId xmlns:a16="http://schemas.microsoft.com/office/drawing/2014/main" id="{4962A470-B312-48F0-A164-AF0190B55ED9}"/>
              </a:ext>
            </a:extLst>
          </p:cNvPr>
          <p:cNvSpPr/>
          <p:nvPr/>
        </p:nvSpPr>
        <p:spPr bwMode="auto">
          <a:xfrm>
            <a:off x="4972964" y="2374272"/>
            <a:ext cx="466283" cy="4659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iŝḻíḍé">
            <a:extLst>
              <a:ext uri="{FF2B5EF4-FFF2-40B4-BE49-F238E27FC236}">
                <a16:creationId xmlns:a16="http://schemas.microsoft.com/office/drawing/2014/main" id="{757A3B41-1630-4F5A-A56F-42658BF1C3F6}"/>
              </a:ext>
            </a:extLst>
          </p:cNvPr>
          <p:cNvSpPr/>
          <p:nvPr/>
        </p:nvSpPr>
        <p:spPr bwMode="auto">
          <a:xfrm>
            <a:off x="4953841" y="4128017"/>
            <a:ext cx="552755" cy="55202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îś1ïdé">
            <a:extLst>
              <a:ext uri="{FF2B5EF4-FFF2-40B4-BE49-F238E27FC236}">
                <a16:creationId xmlns:a16="http://schemas.microsoft.com/office/drawing/2014/main" id="{88A6F753-85D4-4702-B257-C7253E257EB3}"/>
              </a:ext>
            </a:extLst>
          </p:cNvPr>
          <p:cNvSpPr/>
          <p:nvPr/>
        </p:nvSpPr>
        <p:spPr bwMode="auto">
          <a:xfrm>
            <a:off x="6738207" y="4103262"/>
            <a:ext cx="518481" cy="517699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íṧḻíḑè">
            <a:extLst>
              <a:ext uri="{FF2B5EF4-FFF2-40B4-BE49-F238E27FC236}">
                <a16:creationId xmlns:a16="http://schemas.microsoft.com/office/drawing/2014/main" id="{463E9F86-1024-4863-90EF-DC195EEC6174}"/>
              </a:ext>
            </a:extLst>
          </p:cNvPr>
          <p:cNvSpPr/>
          <p:nvPr/>
        </p:nvSpPr>
        <p:spPr bwMode="auto">
          <a:xfrm>
            <a:off x="8854589" y="336272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ï$ļïďe">
            <a:extLst>
              <a:ext uri="{FF2B5EF4-FFF2-40B4-BE49-F238E27FC236}">
                <a16:creationId xmlns:a16="http://schemas.microsoft.com/office/drawing/2014/main" id="{00C331B9-F7EE-49CD-BACA-FA96182BB2C0}"/>
              </a:ext>
            </a:extLst>
          </p:cNvPr>
          <p:cNvSpPr txBox="1"/>
          <p:nvPr/>
        </p:nvSpPr>
        <p:spPr bwMode="auto">
          <a:xfrm>
            <a:off x="8854589" y="294984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íŝļíḍé">
            <a:extLst>
              <a:ext uri="{FF2B5EF4-FFF2-40B4-BE49-F238E27FC236}">
                <a16:creationId xmlns:a16="http://schemas.microsoft.com/office/drawing/2014/main" id="{91B2CFC7-4CB5-43FD-BBE8-5085A93D7139}"/>
              </a:ext>
            </a:extLst>
          </p:cNvPr>
          <p:cNvSpPr/>
          <p:nvPr/>
        </p:nvSpPr>
        <p:spPr bwMode="auto">
          <a:xfrm>
            <a:off x="8216042" y="3102491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ïṧliḑè">
            <a:extLst>
              <a:ext uri="{FF2B5EF4-FFF2-40B4-BE49-F238E27FC236}">
                <a16:creationId xmlns:a16="http://schemas.microsoft.com/office/drawing/2014/main" id="{B4E931C9-9F5D-4356-92A6-CA0311A51103}"/>
              </a:ext>
            </a:extLst>
          </p:cNvPr>
          <p:cNvSpPr/>
          <p:nvPr/>
        </p:nvSpPr>
        <p:spPr>
          <a:xfrm>
            <a:off x="922500" y="1317987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îṩ1ïḍè">
            <a:extLst>
              <a:ext uri="{FF2B5EF4-FFF2-40B4-BE49-F238E27FC236}">
                <a16:creationId xmlns:a16="http://schemas.microsoft.com/office/drawing/2014/main" id="{38E00B4E-6126-4CB7-BE4D-D2BCB0C35C9E}"/>
              </a:ext>
            </a:extLst>
          </p:cNvPr>
          <p:cNvSpPr/>
          <p:nvPr/>
        </p:nvSpPr>
        <p:spPr>
          <a:xfrm>
            <a:off x="922500" y="695090"/>
            <a:ext cx="896205" cy="55963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36%</a:t>
            </a:r>
          </a:p>
        </p:txBody>
      </p:sp>
      <p:sp>
        <p:nvSpPr>
          <p:cNvPr id="21" name="îṩḻîḋé">
            <a:extLst>
              <a:ext uri="{FF2B5EF4-FFF2-40B4-BE49-F238E27FC236}">
                <a16:creationId xmlns:a16="http://schemas.microsoft.com/office/drawing/2014/main" id="{8F56BA0F-DA1E-40C2-ACE5-4FBEEB80066C}"/>
              </a:ext>
            </a:extLst>
          </p:cNvPr>
          <p:cNvSpPr/>
          <p:nvPr/>
        </p:nvSpPr>
        <p:spPr>
          <a:xfrm>
            <a:off x="1840087" y="922608"/>
            <a:ext cx="1314662" cy="32625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ïsḻîḓê">
            <a:extLst>
              <a:ext uri="{FF2B5EF4-FFF2-40B4-BE49-F238E27FC236}">
                <a16:creationId xmlns:a16="http://schemas.microsoft.com/office/drawing/2014/main" id="{181B7CCB-ADF1-48CF-9995-166B86CA2D18}"/>
              </a:ext>
            </a:extLst>
          </p:cNvPr>
          <p:cNvSpPr/>
          <p:nvPr/>
        </p:nvSpPr>
        <p:spPr>
          <a:xfrm>
            <a:off x="922500" y="567985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ïṡḻîďé">
            <a:extLst>
              <a:ext uri="{FF2B5EF4-FFF2-40B4-BE49-F238E27FC236}">
                <a16:creationId xmlns:a16="http://schemas.microsoft.com/office/drawing/2014/main" id="{7692230A-F0AF-480D-8B8B-D408769C0769}"/>
              </a:ext>
            </a:extLst>
          </p:cNvPr>
          <p:cNvSpPr/>
          <p:nvPr/>
        </p:nvSpPr>
        <p:spPr>
          <a:xfrm>
            <a:off x="922500" y="5056961"/>
            <a:ext cx="896205" cy="55963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/>
          <a:p>
            <a:r>
              <a:rPr lang="en-US" altLang="zh-CN" sz="36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46%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ï$ḷîḓè">
            <a:extLst>
              <a:ext uri="{FF2B5EF4-FFF2-40B4-BE49-F238E27FC236}">
                <a16:creationId xmlns:a16="http://schemas.microsoft.com/office/drawing/2014/main" id="{810E669C-AFF2-4772-AAD1-74F6822C4B36}"/>
              </a:ext>
            </a:extLst>
          </p:cNvPr>
          <p:cNvSpPr/>
          <p:nvPr/>
        </p:nvSpPr>
        <p:spPr>
          <a:xfrm>
            <a:off x="1840087" y="5284479"/>
            <a:ext cx="1314662" cy="32625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íś1îḑe">
            <a:extLst>
              <a:ext uri="{FF2B5EF4-FFF2-40B4-BE49-F238E27FC236}">
                <a16:creationId xmlns:a16="http://schemas.microsoft.com/office/drawing/2014/main" id="{9EDDD99E-0748-4076-9BCF-45A865364E6D}"/>
              </a:ext>
            </a:extLst>
          </p:cNvPr>
          <p:cNvSpPr/>
          <p:nvPr/>
        </p:nvSpPr>
        <p:spPr>
          <a:xfrm>
            <a:off x="8895865" y="1317987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isḻiḋè">
            <a:extLst>
              <a:ext uri="{FF2B5EF4-FFF2-40B4-BE49-F238E27FC236}">
                <a16:creationId xmlns:a16="http://schemas.microsoft.com/office/drawing/2014/main" id="{F57C1E56-CEE4-4D50-9045-3D54F0C8AAB6}"/>
              </a:ext>
            </a:extLst>
          </p:cNvPr>
          <p:cNvSpPr/>
          <p:nvPr/>
        </p:nvSpPr>
        <p:spPr>
          <a:xfrm>
            <a:off x="8895865" y="695090"/>
            <a:ext cx="896205" cy="55963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50%</a:t>
            </a:r>
          </a:p>
        </p:txBody>
      </p:sp>
      <p:sp>
        <p:nvSpPr>
          <p:cNvPr id="27" name="íšļïḑè">
            <a:extLst>
              <a:ext uri="{FF2B5EF4-FFF2-40B4-BE49-F238E27FC236}">
                <a16:creationId xmlns:a16="http://schemas.microsoft.com/office/drawing/2014/main" id="{91C0925A-79C8-42CE-9C99-50BDB10581C5}"/>
              </a:ext>
            </a:extLst>
          </p:cNvPr>
          <p:cNvSpPr/>
          <p:nvPr/>
        </p:nvSpPr>
        <p:spPr>
          <a:xfrm>
            <a:off x="9813452" y="922608"/>
            <a:ext cx="1314662" cy="32625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îś1íḍe">
            <a:extLst>
              <a:ext uri="{FF2B5EF4-FFF2-40B4-BE49-F238E27FC236}">
                <a16:creationId xmlns:a16="http://schemas.microsoft.com/office/drawing/2014/main" id="{E6220045-FE5A-41FA-996A-1750811A3441}"/>
              </a:ext>
            </a:extLst>
          </p:cNvPr>
          <p:cNvSpPr/>
          <p:nvPr/>
        </p:nvSpPr>
        <p:spPr>
          <a:xfrm>
            <a:off x="8895865" y="567985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íSļîďe">
            <a:extLst>
              <a:ext uri="{FF2B5EF4-FFF2-40B4-BE49-F238E27FC236}">
                <a16:creationId xmlns:a16="http://schemas.microsoft.com/office/drawing/2014/main" id="{5D3B87A4-CB61-4965-AD51-557ACA2C26EC}"/>
              </a:ext>
            </a:extLst>
          </p:cNvPr>
          <p:cNvSpPr/>
          <p:nvPr/>
        </p:nvSpPr>
        <p:spPr>
          <a:xfrm>
            <a:off x="8895865" y="5056961"/>
            <a:ext cx="896205" cy="55963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/>
          <a:p>
            <a:r>
              <a:rPr lang="en-US" altLang="zh-CN" sz="36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15%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îSļîdê">
            <a:extLst>
              <a:ext uri="{FF2B5EF4-FFF2-40B4-BE49-F238E27FC236}">
                <a16:creationId xmlns:a16="http://schemas.microsoft.com/office/drawing/2014/main" id="{89308E99-07C1-4416-AF1F-EDD9543056EE}"/>
              </a:ext>
            </a:extLst>
          </p:cNvPr>
          <p:cNvSpPr/>
          <p:nvPr/>
        </p:nvSpPr>
        <p:spPr>
          <a:xfrm>
            <a:off x="9813452" y="5284479"/>
            <a:ext cx="1314662" cy="326258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AF91962-2292-40A6-B8B2-BFEB8475A251}"/>
              </a:ext>
            </a:extLst>
          </p:cNvPr>
          <p:cNvCxnSpPr>
            <a:cxnSpLocks/>
          </p:cNvCxnSpPr>
          <p:nvPr/>
        </p:nvCxnSpPr>
        <p:spPr>
          <a:xfrm flipH="1">
            <a:off x="922500" y="1268143"/>
            <a:ext cx="33796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E73FE69-D286-4DF4-968D-C0DC38AC7130}"/>
              </a:ext>
            </a:extLst>
          </p:cNvPr>
          <p:cNvCxnSpPr>
            <a:cxnSpLocks/>
          </p:cNvCxnSpPr>
          <p:nvPr/>
        </p:nvCxnSpPr>
        <p:spPr>
          <a:xfrm flipH="1" flipV="1">
            <a:off x="901118" y="5616591"/>
            <a:ext cx="3401006" cy="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86405A3-C8FC-4B68-A6F9-7CEBEAD6B6D3}"/>
              </a:ext>
            </a:extLst>
          </p:cNvPr>
          <p:cNvCxnSpPr>
            <a:cxnSpLocks/>
          </p:cNvCxnSpPr>
          <p:nvPr/>
        </p:nvCxnSpPr>
        <p:spPr>
          <a:xfrm>
            <a:off x="7899401" y="1268143"/>
            <a:ext cx="306325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F7AFCF-A21A-41ED-A8B3-5FA1CCB810FC}"/>
              </a:ext>
            </a:extLst>
          </p:cNvPr>
          <p:cNvCxnSpPr>
            <a:cxnSpLocks/>
          </p:cNvCxnSpPr>
          <p:nvPr/>
        </p:nvCxnSpPr>
        <p:spPr>
          <a:xfrm>
            <a:off x="7899402" y="5616591"/>
            <a:ext cx="306325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ïṧḻïḍe">
            <a:extLst>
              <a:ext uri="{FF2B5EF4-FFF2-40B4-BE49-F238E27FC236}">
                <a16:creationId xmlns:a16="http://schemas.microsoft.com/office/drawing/2014/main" id="{15B37AC7-2ACB-4A10-9CD3-36F2A571A5A9}"/>
              </a:ext>
            </a:extLst>
          </p:cNvPr>
          <p:cNvSpPr/>
          <p:nvPr/>
        </p:nvSpPr>
        <p:spPr>
          <a:xfrm>
            <a:off x="-1" y="1123950"/>
            <a:ext cx="669925" cy="3676649"/>
          </a:xfrm>
          <a:prstGeom prst="rect">
            <a:avLst/>
          </a:prstGeom>
          <a:solidFill>
            <a:srgbClr val="9C1E3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iśľïḋè">
            <a:extLst>
              <a:ext uri="{FF2B5EF4-FFF2-40B4-BE49-F238E27FC236}">
                <a16:creationId xmlns:a16="http://schemas.microsoft.com/office/drawing/2014/main" id="{D95A3B75-8FC2-4133-97E5-DEAFB5C2F3D5}"/>
              </a:ext>
            </a:extLst>
          </p:cNvPr>
          <p:cNvSpPr/>
          <p:nvPr/>
        </p:nvSpPr>
        <p:spPr>
          <a:xfrm>
            <a:off x="839358" y="1704474"/>
            <a:ext cx="3416543" cy="428484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isľïḓe">
            <a:extLst>
              <a:ext uri="{FF2B5EF4-FFF2-40B4-BE49-F238E27FC236}">
                <a16:creationId xmlns:a16="http://schemas.microsoft.com/office/drawing/2014/main" id="{B928CB87-3484-48FD-8C9D-60F43F75DC8E}"/>
              </a:ext>
            </a:extLst>
          </p:cNvPr>
          <p:cNvSpPr/>
          <p:nvPr/>
        </p:nvSpPr>
        <p:spPr>
          <a:xfrm>
            <a:off x="4519558" y="2085474"/>
            <a:ext cx="3416543" cy="440182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îšḻiḋè">
            <a:extLst>
              <a:ext uri="{FF2B5EF4-FFF2-40B4-BE49-F238E27FC236}">
                <a16:creationId xmlns:a16="http://schemas.microsoft.com/office/drawing/2014/main" id="{3AD51427-5F5E-4216-8CD2-DD8A4AB08D8E}"/>
              </a:ext>
            </a:extLst>
          </p:cNvPr>
          <p:cNvSpPr/>
          <p:nvPr/>
        </p:nvSpPr>
        <p:spPr>
          <a:xfrm>
            <a:off x="8199758" y="2695074"/>
            <a:ext cx="3416543" cy="367524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ïś1ïdè">
            <a:extLst>
              <a:ext uri="{FF2B5EF4-FFF2-40B4-BE49-F238E27FC236}">
                <a16:creationId xmlns:a16="http://schemas.microsoft.com/office/drawing/2014/main" id="{048C0DBA-A75A-4AE5-A5F2-E1064D85E180}"/>
              </a:ext>
            </a:extLst>
          </p:cNvPr>
          <p:cNvSpPr/>
          <p:nvPr/>
        </p:nvSpPr>
        <p:spPr>
          <a:xfrm>
            <a:off x="2166629" y="1323474"/>
            <a:ext cx="762000" cy="762000"/>
          </a:xfrm>
          <a:prstGeom prst="ellipse">
            <a:avLst/>
          </a:prstGeom>
          <a:solidFill>
            <a:srgbClr val="9C1E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íṡlïḓe">
            <a:extLst>
              <a:ext uri="{FF2B5EF4-FFF2-40B4-BE49-F238E27FC236}">
                <a16:creationId xmlns:a16="http://schemas.microsoft.com/office/drawing/2014/main" id="{F05AF4ED-EB2A-4883-9ADE-0EADDAF8DCC7}"/>
              </a:ext>
            </a:extLst>
          </p:cNvPr>
          <p:cNvSpPr/>
          <p:nvPr/>
        </p:nvSpPr>
        <p:spPr>
          <a:xfrm>
            <a:off x="5846829" y="1704474"/>
            <a:ext cx="762000" cy="762000"/>
          </a:xfrm>
          <a:prstGeom prst="ellipse">
            <a:avLst/>
          </a:prstGeom>
          <a:solidFill>
            <a:srgbClr val="9C1E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iṧḻîdè">
            <a:extLst>
              <a:ext uri="{FF2B5EF4-FFF2-40B4-BE49-F238E27FC236}">
                <a16:creationId xmlns:a16="http://schemas.microsoft.com/office/drawing/2014/main" id="{088B6846-C883-46D6-B87F-7E0EAB11AE9B}"/>
              </a:ext>
            </a:extLst>
          </p:cNvPr>
          <p:cNvSpPr/>
          <p:nvPr/>
        </p:nvSpPr>
        <p:spPr>
          <a:xfrm>
            <a:off x="9479123" y="2314074"/>
            <a:ext cx="762000" cy="762000"/>
          </a:xfrm>
          <a:prstGeom prst="ellipse">
            <a:avLst/>
          </a:prstGeom>
          <a:solidFill>
            <a:srgbClr val="9C1E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0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731758B-649D-425E-872A-C9A31F284241}"/>
              </a:ext>
            </a:extLst>
          </p:cNvPr>
          <p:cNvSpPr/>
          <p:nvPr/>
        </p:nvSpPr>
        <p:spPr>
          <a:xfrm>
            <a:off x="1337810" y="1044172"/>
            <a:ext cx="3596640" cy="4289827"/>
          </a:xfrm>
          <a:prstGeom prst="rect">
            <a:avLst/>
          </a:prstGeom>
          <a:noFill/>
          <a:ln w="76200">
            <a:solidFill>
              <a:srgbClr val="9C1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iśľïḋè">
            <a:extLst>
              <a:ext uri="{FF2B5EF4-FFF2-40B4-BE49-F238E27FC236}">
                <a16:creationId xmlns:a16="http://schemas.microsoft.com/office/drawing/2014/main" id="{61BBBDFC-0F8C-4F8B-8E81-0FF85E55CB36}"/>
              </a:ext>
            </a:extLst>
          </p:cNvPr>
          <p:cNvSpPr/>
          <p:nvPr/>
        </p:nvSpPr>
        <p:spPr>
          <a:xfrm>
            <a:off x="2180478" y="1826394"/>
            <a:ext cx="3416543" cy="428484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ïṧ1îḋê">
            <a:extLst>
              <a:ext uri="{FF2B5EF4-FFF2-40B4-BE49-F238E27FC236}">
                <a16:creationId xmlns:a16="http://schemas.microsoft.com/office/drawing/2014/main" id="{C222CEFB-4209-4A7E-A699-CF0ED63F5F01}"/>
              </a:ext>
            </a:extLst>
          </p:cNvPr>
          <p:cNvSpPr/>
          <p:nvPr/>
        </p:nvSpPr>
        <p:spPr>
          <a:xfrm>
            <a:off x="6979920" y="922767"/>
            <a:ext cx="733425" cy="5019675"/>
          </a:xfrm>
          <a:prstGeom prst="rect">
            <a:avLst/>
          </a:prstGeom>
          <a:solidFill>
            <a:srgbClr val="9C1E3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35E5086-9B86-47F9-8EB3-37FA4D353A59}"/>
              </a:ext>
            </a:extLst>
          </p:cNvPr>
          <p:cNvCxnSpPr/>
          <p:nvPr/>
        </p:nvCxnSpPr>
        <p:spPr>
          <a:xfrm>
            <a:off x="6979920" y="2064771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3F7BC40-AE7A-422C-8B11-2364EEB571BD}"/>
              </a:ext>
            </a:extLst>
          </p:cNvPr>
          <p:cNvCxnSpPr/>
          <p:nvPr/>
        </p:nvCxnSpPr>
        <p:spPr>
          <a:xfrm>
            <a:off x="6979920" y="3432604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CAC6CDF-8978-43D5-8C25-CA970711E1B7}"/>
              </a:ext>
            </a:extLst>
          </p:cNvPr>
          <p:cNvCxnSpPr/>
          <p:nvPr/>
        </p:nvCxnSpPr>
        <p:spPr>
          <a:xfrm>
            <a:off x="6979920" y="4800437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ṩ1îḑê">
            <a:extLst>
              <a:ext uri="{FF2B5EF4-FFF2-40B4-BE49-F238E27FC236}">
                <a16:creationId xmlns:a16="http://schemas.microsoft.com/office/drawing/2014/main" id="{ED3A77D9-CF89-4788-9654-ABCCE03F2743}"/>
              </a:ext>
            </a:extLst>
          </p:cNvPr>
          <p:cNvSpPr txBox="1"/>
          <p:nvPr/>
        </p:nvSpPr>
        <p:spPr>
          <a:xfrm>
            <a:off x="8330240" y="1397233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îṡ1îdè">
            <a:extLst>
              <a:ext uri="{FF2B5EF4-FFF2-40B4-BE49-F238E27FC236}">
                <a16:creationId xmlns:a16="http://schemas.microsoft.com/office/drawing/2014/main" id="{BF3D45B1-CB55-46A3-A281-79273E9729B3}"/>
              </a:ext>
            </a:extLst>
          </p:cNvPr>
          <p:cNvSpPr/>
          <p:nvPr/>
        </p:nvSpPr>
        <p:spPr>
          <a:xfrm>
            <a:off x="8330240" y="950468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ïṣḷïďê">
            <a:extLst>
              <a:ext uri="{FF2B5EF4-FFF2-40B4-BE49-F238E27FC236}">
                <a16:creationId xmlns:a16="http://schemas.microsoft.com/office/drawing/2014/main" id="{FCE13F1F-6CBB-4423-A9CE-801BA180E6FB}"/>
              </a:ext>
            </a:extLst>
          </p:cNvPr>
          <p:cNvSpPr txBox="1"/>
          <p:nvPr/>
        </p:nvSpPr>
        <p:spPr>
          <a:xfrm>
            <a:off x="8330240" y="2666299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îṧḻiďè">
            <a:extLst>
              <a:ext uri="{FF2B5EF4-FFF2-40B4-BE49-F238E27FC236}">
                <a16:creationId xmlns:a16="http://schemas.microsoft.com/office/drawing/2014/main" id="{9DFA87A2-4E4A-4ACC-8F67-8F764912128E}"/>
              </a:ext>
            </a:extLst>
          </p:cNvPr>
          <p:cNvSpPr/>
          <p:nvPr/>
        </p:nvSpPr>
        <p:spPr>
          <a:xfrm>
            <a:off x="8330240" y="2219534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ï$ļïḍé">
            <a:extLst>
              <a:ext uri="{FF2B5EF4-FFF2-40B4-BE49-F238E27FC236}">
                <a16:creationId xmlns:a16="http://schemas.microsoft.com/office/drawing/2014/main" id="{D236A75C-B586-4EC1-86B2-F6BBE2D3C830}"/>
              </a:ext>
            </a:extLst>
          </p:cNvPr>
          <p:cNvSpPr txBox="1"/>
          <p:nvPr/>
        </p:nvSpPr>
        <p:spPr>
          <a:xfrm>
            <a:off x="8330240" y="4039140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is1îdè">
            <a:extLst>
              <a:ext uri="{FF2B5EF4-FFF2-40B4-BE49-F238E27FC236}">
                <a16:creationId xmlns:a16="http://schemas.microsoft.com/office/drawing/2014/main" id="{5A301839-2E0D-40A9-BCE7-5750399050C6}"/>
              </a:ext>
            </a:extLst>
          </p:cNvPr>
          <p:cNvSpPr/>
          <p:nvPr/>
        </p:nvSpPr>
        <p:spPr>
          <a:xfrm>
            <a:off x="8330240" y="3592375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íŝliḍê">
            <a:extLst>
              <a:ext uri="{FF2B5EF4-FFF2-40B4-BE49-F238E27FC236}">
                <a16:creationId xmlns:a16="http://schemas.microsoft.com/office/drawing/2014/main" id="{93873B86-1AE3-4A99-B0B4-2CD48CA7D6CE}"/>
              </a:ext>
            </a:extLst>
          </p:cNvPr>
          <p:cNvSpPr txBox="1"/>
          <p:nvPr/>
        </p:nvSpPr>
        <p:spPr>
          <a:xfrm>
            <a:off x="8330240" y="5333999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text…...</a:t>
            </a:r>
            <a:endParaRPr lang="zh-CN" altLang="en-US" sz="11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ïṥľíḋê">
            <a:extLst>
              <a:ext uri="{FF2B5EF4-FFF2-40B4-BE49-F238E27FC236}">
                <a16:creationId xmlns:a16="http://schemas.microsoft.com/office/drawing/2014/main" id="{856A03ED-F0B4-4D5C-9810-BAD74DDC9352}"/>
              </a:ext>
            </a:extLst>
          </p:cNvPr>
          <p:cNvSpPr/>
          <p:nvPr/>
        </p:nvSpPr>
        <p:spPr>
          <a:xfrm>
            <a:off x="8330240" y="4887234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8855431-D078-4D7C-AA3B-74CBDE2ACB34}"/>
              </a:ext>
            </a:extLst>
          </p:cNvPr>
          <p:cNvSpPr txBox="1"/>
          <p:nvPr/>
        </p:nvSpPr>
        <p:spPr>
          <a:xfrm>
            <a:off x="6938098" y="1135560"/>
            <a:ext cx="88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44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E51E24A-E3BB-41D3-A949-447C0DC1284E}"/>
              </a:ext>
            </a:extLst>
          </p:cNvPr>
          <p:cNvSpPr txBox="1"/>
          <p:nvPr/>
        </p:nvSpPr>
        <p:spPr>
          <a:xfrm>
            <a:off x="6968578" y="2388810"/>
            <a:ext cx="88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44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E8C5335-C606-40F1-8C81-EF26DF2F9997}"/>
              </a:ext>
            </a:extLst>
          </p:cNvPr>
          <p:cNvSpPr txBox="1"/>
          <p:nvPr/>
        </p:nvSpPr>
        <p:spPr>
          <a:xfrm>
            <a:off x="6968578" y="3780905"/>
            <a:ext cx="88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sz="44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4F1372C-9CEB-490A-8B31-79C626B600FC}"/>
              </a:ext>
            </a:extLst>
          </p:cNvPr>
          <p:cNvSpPr txBox="1"/>
          <p:nvPr/>
        </p:nvSpPr>
        <p:spPr>
          <a:xfrm>
            <a:off x="6938098" y="5050332"/>
            <a:ext cx="88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04</a:t>
            </a:r>
            <a:endParaRPr lang="zh-CN" altLang="en-US" sz="44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9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E4BF53-9DCF-4203-98E9-92362201A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34" y="-106680"/>
            <a:ext cx="4974591" cy="6964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2B7C774-5874-491B-B7D6-E246E3E9C98A}"/>
              </a:ext>
            </a:extLst>
          </p:cNvPr>
          <p:cNvSpPr/>
          <p:nvPr/>
        </p:nvSpPr>
        <p:spPr>
          <a:xfrm>
            <a:off x="6915650" y="1851893"/>
            <a:ext cx="3596640" cy="124968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45626F-19D5-4ABA-9AB5-5C82F1179085}"/>
              </a:ext>
            </a:extLst>
          </p:cNvPr>
          <p:cNvSpPr txBox="1"/>
          <p:nvPr/>
        </p:nvSpPr>
        <p:spPr>
          <a:xfrm>
            <a:off x="6794282" y="2061234"/>
            <a:ext cx="383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FOUR</a:t>
            </a:r>
            <a:endParaRPr lang="zh-CN" altLang="en-US" sz="48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B1EFE1-5221-48C8-8107-0E00860571C6}"/>
              </a:ext>
            </a:extLst>
          </p:cNvPr>
          <p:cNvSpPr txBox="1"/>
          <p:nvPr/>
        </p:nvSpPr>
        <p:spPr>
          <a:xfrm>
            <a:off x="286856" y="1531620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821C1D0-FA12-4CC4-963B-E98EB13D532F}"/>
              </a:ext>
            </a:extLst>
          </p:cNvPr>
          <p:cNvSpPr/>
          <p:nvPr/>
        </p:nvSpPr>
        <p:spPr>
          <a:xfrm>
            <a:off x="6915649" y="3429000"/>
            <a:ext cx="4626993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3F788C9-517E-4C40-AA31-00AB3D761DFE}"/>
              </a:ext>
            </a:extLst>
          </p:cNvPr>
          <p:cNvSpPr/>
          <p:nvPr/>
        </p:nvSpPr>
        <p:spPr>
          <a:xfrm>
            <a:off x="708329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4084A7A-5EEA-45C7-8C6A-38CB62856A74}"/>
              </a:ext>
            </a:extLst>
          </p:cNvPr>
          <p:cNvSpPr/>
          <p:nvPr/>
        </p:nvSpPr>
        <p:spPr>
          <a:xfrm>
            <a:off x="753033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2CD43106-EE04-4B96-A027-EE646413C75C}"/>
              </a:ext>
            </a:extLst>
          </p:cNvPr>
          <p:cNvSpPr/>
          <p:nvPr/>
        </p:nvSpPr>
        <p:spPr>
          <a:xfrm>
            <a:off x="797737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16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9" grpId="0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646B95C-EE41-4A51-94BB-EB969E0E0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82" y="223731"/>
            <a:ext cx="4274597" cy="64105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A6B0A76-D354-4C8F-AC7F-6C6BE1E5D630}"/>
              </a:ext>
            </a:extLst>
          </p:cNvPr>
          <p:cNvSpPr/>
          <p:nvPr/>
        </p:nvSpPr>
        <p:spPr>
          <a:xfrm>
            <a:off x="5955449" y="796937"/>
            <a:ext cx="5574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strengths</a:t>
            </a:r>
            <a:endParaRPr lang="zh-CN" altLang="en-US" sz="88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2EAC03-5284-4914-A7C6-0FEF9306D9C7}"/>
              </a:ext>
            </a:extLst>
          </p:cNvPr>
          <p:cNvSpPr txBox="1"/>
          <p:nvPr/>
        </p:nvSpPr>
        <p:spPr>
          <a:xfrm>
            <a:off x="5713809" y="2544339"/>
            <a:ext cx="1138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“</a:t>
            </a:r>
            <a:endParaRPr lang="zh-CN" altLang="en-US" sz="138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1613E0-F78D-438E-B4A6-F9BFD04ECE69}"/>
              </a:ext>
            </a:extLst>
          </p:cNvPr>
          <p:cNvSpPr/>
          <p:nvPr/>
        </p:nvSpPr>
        <p:spPr>
          <a:xfrm>
            <a:off x="6979923" y="3429000"/>
            <a:ext cx="445339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</p:spTree>
    <p:extLst>
      <p:ext uri="{BB962C8B-B14F-4D97-AF65-F5344CB8AC3E}">
        <p14:creationId xmlns:p14="http://schemas.microsoft.com/office/powerpoint/2010/main" val="33689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544E5E-162A-4661-9C27-A36185A7BE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752" y="0"/>
            <a:ext cx="4572968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606343F-A6EA-4D83-AD3D-E34B324CB40F}"/>
              </a:ext>
            </a:extLst>
          </p:cNvPr>
          <p:cNvSpPr/>
          <p:nvPr/>
        </p:nvSpPr>
        <p:spPr>
          <a:xfrm>
            <a:off x="440917" y="634629"/>
            <a:ext cx="68428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weaknesses</a:t>
            </a:r>
            <a:endParaRPr lang="zh-CN" altLang="en-US" sz="88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BF99F2-B31A-410C-B8CA-F0F37B7A800F}"/>
              </a:ext>
            </a:extLst>
          </p:cNvPr>
          <p:cNvSpPr txBox="1"/>
          <p:nvPr/>
        </p:nvSpPr>
        <p:spPr>
          <a:xfrm rot="10800000">
            <a:off x="5583725" y="4007379"/>
            <a:ext cx="1138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“</a:t>
            </a:r>
            <a:endParaRPr lang="zh-CN" altLang="en-US" sz="138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CD1504-D6FF-4649-A320-ADEA849134F8}"/>
              </a:ext>
            </a:extLst>
          </p:cNvPr>
          <p:cNvSpPr/>
          <p:nvPr/>
        </p:nvSpPr>
        <p:spPr>
          <a:xfrm>
            <a:off x="1291611" y="2943947"/>
            <a:ext cx="445339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5" y="6539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363D254-4777-43C9-87FF-F080662666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94" y="-914791"/>
            <a:ext cx="5406525" cy="81080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FEFADF5-E943-42D3-9DA4-5A7036107041}"/>
              </a:ext>
            </a:extLst>
          </p:cNvPr>
          <p:cNvSpPr/>
          <p:nvPr/>
        </p:nvSpPr>
        <p:spPr>
          <a:xfrm>
            <a:off x="5760719" y="748488"/>
            <a:ext cx="60199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opportunities</a:t>
            </a:r>
            <a:endParaRPr lang="zh-CN" altLang="en-US" sz="66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RelativeShape1">
            <a:extLst>
              <a:ext uri="{FF2B5EF4-FFF2-40B4-BE49-F238E27FC236}">
                <a16:creationId xmlns:a16="http://schemas.microsoft.com/office/drawing/2014/main" id="{DA2250B5-4C9E-4261-9633-7B2EEA6B49C7}"/>
              </a:ext>
            </a:extLst>
          </p:cNvPr>
          <p:cNvSpPr/>
          <p:nvPr/>
        </p:nvSpPr>
        <p:spPr bwMode="auto">
          <a:xfrm>
            <a:off x="6744609" y="2828715"/>
            <a:ext cx="4298242" cy="606518"/>
          </a:xfrm>
          <a:prstGeom prst="homePlate">
            <a:avLst/>
          </a:prstGeom>
          <a:solidFill>
            <a:srgbClr val="CECECE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0" name="ValueShape1">
            <a:extLst>
              <a:ext uri="{FF2B5EF4-FFF2-40B4-BE49-F238E27FC236}">
                <a16:creationId xmlns:a16="http://schemas.microsoft.com/office/drawing/2014/main" id="{16ADEA8B-CE89-4BE6-8610-300CCC35FC67}"/>
              </a:ext>
            </a:extLst>
          </p:cNvPr>
          <p:cNvSpPr/>
          <p:nvPr/>
        </p:nvSpPr>
        <p:spPr bwMode="auto">
          <a:xfrm>
            <a:off x="6744609" y="2828715"/>
            <a:ext cx="1934209" cy="606518"/>
          </a:xfrm>
          <a:prstGeom prst="chevron">
            <a:avLst/>
          </a:prstGeom>
          <a:solidFill>
            <a:srgbClr val="9C1E3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BackShape">
            <a:extLst>
              <a:ext uri="{FF2B5EF4-FFF2-40B4-BE49-F238E27FC236}">
                <a16:creationId xmlns:a16="http://schemas.microsoft.com/office/drawing/2014/main" id="{6D76316E-5CD7-415E-B16E-1581F73209BE}"/>
              </a:ext>
            </a:extLst>
          </p:cNvPr>
          <p:cNvSpPr/>
          <p:nvPr/>
        </p:nvSpPr>
        <p:spPr bwMode="auto">
          <a:xfrm>
            <a:off x="6322269" y="2828715"/>
            <a:ext cx="854828" cy="606518"/>
          </a:xfrm>
          <a:prstGeom prst="homePlate">
            <a:avLst/>
          </a:prstGeom>
          <a:solidFill>
            <a:srgbClr val="464646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IconShape">
            <a:extLst>
              <a:ext uri="{FF2B5EF4-FFF2-40B4-BE49-F238E27FC236}">
                <a16:creationId xmlns:a16="http://schemas.microsoft.com/office/drawing/2014/main" id="{07A8A325-65FA-475A-AD65-8DE7AB61CD94}"/>
              </a:ext>
            </a:extLst>
          </p:cNvPr>
          <p:cNvSpPr/>
          <p:nvPr/>
        </p:nvSpPr>
        <p:spPr bwMode="auto">
          <a:xfrm>
            <a:off x="6492546" y="2957379"/>
            <a:ext cx="332983" cy="349188"/>
          </a:xfrm>
          <a:custGeom>
            <a:avLst/>
            <a:gdLst>
              <a:gd name="connsiteX0" fmla="*/ 470079 w 578566"/>
              <a:gd name="connsiteY0" fmla="*/ 498388 h 606722"/>
              <a:gd name="connsiteX1" fmla="*/ 470079 w 578566"/>
              <a:gd name="connsiteY1" fmla="*/ 541668 h 606722"/>
              <a:gd name="connsiteX2" fmla="*/ 513510 w 578566"/>
              <a:gd name="connsiteY2" fmla="*/ 541668 h 606722"/>
              <a:gd name="connsiteX3" fmla="*/ 513510 w 578566"/>
              <a:gd name="connsiteY3" fmla="*/ 498388 h 606722"/>
              <a:gd name="connsiteX4" fmla="*/ 383308 w 578566"/>
              <a:gd name="connsiteY4" fmla="*/ 498388 h 606722"/>
              <a:gd name="connsiteX5" fmla="*/ 383308 w 578566"/>
              <a:gd name="connsiteY5" fmla="*/ 541668 h 606722"/>
              <a:gd name="connsiteX6" fmla="*/ 426649 w 578566"/>
              <a:gd name="connsiteY6" fmla="*/ 541668 h 606722"/>
              <a:gd name="connsiteX7" fmla="*/ 426649 w 578566"/>
              <a:gd name="connsiteY7" fmla="*/ 498388 h 606722"/>
              <a:gd name="connsiteX8" fmla="*/ 296536 w 578566"/>
              <a:gd name="connsiteY8" fmla="*/ 498388 h 606722"/>
              <a:gd name="connsiteX9" fmla="*/ 296536 w 578566"/>
              <a:gd name="connsiteY9" fmla="*/ 541668 h 606722"/>
              <a:gd name="connsiteX10" fmla="*/ 339878 w 578566"/>
              <a:gd name="connsiteY10" fmla="*/ 541668 h 606722"/>
              <a:gd name="connsiteX11" fmla="*/ 339878 w 578566"/>
              <a:gd name="connsiteY11" fmla="*/ 498388 h 606722"/>
              <a:gd name="connsiteX12" fmla="*/ 470079 w 578566"/>
              <a:gd name="connsiteY12" fmla="*/ 411650 h 606722"/>
              <a:gd name="connsiteX13" fmla="*/ 470079 w 578566"/>
              <a:gd name="connsiteY13" fmla="*/ 455019 h 606722"/>
              <a:gd name="connsiteX14" fmla="*/ 513510 w 578566"/>
              <a:gd name="connsiteY14" fmla="*/ 455019 h 606722"/>
              <a:gd name="connsiteX15" fmla="*/ 513510 w 578566"/>
              <a:gd name="connsiteY15" fmla="*/ 411650 h 606722"/>
              <a:gd name="connsiteX16" fmla="*/ 383308 w 578566"/>
              <a:gd name="connsiteY16" fmla="*/ 411650 h 606722"/>
              <a:gd name="connsiteX17" fmla="*/ 383308 w 578566"/>
              <a:gd name="connsiteY17" fmla="*/ 455019 h 606722"/>
              <a:gd name="connsiteX18" fmla="*/ 426649 w 578566"/>
              <a:gd name="connsiteY18" fmla="*/ 455019 h 606722"/>
              <a:gd name="connsiteX19" fmla="*/ 426649 w 578566"/>
              <a:gd name="connsiteY19" fmla="*/ 411650 h 606722"/>
              <a:gd name="connsiteX20" fmla="*/ 296536 w 578566"/>
              <a:gd name="connsiteY20" fmla="*/ 411650 h 606722"/>
              <a:gd name="connsiteX21" fmla="*/ 296536 w 578566"/>
              <a:gd name="connsiteY21" fmla="*/ 455019 h 606722"/>
              <a:gd name="connsiteX22" fmla="*/ 339878 w 578566"/>
              <a:gd name="connsiteY22" fmla="*/ 455019 h 606722"/>
              <a:gd name="connsiteX23" fmla="*/ 339878 w 578566"/>
              <a:gd name="connsiteY23" fmla="*/ 411650 h 606722"/>
              <a:gd name="connsiteX24" fmla="*/ 470079 w 578566"/>
              <a:gd name="connsiteY24" fmla="*/ 325001 h 606722"/>
              <a:gd name="connsiteX25" fmla="*/ 470079 w 578566"/>
              <a:gd name="connsiteY25" fmla="*/ 368370 h 606722"/>
              <a:gd name="connsiteX26" fmla="*/ 513510 w 578566"/>
              <a:gd name="connsiteY26" fmla="*/ 368370 h 606722"/>
              <a:gd name="connsiteX27" fmla="*/ 513510 w 578566"/>
              <a:gd name="connsiteY27" fmla="*/ 325001 h 606722"/>
              <a:gd name="connsiteX28" fmla="*/ 383308 w 578566"/>
              <a:gd name="connsiteY28" fmla="*/ 325001 h 606722"/>
              <a:gd name="connsiteX29" fmla="*/ 383308 w 578566"/>
              <a:gd name="connsiteY29" fmla="*/ 368370 h 606722"/>
              <a:gd name="connsiteX30" fmla="*/ 426649 w 578566"/>
              <a:gd name="connsiteY30" fmla="*/ 368370 h 606722"/>
              <a:gd name="connsiteX31" fmla="*/ 426649 w 578566"/>
              <a:gd name="connsiteY31" fmla="*/ 325001 h 606722"/>
              <a:gd name="connsiteX32" fmla="*/ 296536 w 578566"/>
              <a:gd name="connsiteY32" fmla="*/ 325001 h 606722"/>
              <a:gd name="connsiteX33" fmla="*/ 296536 w 578566"/>
              <a:gd name="connsiteY33" fmla="*/ 368370 h 606722"/>
              <a:gd name="connsiteX34" fmla="*/ 339878 w 578566"/>
              <a:gd name="connsiteY34" fmla="*/ 368370 h 606722"/>
              <a:gd name="connsiteX35" fmla="*/ 339878 w 578566"/>
              <a:gd name="connsiteY35" fmla="*/ 325001 h 606722"/>
              <a:gd name="connsiteX36" fmla="*/ 130083 w 578566"/>
              <a:gd name="connsiteY36" fmla="*/ 281697 h 606722"/>
              <a:gd name="connsiteX37" fmla="*/ 159005 w 578566"/>
              <a:gd name="connsiteY37" fmla="*/ 281697 h 606722"/>
              <a:gd name="connsiteX38" fmla="*/ 180718 w 578566"/>
              <a:gd name="connsiteY38" fmla="*/ 303297 h 606722"/>
              <a:gd name="connsiteX39" fmla="*/ 180718 w 578566"/>
              <a:gd name="connsiteY39" fmla="*/ 476716 h 606722"/>
              <a:gd name="connsiteX40" fmla="*/ 159005 w 578566"/>
              <a:gd name="connsiteY40" fmla="*/ 498404 h 606722"/>
              <a:gd name="connsiteX41" fmla="*/ 130083 w 578566"/>
              <a:gd name="connsiteY41" fmla="*/ 498404 h 606722"/>
              <a:gd name="connsiteX42" fmla="*/ 108459 w 578566"/>
              <a:gd name="connsiteY42" fmla="*/ 476716 h 606722"/>
              <a:gd name="connsiteX43" fmla="*/ 108459 w 578566"/>
              <a:gd name="connsiteY43" fmla="*/ 303297 h 606722"/>
              <a:gd name="connsiteX44" fmla="*/ 130083 w 578566"/>
              <a:gd name="connsiteY44" fmla="*/ 281697 h 606722"/>
              <a:gd name="connsiteX45" fmla="*/ 296536 w 578566"/>
              <a:gd name="connsiteY45" fmla="*/ 238352 h 606722"/>
              <a:gd name="connsiteX46" fmla="*/ 296536 w 578566"/>
              <a:gd name="connsiteY46" fmla="*/ 281721 h 606722"/>
              <a:gd name="connsiteX47" fmla="*/ 513510 w 578566"/>
              <a:gd name="connsiteY47" fmla="*/ 281721 h 606722"/>
              <a:gd name="connsiteX48" fmla="*/ 513510 w 578566"/>
              <a:gd name="connsiteY48" fmla="*/ 238352 h 606722"/>
              <a:gd name="connsiteX49" fmla="*/ 130113 w 578566"/>
              <a:gd name="connsiteY49" fmla="*/ 238352 h 606722"/>
              <a:gd name="connsiteX50" fmla="*/ 65056 w 578566"/>
              <a:gd name="connsiteY50" fmla="*/ 303317 h 606722"/>
              <a:gd name="connsiteX51" fmla="*/ 65056 w 578566"/>
              <a:gd name="connsiteY51" fmla="*/ 476704 h 606722"/>
              <a:gd name="connsiteX52" fmla="*/ 130113 w 578566"/>
              <a:gd name="connsiteY52" fmla="*/ 541668 h 606722"/>
              <a:gd name="connsiteX53" fmla="*/ 159037 w 578566"/>
              <a:gd name="connsiteY53" fmla="*/ 541668 h 606722"/>
              <a:gd name="connsiteX54" fmla="*/ 224182 w 578566"/>
              <a:gd name="connsiteY54" fmla="*/ 476704 h 606722"/>
              <a:gd name="connsiteX55" fmla="*/ 224182 w 578566"/>
              <a:gd name="connsiteY55" fmla="*/ 303317 h 606722"/>
              <a:gd name="connsiteX56" fmla="*/ 159037 w 578566"/>
              <a:gd name="connsiteY56" fmla="*/ 238352 h 606722"/>
              <a:gd name="connsiteX57" fmla="*/ 325460 w 578566"/>
              <a:gd name="connsiteY57" fmla="*/ 0 h 606722"/>
              <a:gd name="connsiteX58" fmla="*/ 368801 w 578566"/>
              <a:gd name="connsiteY58" fmla="*/ 0 h 606722"/>
              <a:gd name="connsiteX59" fmla="*/ 336051 w 578566"/>
              <a:gd name="connsiteY59" fmla="*/ 99002 h 606722"/>
              <a:gd name="connsiteX60" fmla="*/ 310954 w 578566"/>
              <a:gd name="connsiteY60" fmla="*/ 173298 h 606722"/>
              <a:gd name="connsiteX61" fmla="*/ 578566 w 578566"/>
              <a:gd name="connsiteY61" fmla="*/ 173298 h 606722"/>
              <a:gd name="connsiteX62" fmla="*/ 578566 w 578566"/>
              <a:gd name="connsiteY62" fmla="*/ 606722 h 606722"/>
              <a:gd name="connsiteX63" fmla="*/ 0 w 578566"/>
              <a:gd name="connsiteY63" fmla="*/ 606722 h 606722"/>
              <a:gd name="connsiteX64" fmla="*/ 0 w 578566"/>
              <a:gd name="connsiteY64" fmla="*/ 173298 h 606722"/>
              <a:gd name="connsiteX65" fmla="*/ 267612 w 578566"/>
              <a:gd name="connsiteY65" fmla="*/ 173298 h 606722"/>
              <a:gd name="connsiteX66" fmla="*/ 300363 w 578566"/>
              <a:gd name="connsiteY66" fmla="*/ 74296 h 606722"/>
              <a:gd name="connsiteX67" fmla="*/ 325460 w 578566"/>
              <a:gd name="connsiteY6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78566" h="606722">
                <a:moveTo>
                  <a:pt x="470079" y="498388"/>
                </a:moveTo>
                <a:lnTo>
                  <a:pt x="470079" y="541668"/>
                </a:lnTo>
                <a:lnTo>
                  <a:pt x="513510" y="541668"/>
                </a:lnTo>
                <a:lnTo>
                  <a:pt x="513510" y="498388"/>
                </a:lnTo>
                <a:close/>
                <a:moveTo>
                  <a:pt x="383308" y="498388"/>
                </a:moveTo>
                <a:lnTo>
                  <a:pt x="383308" y="541668"/>
                </a:lnTo>
                <a:lnTo>
                  <a:pt x="426649" y="541668"/>
                </a:lnTo>
                <a:lnTo>
                  <a:pt x="426649" y="498388"/>
                </a:lnTo>
                <a:close/>
                <a:moveTo>
                  <a:pt x="296536" y="498388"/>
                </a:moveTo>
                <a:lnTo>
                  <a:pt x="296536" y="541668"/>
                </a:lnTo>
                <a:lnTo>
                  <a:pt x="339878" y="541668"/>
                </a:lnTo>
                <a:lnTo>
                  <a:pt x="339878" y="498388"/>
                </a:lnTo>
                <a:close/>
                <a:moveTo>
                  <a:pt x="470079" y="411650"/>
                </a:moveTo>
                <a:lnTo>
                  <a:pt x="470079" y="455019"/>
                </a:lnTo>
                <a:lnTo>
                  <a:pt x="513510" y="455019"/>
                </a:lnTo>
                <a:lnTo>
                  <a:pt x="513510" y="411650"/>
                </a:lnTo>
                <a:close/>
                <a:moveTo>
                  <a:pt x="383308" y="411650"/>
                </a:moveTo>
                <a:lnTo>
                  <a:pt x="383308" y="455019"/>
                </a:lnTo>
                <a:lnTo>
                  <a:pt x="426649" y="455019"/>
                </a:lnTo>
                <a:lnTo>
                  <a:pt x="426649" y="411650"/>
                </a:lnTo>
                <a:close/>
                <a:moveTo>
                  <a:pt x="296536" y="411650"/>
                </a:moveTo>
                <a:lnTo>
                  <a:pt x="296536" y="455019"/>
                </a:lnTo>
                <a:lnTo>
                  <a:pt x="339878" y="455019"/>
                </a:lnTo>
                <a:lnTo>
                  <a:pt x="339878" y="411650"/>
                </a:lnTo>
                <a:close/>
                <a:moveTo>
                  <a:pt x="470079" y="325001"/>
                </a:moveTo>
                <a:lnTo>
                  <a:pt x="470079" y="368370"/>
                </a:lnTo>
                <a:lnTo>
                  <a:pt x="513510" y="368370"/>
                </a:lnTo>
                <a:lnTo>
                  <a:pt x="513510" y="325001"/>
                </a:lnTo>
                <a:close/>
                <a:moveTo>
                  <a:pt x="383308" y="325001"/>
                </a:moveTo>
                <a:lnTo>
                  <a:pt x="383308" y="368370"/>
                </a:lnTo>
                <a:lnTo>
                  <a:pt x="426649" y="368370"/>
                </a:lnTo>
                <a:lnTo>
                  <a:pt x="426649" y="325001"/>
                </a:lnTo>
                <a:close/>
                <a:moveTo>
                  <a:pt x="296536" y="325001"/>
                </a:moveTo>
                <a:lnTo>
                  <a:pt x="296536" y="368370"/>
                </a:lnTo>
                <a:lnTo>
                  <a:pt x="339878" y="368370"/>
                </a:lnTo>
                <a:lnTo>
                  <a:pt x="339878" y="325001"/>
                </a:lnTo>
                <a:close/>
                <a:moveTo>
                  <a:pt x="130083" y="281697"/>
                </a:moveTo>
                <a:lnTo>
                  <a:pt x="159005" y="281697"/>
                </a:lnTo>
                <a:cubicBezTo>
                  <a:pt x="171018" y="281697"/>
                  <a:pt x="180718" y="291386"/>
                  <a:pt x="180718" y="303297"/>
                </a:cubicBezTo>
                <a:lnTo>
                  <a:pt x="180718" y="476716"/>
                </a:lnTo>
                <a:cubicBezTo>
                  <a:pt x="180718" y="488626"/>
                  <a:pt x="171018" y="498404"/>
                  <a:pt x="159005" y="498404"/>
                </a:cubicBezTo>
                <a:lnTo>
                  <a:pt x="130083" y="498404"/>
                </a:lnTo>
                <a:cubicBezTo>
                  <a:pt x="118159" y="498404"/>
                  <a:pt x="108459" y="488626"/>
                  <a:pt x="108459" y="476716"/>
                </a:cubicBezTo>
                <a:lnTo>
                  <a:pt x="108459" y="303297"/>
                </a:lnTo>
                <a:cubicBezTo>
                  <a:pt x="108459" y="291386"/>
                  <a:pt x="118159" y="281697"/>
                  <a:pt x="130083" y="281697"/>
                </a:cubicBezTo>
                <a:close/>
                <a:moveTo>
                  <a:pt x="296536" y="238352"/>
                </a:moveTo>
                <a:lnTo>
                  <a:pt x="296536" y="281721"/>
                </a:lnTo>
                <a:lnTo>
                  <a:pt x="513510" y="281721"/>
                </a:lnTo>
                <a:lnTo>
                  <a:pt x="513510" y="238352"/>
                </a:lnTo>
                <a:close/>
                <a:moveTo>
                  <a:pt x="130113" y="238352"/>
                </a:moveTo>
                <a:cubicBezTo>
                  <a:pt x="94247" y="238352"/>
                  <a:pt x="65056" y="267502"/>
                  <a:pt x="65056" y="303317"/>
                </a:cubicBezTo>
                <a:lnTo>
                  <a:pt x="65056" y="476704"/>
                </a:lnTo>
                <a:cubicBezTo>
                  <a:pt x="65056" y="512519"/>
                  <a:pt x="94247" y="541668"/>
                  <a:pt x="130113" y="541668"/>
                </a:cubicBezTo>
                <a:lnTo>
                  <a:pt x="159037" y="541668"/>
                </a:lnTo>
                <a:cubicBezTo>
                  <a:pt x="194991" y="541668"/>
                  <a:pt x="224182" y="512519"/>
                  <a:pt x="224182" y="476704"/>
                </a:cubicBezTo>
                <a:lnTo>
                  <a:pt x="224182" y="303317"/>
                </a:lnTo>
                <a:cubicBezTo>
                  <a:pt x="224182" y="267502"/>
                  <a:pt x="194991" y="238352"/>
                  <a:pt x="159037" y="238352"/>
                </a:cubicBezTo>
                <a:close/>
                <a:moveTo>
                  <a:pt x="325460" y="0"/>
                </a:moveTo>
                <a:lnTo>
                  <a:pt x="368801" y="0"/>
                </a:lnTo>
                <a:cubicBezTo>
                  <a:pt x="368801" y="51901"/>
                  <a:pt x="351358" y="76962"/>
                  <a:pt x="336051" y="99002"/>
                </a:cubicBezTo>
                <a:cubicBezTo>
                  <a:pt x="322612" y="118376"/>
                  <a:pt x="310954" y="134995"/>
                  <a:pt x="310954" y="173298"/>
                </a:cubicBezTo>
                <a:lnTo>
                  <a:pt x="578566" y="173298"/>
                </a:lnTo>
                <a:lnTo>
                  <a:pt x="578566" y="606722"/>
                </a:lnTo>
                <a:lnTo>
                  <a:pt x="0" y="606722"/>
                </a:lnTo>
                <a:lnTo>
                  <a:pt x="0" y="173298"/>
                </a:lnTo>
                <a:lnTo>
                  <a:pt x="267612" y="173298"/>
                </a:lnTo>
                <a:cubicBezTo>
                  <a:pt x="267612" y="121398"/>
                  <a:pt x="284967" y="96336"/>
                  <a:pt x="300363" y="74296"/>
                </a:cubicBezTo>
                <a:cubicBezTo>
                  <a:pt x="313802" y="55011"/>
                  <a:pt x="325460" y="38303"/>
                  <a:pt x="32546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ValueText1">
            <a:extLst>
              <a:ext uri="{FF2B5EF4-FFF2-40B4-BE49-F238E27FC236}">
                <a16:creationId xmlns:a16="http://schemas.microsoft.com/office/drawing/2014/main" id="{1FE33902-2EB9-4201-826B-1AA2B217FF5B}"/>
              </a:ext>
            </a:extLst>
          </p:cNvPr>
          <p:cNvSpPr txBox="1"/>
          <p:nvPr/>
        </p:nvSpPr>
        <p:spPr>
          <a:xfrm>
            <a:off x="11128422" y="2970444"/>
            <a:ext cx="709384" cy="323058"/>
          </a:xfrm>
          <a:prstGeom prst="rect">
            <a:avLst/>
          </a:prstGeom>
          <a:noFill/>
        </p:spPr>
        <p:txBody>
          <a:bodyPr wrap="none" numCol="1" rtlCol="0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9C1E3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65%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C1E3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4" name="RelativeShape2">
            <a:extLst>
              <a:ext uri="{FF2B5EF4-FFF2-40B4-BE49-F238E27FC236}">
                <a16:creationId xmlns:a16="http://schemas.microsoft.com/office/drawing/2014/main" id="{1CF3D4C2-5B5B-4B9E-9602-A1C986D92E66}"/>
              </a:ext>
            </a:extLst>
          </p:cNvPr>
          <p:cNvSpPr/>
          <p:nvPr/>
        </p:nvSpPr>
        <p:spPr bwMode="auto">
          <a:xfrm>
            <a:off x="6744609" y="3628442"/>
            <a:ext cx="4298242" cy="606518"/>
          </a:xfrm>
          <a:prstGeom prst="homePlate">
            <a:avLst/>
          </a:prstGeom>
          <a:solidFill>
            <a:srgbClr val="CECECE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ValueShape2">
            <a:extLst>
              <a:ext uri="{FF2B5EF4-FFF2-40B4-BE49-F238E27FC236}">
                <a16:creationId xmlns:a16="http://schemas.microsoft.com/office/drawing/2014/main" id="{02588CFC-88FE-4530-B7D3-6283BF96EE63}"/>
              </a:ext>
            </a:extLst>
          </p:cNvPr>
          <p:cNvSpPr/>
          <p:nvPr/>
        </p:nvSpPr>
        <p:spPr bwMode="auto">
          <a:xfrm>
            <a:off x="6744609" y="3628442"/>
            <a:ext cx="2965787" cy="606518"/>
          </a:xfrm>
          <a:prstGeom prst="chevron">
            <a:avLst/>
          </a:prstGeom>
          <a:solidFill>
            <a:srgbClr val="9C1E3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6" name="BackShape">
            <a:extLst>
              <a:ext uri="{FF2B5EF4-FFF2-40B4-BE49-F238E27FC236}">
                <a16:creationId xmlns:a16="http://schemas.microsoft.com/office/drawing/2014/main" id="{43A22CBF-0B90-4AEF-AA86-430E7892191B}"/>
              </a:ext>
            </a:extLst>
          </p:cNvPr>
          <p:cNvSpPr/>
          <p:nvPr/>
        </p:nvSpPr>
        <p:spPr bwMode="auto">
          <a:xfrm>
            <a:off x="6322269" y="3628442"/>
            <a:ext cx="854828" cy="606518"/>
          </a:xfrm>
          <a:prstGeom prst="homePlate">
            <a:avLst/>
          </a:prstGeom>
          <a:solidFill>
            <a:srgbClr val="464646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IconShape">
            <a:extLst>
              <a:ext uri="{FF2B5EF4-FFF2-40B4-BE49-F238E27FC236}">
                <a16:creationId xmlns:a16="http://schemas.microsoft.com/office/drawing/2014/main" id="{6E6B7781-5A90-493B-AFE5-86A833F1A245}"/>
              </a:ext>
            </a:extLst>
          </p:cNvPr>
          <p:cNvSpPr/>
          <p:nvPr/>
        </p:nvSpPr>
        <p:spPr bwMode="auto">
          <a:xfrm>
            <a:off x="6547163" y="3757107"/>
            <a:ext cx="226210" cy="349188"/>
          </a:xfrm>
          <a:custGeom>
            <a:avLst/>
            <a:gdLst>
              <a:gd name="connsiteX0" fmla="*/ 176602 w 390579"/>
              <a:gd name="connsiteY0" fmla="*/ 527124 h 602911"/>
              <a:gd name="connsiteX1" fmla="*/ 213906 w 390579"/>
              <a:gd name="connsiteY1" fmla="*/ 527124 h 602911"/>
              <a:gd name="connsiteX2" fmla="*/ 218964 w 390579"/>
              <a:gd name="connsiteY2" fmla="*/ 532175 h 602911"/>
              <a:gd name="connsiteX3" fmla="*/ 218964 w 390579"/>
              <a:gd name="connsiteY3" fmla="*/ 557427 h 602911"/>
              <a:gd name="connsiteX4" fmla="*/ 213906 w 390579"/>
              <a:gd name="connsiteY4" fmla="*/ 562477 h 602911"/>
              <a:gd name="connsiteX5" fmla="*/ 176602 w 390579"/>
              <a:gd name="connsiteY5" fmla="*/ 562477 h 602911"/>
              <a:gd name="connsiteX6" fmla="*/ 171544 w 390579"/>
              <a:gd name="connsiteY6" fmla="*/ 557427 h 602911"/>
              <a:gd name="connsiteX7" fmla="*/ 171544 w 390579"/>
              <a:gd name="connsiteY7" fmla="*/ 532175 h 602911"/>
              <a:gd name="connsiteX8" fmla="*/ 176602 w 390579"/>
              <a:gd name="connsiteY8" fmla="*/ 527124 h 602911"/>
              <a:gd name="connsiteX9" fmla="*/ 176627 w 390579"/>
              <a:gd name="connsiteY9" fmla="*/ 510320 h 602911"/>
              <a:gd name="connsiteX10" fmla="*/ 154612 w 390579"/>
              <a:gd name="connsiteY10" fmla="*/ 532174 h 602911"/>
              <a:gd name="connsiteX11" fmla="*/ 154612 w 390579"/>
              <a:gd name="connsiteY11" fmla="*/ 557437 h 602911"/>
              <a:gd name="connsiteX12" fmla="*/ 176627 w 390579"/>
              <a:gd name="connsiteY12" fmla="*/ 579416 h 602911"/>
              <a:gd name="connsiteX13" fmla="*/ 213952 w 390579"/>
              <a:gd name="connsiteY13" fmla="*/ 579416 h 602911"/>
              <a:gd name="connsiteX14" fmla="*/ 235967 w 390579"/>
              <a:gd name="connsiteY14" fmla="*/ 557437 h 602911"/>
              <a:gd name="connsiteX15" fmla="*/ 235967 w 390579"/>
              <a:gd name="connsiteY15" fmla="*/ 532174 h 602911"/>
              <a:gd name="connsiteX16" fmla="*/ 213952 w 390579"/>
              <a:gd name="connsiteY16" fmla="*/ 510320 h 602911"/>
              <a:gd name="connsiteX17" fmla="*/ 48585 w 390579"/>
              <a:gd name="connsiteY17" fmla="*/ 67832 h 602911"/>
              <a:gd name="connsiteX18" fmla="*/ 40108 w 390579"/>
              <a:gd name="connsiteY18" fmla="*/ 76295 h 602911"/>
              <a:gd name="connsiteX19" fmla="*/ 40108 w 390579"/>
              <a:gd name="connsiteY19" fmla="*/ 482152 h 602911"/>
              <a:gd name="connsiteX20" fmla="*/ 48585 w 390579"/>
              <a:gd name="connsiteY20" fmla="*/ 490615 h 602911"/>
              <a:gd name="connsiteX21" fmla="*/ 342121 w 390579"/>
              <a:gd name="connsiteY21" fmla="*/ 490615 h 602911"/>
              <a:gd name="connsiteX22" fmla="*/ 350471 w 390579"/>
              <a:gd name="connsiteY22" fmla="*/ 482152 h 602911"/>
              <a:gd name="connsiteX23" fmla="*/ 350471 w 390579"/>
              <a:gd name="connsiteY23" fmla="*/ 76295 h 602911"/>
              <a:gd name="connsiteX24" fmla="*/ 342121 w 390579"/>
              <a:gd name="connsiteY24" fmla="*/ 67832 h 602911"/>
              <a:gd name="connsiteX25" fmla="*/ 168023 w 390579"/>
              <a:gd name="connsiteY25" fmla="*/ 27411 h 602911"/>
              <a:gd name="connsiteX26" fmla="*/ 159546 w 390579"/>
              <a:gd name="connsiteY26" fmla="*/ 35874 h 602911"/>
              <a:gd name="connsiteX27" fmla="*/ 168023 w 390579"/>
              <a:gd name="connsiteY27" fmla="*/ 44211 h 602911"/>
              <a:gd name="connsiteX28" fmla="*/ 222556 w 390579"/>
              <a:gd name="connsiteY28" fmla="*/ 44211 h 602911"/>
              <a:gd name="connsiteX29" fmla="*/ 231033 w 390579"/>
              <a:gd name="connsiteY29" fmla="*/ 35874 h 602911"/>
              <a:gd name="connsiteX30" fmla="*/ 222556 w 390579"/>
              <a:gd name="connsiteY30" fmla="*/ 27411 h 602911"/>
              <a:gd name="connsiteX31" fmla="*/ 33782 w 390579"/>
              <a:gd name="connsiteY31" fmla="*/ 0 h 602911"/>
              <a:gd name="connsiteX32" fmla="*/ 356797 w 390579"/>
              <a:gd name="connsiteY32" fmla="*/ 0 h 602911"/>
              <a:gd name="connsiteX33" fmla="*/ 390579 w 390579"/>
              <a:gd name="connsiteY33" fmla="*/ 33726 h 602911"/>
              <a:gd name="connsiteX34" fmla="*/ 390579 w 390579"/>
              <a:gd name="connsiteY34" fmla="*/ 569185 h 602911"/>
              <a:gd name="connsiteX35" fmla="*/ 356797 w 390579"/>
              <a:gd name="connsiteY35" fmla="*/ 602911 h 602911"/>
              <a:gd name="connsiteX36" fmla="*/ 33782 w 390579"/>
              <a:gd name="connsiteY36" fmla="*/ 602911 h 602911"/>
              <a:gd name="connsiteX37" fmla="*/ 0 w 390579"/>
              <a:gd name="connsiteY37" fmla="*/ 569185 h 602911"/>
              <a:gd name="connsiteX38" fmla="*/ 0 w 390579"/>
              <a:gd name="connsiteY38" fmla="*/ 33726 h 602911"/>
              <a:gd name="connsiteX39" fmla="*/ 33782 w 390579"/>
              <a:gd name="connsiteY39" fmla="*/ 0 h 60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79" h="602911">
                <a:moveTo>
                  <a:pt x="176602" y="527124"/>
                </a:moveTo>
                <a:lnTo>
                  <a:pt x="213906" y="527124"/>
                </a:lnTo>
                <a:cubicBezTo>
                  <a:pt x="216688" y="527124"/>
                  <a:pt x="218964" y="529523"/>
                  <a:pt x="218964" y="532175"/>
                </a:cubicBezTo>
                <a:lnTo>
                  <a:pt x="218964" y="557427"/>
                </a:lnTo>
                <a:cubicBezTo>
                  <a:pt x="218964" y="560205"/>
                  <a:pt x="216688" y="562477"/>
                  <a:pt x="213906" y="562477"/>
                </a:cubicBezTo>
                <a:lnTo>
                  <a:pt x="176602" y="562477"/>
                </a:lnTo>
                <a:cubicBezTo>
                  <a:pt x="173820" y="562477"/>
                  <a:pt x="171544" y="560205"/>
                  <a:pt x="171544" y="557427"/>
                </a:cubicBezTo>
                <a:lnTo>
                  <a:pt x="171544" y="532175"/>
                </a:lnTo>
                <a:cubicBezTo>
                  <a:pt x="171544" y="529523"/>
                  <a:pt x="173820" y="527124"/>
                  <a:pt x="176602" y="527124"/>
                </a:cubicBezTo>
                <a:close/>
                <a:moveTo>
                  <a:pt x="176627" y="510320"/>
                </a:moveTo>
                <a:cubicBezTo>
                  <a:pt x="164481" y="510320"/>
                  <a:pt x="154612" y="520173"/>
                  <a:pt x="154612" y="532174"/>
                </a:cubicBezTo>
                <a:lnTo>
                  <a:pt x="154612" y="557437"/>
                </a:lnTo>
                <a:cubicBezTo>
                  <a:pt x="154612" y="569564"/>
                  <a:pt x="164481" y="579416"/>
                  <a:pt x="176627" y="579416"/>
                </a:cubicBezTo>
                <a:lnTo>
                  <a:pt x="213952" y="579416"/>
                </a:lnTo>
                <a:cubicBezTo>
                  <a:pt x="226098" y="579416"/>
                  <a:pt x="235967" y="569564"/>
                  <a:pt x="235967" y="557437"/>
                </a:cubicBezTo>
                <a:lnTo>
                  <a:pt x="235967" y="532174"/>
                </a:lnTo>
                <a:cubicBezTo>
                  <a:pt x="235967" y="520173"/>
                  <a:pt x="226098" y="510320"/>
                  <a:pt x="213952" y="510320"/>
                </a:cubicBezTo>
                <a:close/>
                <a:moveTo>
                  <a:pt x="48585" y="67832"/>
                </a:moveTo>
                <a:cubicBezTo>
                  <a:pt x="43904" y="67832"/>
                  <a:pt x="40108" y="71621"/>
                  <a:pt x="40108" y="76295"/>
                </a:cubicBezTo>
                <a:lnTo>
                  <a:pt x="40108" y="482152"/>
                </a:lnTo>
                <a:cubicBezTo>
                  <a:pt x="40108" y="486825"/>
                  <a:pt x="43904" y="490615"/>
                  <a:pt x="48585" y="490615"/>
                </a:cubicBezTo>
                <a:lnTo>
                  <a:pt x="342121" y="490615"/>
                </a:lnTo>
                <a:cubicBezTo>
                  <a:pt x="346675" y="490615"/>
                  <a:pt x="350471" y="486825"/>
                  <a:pt x="350471" y="482152"/>
                </a:cubicBezTo>
                <a:lnTo>
                  <a:pt x="350471" y="76295"/>
                </a:lnTo>
                <a:cubicBezTo>
                  <a:pt x="350471" y="71621"/>
                  <a:pt x="346675" y="67832"/>
                  <a:pt x="342121" y="67832"/>
                </a:cubicBezTo>
                <a:close/>
                <a:moveTo>
                  <a:pt x="168023" y="27411"/>
                </a:moveTo>
                <a:cubicBezTo>
                  <a:pt x="163342" y="27411"/>
                  <a:pt x="159546" y="31200"/>
                  <a:pt x="159546" y="35874"/>
                </a:cubicBezTo>
                <a:cubicBezTo>
                  <a:pt x="159546" y="40548"/>
                  <a:pt x="163342" y="44211"/>
                  <a:pt x="168023" y="44211"/>
                </a:cubicBezTo>
                <a:lnTo>
                  <a:pt x="222556" y="44211"/>
                </a:lnTo>
                <a:cubicBezTo>
                  <a:pt x="227237" y="44211"/>
                  <a:pt x="231033" y="40548"/>
                  <a:pt x="231033" y="35874"/>
                </a:cubicBezTo>
                <a:cubicBezTo>
                  <a:pt x="231033" y="31200"/>
                  <a:pt x="227237" y="27411"/>
                  <a:pt x="222556" y="27411"/>
                </a:cubicBezTo>
                <a:close/>
                <a:moveTo>
                  <a:pt x="33782" y="0"/>
                </a:moveTo>
                <a:lnTo>
                  <a:pt x="356797" y="0"/>
                </a:lnTo>
                <a:cubicBezTo>
                  <a:pt x="375396" y="0"/>
                  <a:pt x="390579" y="15158"/>
                  <a:pt x="390579" y="33726"/>
                </a:cubicBezTo>
                <a:lnTo>
                  <a:pt x="390579" y="569185"/>
                </a:lnTo>
                <a:cubicBezTo>
                  <a:pt x="390579" y="587753"/>
                  <a:pt x="375396" y="602911"/>
                  <a:pt x="356797" y="602911"/>
                </a:cubicBezTo>
                <a:lnTo>
                  <a:pt x="33782" y="602911"/>
                </a:lnTo>
                <a:cubicBezTo>
                  <a:pt x="15183" y="602911"/>
                  <a:pt x="0" y="587753"/>
                  <a:pt x="0" y="569185"/>
                </a:cubicBezTo>
                <a:lnTo>
                  <a:pt x="0" y="33726"/>
                </a:lnTo>
                <a:cubicBezTo>
                  <a:pt x="0" y="15158"/>
                  <a:pt x="15183" y="0"/>
                  <a:pt x="3378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ValueText2">
            <a:extLst>
              <a:ext uri="{FF2B5EF4-FFF2-40B4-BE49-F238E27FC236}">
                <a16:creationId xmlns:a16="http://schemas.microsoft.com/office/drawing/2014/main" id="{481CC16A-1D30-4DFC-ABFF-9032F66C27D3}"/>
              </a:ext>
            </a:extLst>
          </p:cNvPr>
          <p:cNvSpPr txBox="1"/>
          <p:nvPr/>
        </p:nvSpPr>
        <p:spPr>
          <a:xfrm>
            <a:off x="11128422" y="3770172"/>
            <a:ext cx="709384" cy="323058"/>
          </a:xfrm>
          <a:prstGeom prst="rect">
            <a:avLst/>
          </a:prstGeom>
          <a:noFill/>
        </p:spPr>
        <p:txBody>
          <a:bodyPr wrap="none" numCol="1" rtlCol="0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9C1E3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45%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C1E3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9" name="RelativeShape3">
            <a:extLst>
              <a:ext uri="{FF2B5EF4-FFF2-40B4-BE49-F238E27FC236}">
                <a16:creationId xmlns:a16="http://schemas.microsoft.com/office/drawing/2014/main" id="{929DA905-5A97-4E6B-B013-7C0EF867ADB2}"/>
              </a:ext>
            </a:extLst>
          </p:cNvPr>
          <p:cNvSpPr/>
          <p:nvPr/>
        </p:nvSpPr>
        <p:spPr bwMode="auto">
          <a:xfrm>
            <a:off x="6744609" y="4428170"/>
            <a:ext cx="4298242" cy="606518"/>
          </a:xfrm>
          <a:prstGeom prst="homePlate">
            <a:avLst/>
          </a:prstGeom>
          <a:solidFill>
            <a:srgbClr val="CECECE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0" name="ValueShape3">
            <a:extLst>
              <a:ext uri="{FF2B5EF4-FFF2-40B4-BE49-F238E27FC236}">
                <a16:creationId xmlns:a16="http://schemas.microsoft.com/office/drawing/2014/main" id="{4B675508-B9BC-490A-ACF2-1C552E69B91D}"/>
              </a:ext>
            </a:extLst>
          </p:cNvPr>
          <p:cNvSpPr/>
          <p:nvPr/>
        </p:nvSpPr>
        <p:spPr bwMode="auto">
          <a:xfrm>
            <a:off x="6744609" y="4428170"/>
            <a:ext cx="2321050" cy="606518"/>
          </a:xfrm>
          <a:prstGeom prst="chevron">
            <a:avLst/>
          </a:prstGeom>
          <a:solidFill>
            <a:srgbClr val="9C1E3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" name="BackShape">
            <a:extLst>
              <a:ext uri="{FF2B5EF4-FFF2-40B4-BE49-F238E27FC236}">
                <a16:creationId xmlns:a16="http://schemas.microsoft.com/office/drawing/2014/main" id="{D89E86C3-D8F9-45B7-BBCC-11C46E4B70E8}"/>
              </a:ext>
            </a:extLst>
          </p:cNvPr>
          <p:cNvSpPr/>
          <p:nvPr/>
        </p:nvSpPr>
        <p:spPr bwMode="auto">
          <a:xfrm>
            <a:off x="6322269" y="4428170"/>
            <a:ext cx="854828" cy="606518"/>
          </a:xfrm>
          <a:prstGeom prst="homePlate">
            <a:avLst/>
          </a:prstGeom>
          <a:solidFill>
            <a:srgbClr val="464646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2" name="IconShape">
            <a:extLst>
              <a:ext uri="{FF2B5EF4-FFF2-40B4-BE49-F238E27FC236}">
                <a16:creationId xmlns:a16="http://schemas.microsoft.com/office/drawing/2014/main" id="{4805C083-FE76-44F5-B46B-FAA2A34C365C}"/>
              </a:ext>
            </a:extLst>
          </p:cNvPr>
          <p:cNvSpPr/>
          <p:nvPr/>
        </p:nvSpPr>
        <p:spPr bwMode="auto">
          <a:xfrm>
            <a:off x="6485674" y="4557150"/>
            <a:ext cx="349188" cy="348555"/>
          </a:xfrm>
          <a:custGeom>
            <a:avLst/>
            <a:gdLst>
              <a:gd name="connsiteX0" fmla="*/ 357447 w 605798"/>
              <a:gd name="connsiteY0" fmla="*/ 89045 h 604702"/>
              <a:gd name="connsiteX1" fmla="*/ 468816 w 605798"/>
              <a:gd name="connsiteY1" fmla="*/ 136765 h 604702"/>
              <a:gd name="connsiteX2" fmla="*/ 512053 w 605798"/>
              <a:gd name="connsiteY2" fmla="*/ 289515 h 604702"/>
              <a:gd name="connsiteX3" fmla="*/ 488879 w 605798"/>
              <a:gd name="connsiteY3" fmla="*/ 307833 h 604702"/>
              <a:gd name="connsiteX4" fmla="*/ 483280 w 605798"/>
              <a:gd name="connsiteY4" fmla="*/ 307057 h 604702"/>
              <a:gd name="connsiteX5" fmla="*/ 465705 w 605798"/>
              <a:gd name="connsiteY5" fmla="*/ 278494 h 604702"/>
              <a:gd name="connsiteX6" fmla="*/ 435066 w 605798"/>
              <a:gd name="connsiteY6" fmla="*/ 170296 h 604702"/>
              <a:gd name="connsiteX7" fmla="*/ 326817 w 605798"/>
              <a:gd name="connsiteY7" fmla="*/ 139870 h 604702"/>
              <a:gd name="connsiteX8" fmla="*/ 298044 w 605798"/>
              <a:gd name="connsiteY8" fmla="*/ 122328 h 604702"/>
              <a:gd name="connsiteX9" fmla="*/ 315774 w 605798"/>
              <a:gd name="connsiteY9" fmla="*/ 93610 h 604702"/>
              <a:gd name="connsiteX10" fmla="*/ 357447 w 605798"/>
              <a:gd name="connsiteY10" fmla="*/ 89045 h 604702"/>
              <a:gd name="connsiteX11" fmla="*/ 113192 w 605798"/>
              <a:gd name="connsiteY11" fmla="*/ 66570 h 604702"/>
              <a:gd name="connsiteX12" fmla="*/ 148642 w 605798"/>
              <a:gd name="connsiteY12" fmla="*/ 81164 h 604702"/>
              <a:gd name="connsiteX13" fmla="*/ 225451 w 605798"/>
              <a:gd name="connsiteY13" fmla="*/ 158018 h 604702"/>
              <a:gd name="connsiteX14" fmla="*/ 239755 w 605798"/>
              <a:gd name="connsiteY14" fmla="*/ 198386 h 604702"/>
              <a:gd name="connsiteX15" fmla="*/ 213789 w 605798"/>
              <a:gd name="connsiteY15" fmla="*/ 261732 h 604702"/>
              <a:gd name="connsiteX16" fmla="*/ 213789 w 605798"/>
              <a:gd name="connsiteY16" fmla="*/ 265458 h 604702"/>
              <a:gd name="connsiteX17" fmla="*/ 339886 w 605798"/>
              <a:gd name="connsiteY17" fmla="*/ 391374 h 604702"/>
              <a:gd name="connsiteX18" fmla="*/ 341596 w 605798"/>
              <a:gd name="connsiteY18" fmla="*/ 391995 h 604702"/>
              <a:gd name="connsiteX19" fmla="*/ 343462 w 605798"/>
              <a:gd name="connsiteY19" fmla="*/ 391374 h 604702"/>
              <a:gd name="connsiteX20" fmla="*/ 407054 w 605798"/>
              <a:gd name="connsiteY20" fmla="*/ 365291 h 604702"/>
              <a:gd name="connsiteX21" fmla="*/ 412030 w 605798"/>
              <a:gd name="connsiteY21" fmla="*/ 365135 h 604702"/>
              <a:gd name="connsiteX22" fmla="*/ 447480 w 605798"/>
              <a:gd name="connsiteY22" fmla="*/ 379730 h 604702"/>
              <a:gd name="connsiteX23" fmla="*/ 524288 w 605798"/>
              <a:gd name="connsiteY23" fmla="*/ 456428 h 604702"/>
              <a:gd name="connsiteX24" fmla="*/ 538748 w 605798"/>
              <a:gd name="connsiteY24" fmla="*/ 496641 h 604702"/>
              <a:gd name="connsiteX25" fmla="*/ 504076 w 605798"/>
              <a:gd name="connsiteY25" fmla="*/ 569768 h 604702"/>
              <a:gd name="connsiteX26" fmla="*/ 418871 w 605798"/>
              <a:gd name="connsiteY26" fmla="*/ 604702 h 604702"/>
              <a:gd name="connsiteX27" fmla="*/ 361498 w 605798"/>
              <a:gd name="connsiteY27" fmla="*/ 590263 h 604702"/>
              <a:gd name="connsiteX28" fmla="*/ 14927 w 605798"/>
              <a:gd name="connsiteY28" fmla="*/ 244343 h 604702"/>
              <a:gd name="connsiteX29" fmla="*/ 35140 w 605798"/>
              <a:gd name="connsiteY29" fmla="*/ 101348 h 604702"/>
              <a:gd name="connsiteX30" fmla="*/ 108217 w 605798"/>
              <a:gd name="connsiteY30" fmla="*/ 66881 h 604702"/>
              <a:gd name="connsiteX31" fmla="*/ 113192 w 605798"/>
              <a:gd name="connsiteY31" fmla="*/ 66570 h 604702"/>
              <a:gd name="connsiteX32" fmla="*/ 376889 w 605798"/>
              <a:gd name="connsiteY32" fmla="*/ 992 h 604702"/>
              <a:gd name="connsiteX33" fmla="*/ 531954 w 605798"/>
              <a:gd name="connsiteY33" fmla="*/ 73715 h 604702"/>
              <a:gd name="connsiteX34" fmla="*/ 603185 w 605798"/>
              <a:gd name="connsiteY34" fmla="*/ 287340 h 604702"/>
              <a:gd name="connsiteX35" fmla="*/ 579545 w 605798"/>
              <a:gd name="connsiteY35" fmla="*/ 307833 h 604702"/>
              <a:gd name="connsiteX36" fmla="*/ 576123 w 605798"/>
              <a:gd name="connsiteY36" fmla="*/ 307522 h 604702"/>
              <a:gd name="connsiteX37" fmla="*/ 555905 w 605798"/>
              <a:gd name="connsiteY37" fmla="*/ 280664 h 604702"/>
              <a:gd name="connsiteX38" fmla="*/ 498204 w 605798"/>
              <a:gd name="connsiteY38" fmla="*/ 107404 h 604702"/>
              <a:gd name="connsiteX39" fmla="*/ 324637 w 605798"/>
              <a:gd name="connsiteY39" fmla="*/ 49806 h 604702"/>
              <a:gd name="connsiteX40" fmla="*/ 297731 w 605798"/>
              <a:gd name="connsiteY40" fmla="*/ 29624 h 604702"/>
              <a:gd name="connsiteX41" fmla="*/ 317950 w 605798"/>
              <a:gd name="connsiteY41" fmla="*/ 2610 h 604702"/>
              <a:gd name="connsiteX42" fmla="*/ 376889 w 605798"/>
              <a:gd name="connsiteY42" fmla="*/ 992 h 6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5798" h="604702">
                <a:moveTo>
                  <a:pt x="357447" y="89045"/>
                </a:moveTo>
                <a:cubicBezTo>
                  <a:pt x="398857" y="89846"/>
                  <a:pt x="438605" y="106494"/>
                  <a:pt x="468816" y="136765"/>
                </a:cubicBezTo>
                <a:cubicBezTo>
                  <a:pt x="509253" y="176971"/>
                  <a:pt x="525273" y="234097"/>
                  <a:pt x="512053" y="289515"/>
                </a:cubicBezTo>
                <a:cubicBezTo>
                  <a:pt x="509409" y="300382"/>
                  <a:pt x="499611" y="307833"/>
                  <a:pt x="488879" y="307833"/>
                </a:cubicBezTo>
                <a:cubicBezTo>
                  <a:pt x="487013" y="307833"/>
                  <a:pt x="485146" y="307523"/>
                  <a:pt x="483280" y="307057"/>
                </a:cubicBezTo>
                <a:cubicBezTo>
                  <a:pt x="470527" y="304107"/>
                  <a:pt x="462595" y="291223"/>
                  <a:pt x="465705" y="278494"/>
                </a:cubicBezTo>
                <a:cubicBezTo>
                  <a:pt x="475037" y="239220"/>
                  <a:pt x="463683" y="198859"/>
                  <a:pt x="435066" y="170296"/>
                </a:cubicBezTo>
                <a:cubicBezTo>
                  <a:pt x="406604" y="141888"/>
                  <a:pt x="366166" y="130556"/>
                  <a:pt x="326817" y="139870"/>
                </a:cubicBezTo>
                <a:cubicBezTo>
                  <a:pt x="314064" y="142975"/>
                  <a:pt x="301155" y="135058"/>
                  <a:pt x="298044" y="122328"/>
                </a:cubicBezTo>
                <a:cubicBezTo>
                  <a:pt x="295089" y="109444"/>
                  <a:pt x="302865" y="96715"/>
                  <a:pt x="315774" y="93610"/>
                </a:cubicBezTo>
                <a:cubicBezTo>
                  <a:pt x="329655" y="90273"/>
                  <a:pt x="343643" y="88778"/>
                  <a:pt x="357447" y="89045"/>
                </a:cubicBezTo>
                <a:close/>
                <a:moveTo>
                  <a:pt x="113192" y="66570"/>
                </a:moveTo>
                <a:cubicBezTo>
                  <a:pt x="126564" y="66570"/>
                  <a:pt x="139158" y="71849"/>
                  <a:pt x="148642" y="81164"/>
                </a:cubicBezTo>
                <a:lnTo>
                  <a:pt x="225451" y="158018"/>
                </a:lnTo>
                <a:cubicBezTo>
                  <a:pt x="236023" y="168576"/>
                  <a:pt x="241310" y="183326"/>
                  <a:pt x="239755" y="198386"/>
                </a:cubicBezTo>
                <a:cubicBezTo>
                  <a:pt x="237423" y="221675"/>
                  <a:pt x="228405" y="243722"/>
                  <a:pt x="213789" y="261732"/>
                </a:cubicBezTo>
                <a:cubicBezTo>
                  <a:pt x="212857" y="262819"/>
                  <a:pt x="212857" y="264372"/>
                  <a:pt x="213789" y="265458"/>
                </a:cubicBezTo>
                <a:cubicBezTo>
                  <a:pt x="251105" y="311726"/>
                  <a:pt x="293552" y="354112"/>
                  <a:pt x="339886" y="391374"/>
                </a:cubicBezTo>
                <a:cubicBezTo>
                  <a:pt x="340508" y="391995"/>
                  <a:pt x="341285" y="391995"/>
                  <a:pt x="341596" y="391995"/>
                </a:cubicBezTo>
                <a:cubicBezTo>
                  <a:pt x="342374" y="391995"/>
                  <a:pt x="342996" y="391840"/>
                  <a:pt x="343462" y="391374"/>
                </a:cubicBezTo>
                <a:cubicBezTo>
                  <a:pt x="361653" y="376780"/>
                  <a:pt x="383576" y="367775"/>
                  <a:pt x="407054" y="365291"/>
                </a:cubicBezTo>
                <a:cubicBezTo>
                  <a:pt x="408765" y="365135"/>
                  <a:pt x="410475" y="365135"/>
                  <a:pt x="412030" y="365135"/>
                </a:cubicBezTo>
                <a:cubicBezTo>
                  <a:pt x="425401" y="365135"/>
                  <a:pt x="437995" y="370259"/>
                  <a:pt x="447480" y="379730"/>
                </a:cubicBezTo>
                <a:lnTo>
                  <a:pt x="524288" y="456428"/>
                </a:lnTo>
                <a:cubicBezTo>
                  <a:pt x="535017" y="467141"/>
                  <a:pt x="540303" y="481736"/>
                  <a:pt x="538748" y="496641"/>
                </a:cubicBezTo>
                <a:cubicBezTo>
                  <a:pt x="536105" y="524122"/>
                  <a:pt x="523822" y="550050"/>
                  <a:pt x="504076" y="569768"/>
                </a:cubicBezTo>
                <a:cubicBezTo>
                  <a:pt x="481842" y="591971"/>
                  <a:pt x="450745" y="604702"/>
                  <a:pt x="418871" y="604702"/>
                </a:cubicBezTo>
                <a:cubicBezTo>
                  <a:pt x="398814" y="604702"/>
                  <a:pt x="378912" y="599734"/>
                  <a:pt x="361498" y="590263"/>
                </a:cubicBezTo>
                <a:cubicBezTo>
                  <a:pt x="221875" y="514651"/>
                  <a:pt x="75721" y="355044"/>
                  <a:pt x="14927" y="244343"/>
                </a:cubicBezTo>
                <a:cubicBezTo>
                  <a:pt x="-10883" y="197920"/>
                  <a:pt x="-2642" y="139077"/>
                  <a:pt x="35140" y="101348"/>
                </a:cubicBezTo>
                <a:cubicBezTo>
                  <a:pt x="54731" y="81786"/>
                  <a:pt x="80696" y="69520"/>
                  <a:pt x="108217" y="66881"/>
                </a:cubicBezTo>
                <a:cubicBezTo>
                  <a:pt x="109927" y="66725"/>
                  <a:pt x="111482" y="66570"/>
                  <a:pt x="113192" y="66570"/>
                </a:cubicBezTo>
                <a:close/>
                <a:moveTo>
                  <a:pt x="376889" y="992"/>
                </a:moveTo>
                <a:cubicBezTo>
                  <a:pt x="434964" y="6152"/>
                  <a:pt x="489495" y="31332"/>
                  <a:pt x="531954" y="73715"/>
                </a:cubicBezTo>
                <a:cubicBezTo>
                  <a:pt x="588565" y="130226"/>
                  <a:pt x="614538" y="208162"/>
                  <a:pt x="603185" y="287340"/>
                </a:cubicBezTo>
                <a:cubicBezTo>
                  <a:pt x="601474" y="299294"/>
                  <a:pt x="591209" y="307833"/>
                  <a:pt x="579545" y="307833"/>
                </a:cubicBezTo>
                <a:cubicBezTo>
                  <a:pt x="578456" y="307833"/>
                  <a:pt x="577367" y="307678"/>
                  <a:pt x="576123" y="307522"/>
                </a:cubicBezTo>
                <a:cubicBezTo>
                  <a:pt x="563059" y="305660"/>
                  <a:pt x="554038" y="293705"/>
                  <a:pt x="555905" y="280664"/>
                </a:cubicBezTo>
                <a:cubicBezTo>
                  <a:pt x="565081" y="216390"/>
                  <a:pt x="544085" y="153203"/>
                  <a:pt x="498204" y="107404"/>
                </a:cubicBezTo>
                <a:cubicBezTo>
                  <a:pt x="452324" y="61606"/>
                  <a:pt x="389025" y="40491"/>
                  <a:pt x="324637" y="49806"/>
                </a:cubicBezTo>
                <a:cubicBezTo>
                  <a:pt x="311573" y="51669"/>
                  <a:pt x="299598" y="42510"/>
                  <a:pt x="297731" y="29624"/>
                </a:cubicBezTo>
                <a:cubicBezTo>
                  <a:pt x="295865" y="16583"/>
                  <a:pt x="304886" y="4473"/>
                  <a:pt x="317950" y="2610"/>
                </a:cubicBezTo>
                <a:cubicBezTo>
                  <a:pt x="337780" y="-223"/>
                  <a:pt x="357531" y="-728"/>
                  <a:pt x="376889" y="9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3" name="ValueText3">
            <a:extLst>
              <a:ext uri="{FF2B5EF4-FFF2-40B4-BE49-F238E27FC236}">
                <a16:creationId xmlns:a16="http://schemas.microsoft.com/office/drawing/2014/main" id="{34CE028C-4652-494D-8255-011CE45D2C37}"/>
              </a:ext>
            </a:extLst>
          </p:cNvPr>
          <p:cNvSpPr txBox="1"/>
          <p:nvPr/>
        </p:nvSpPr>
        <p:spPr>
          <a:xfrm>
            <a:off x="11128422" y="4569900"/>
            <a:ext cx="709384" cy="323058"/>
          </a:xfrm>
          <a:prstGeom prst="rect">
            <a:avLst/>
          </a:prstGeom>
          <a:noFill/>
        </p:spPr>
        <p:txBody>
          <a:bodyPr wrap="none" numCol="1" rtlCol="0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9C1E3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69%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C1E3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4" name="RelativeShape4">
            <a:extLst>
              <a:ext uri="{FF2B5EF4-FFF2-40B4-BE49-F238E27FC236}">
                <a16:creationId xmlns:a16="http://schemas.microsoft.com/office/drawing/2014/main" id="{F69E6C88-321A-406E-B341-CBD954E2DC31}"/>
              </a:ext>
            </a:extLst>
          </p:cNvPr>
          <p:cNvSpPr/>
          <p:nvPr/>
        </p:nvSpPr>
        <p:spPr bwMode="auto">
          <a:xfrm>
            <a:off x="6744609" y="5227898"/>
            <a:ext cx="4298242" cy="606518"/>
          </a:xfrm>
          <a:prstGeom prst="homePlate">
            <a:avLst/>
          </a:prstGeom>
          <a:solidFill>
            <a:srgbClr val="CECECE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5" name="ValueShape4">
            <a:extLst>
              <a:ext uri="{FF2B5EF4-FFF2-40B4-BE49-F238E27FC236}">
                <a16:creationId xmlns:a16="http://schemas.microsoft.com/office/drawing/2014/main" id="{D19CA4AC-75F5-4452-BE12-8CC4802F2906}"/>
              </a:ext>
            </a:extLst>
          </p:cNvPr>
          <p:cNvSpPr/>
          <p:nvPr/>
        </p:nvSpPr>
        <p:spPr bwMode="auto">
          <a:xfrm>
            <a:off x="6744609" y="5227898"/>
            <a:ext cx="3309647" cy="606518"/>
          </a:xfrm>
          <a:prstGeom prst="chevron">
            <a:avLst/>
          </a:prstGeom>
          <a:solidFill>
            <a:srgbClr val="9C1E3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6" name="BackShape">
            <a:extLst>
              <a:ext uri="{FF2B5EF4-FFF2-40B4-BE49-F238E27FC236}">
                <a16:creationId xmlns:a16="http://schemas.microsoft.com/office/drawing/2014/main" id="{89046E81-AD0E-4D2E-B76B-B35A5AB1F02C}"/>
              </a:ext>
            </a:extLst>
          </p:cNvPr>
          <p:cNvSpPr/>
          <p:nvPr/>
        </p:nvSpPr>
        <p:spPr bwMode="auto">
          <a:xfrm>
            <a:off x="6322269" y="5227898"/>
            <a:ext cx="854828" cy="606518"/>
          </a:xfrm>
          <a:prstGeom prst="homePlate">
            <a:avLst/>
          </a:prstGeom>
          <a:solidFill>
            <a:srgbClr val="464646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7" name="IconShape">
            <a:extLst>
              <a:ext uri="{FF2B5EF4-FFF2-40B4-BE49-F238E27FC236}">
                <a16:creationId xmlns:a16="http://schemas.microsoft.com/office/drawing/2014/main" id="{408F53C9-6280-417E-99F8-DAA062D39A3C}"/>
              </a:ext>
            </a:extLst>
          </p:cNvPr>
          <p:cNvSpPr/>
          <p:nvPr/>
        </p:nvSpPr>
        <p:spPr bwMode="auto">
          <a:xfrm>
            <a:off x="6485674" y="5393760"/>
            <a:ext cx="349188" cy="274793"/>
          </a:xfrm>
          <a:custGeom>
            <a:avLst/>
            <a:gdLst>
              <a:gd name="T0" fmla="*/ 116 w 415"/>
              <a:gd name="T1" fmla="*/ 61 h 327"/>
              <a:gd name="T2" fmla="*/ 89 w 415"/>
              <a:gd name="T3" fmla="*/ 92 h 327"/>
              <a:gd name="T4" fmla="*/ 0 w 415"/>
              <a:gd name="T5" fmla="*/ 100 h 327"/>
              <a:gd name="T6" fmla="*/ 60 w 415"/>
              <a:gd name="T7" fmla="*/ 15 h 327"/>
              <a:gd name="T8" fmla="*/ 140 w 415"/>
              <a:gd name="T9" fmla="*/ 2 h 327"/>
              <a:gd name="T10" fmla="*/ 299 w 415"/>
              <a:gd name="T11" fmla="*/ 3 h 327"/>
              <a:gd name="T12" fmla="*/ 396 w 415"/>
              <a:gd name="T13" fmla="*/ 41 h 327"/>
              <a:gd name="T14" fmla="*/ 327 w 415"/>
              <a:gd name="T15" fmla="*/ 100 h 327"/>
              <a:gd name="T16" fmla="*/ 328 w 415"/>
              <a:gd name="T17" fmla="*/ 74 h 327"/>
              <a:gd name="T18" fmla="*/ 257 w 415"/>
              <a:gd name="T19" fmla="*/ 55 h 327"/>
              <a:gd name="T20" fmla="*/ 160 w 415"/>
              <a:gd name="T21" fmla="*/ 55 h 327"/>
              <a:gd name="T22" fmla="*/ 89 w 415"/>
              <a:gd name="T23" fmla="*/ 122 h 327"/>
              <a:gd name="T24" fmla="*/ 9 w 415"/>
              <a:gd name="T25" fmla="*/ 133 h 327"/>
              <a:gd name="T26" fmla="*/ 0 w 415"/>
              <a:gd name="T27" fmla="*/ 122 h 327"/>
              <a:gd name="T28" fmla="*/ 89 w 415"/>
              <a:gd name="T29" fmla="*/ 107 h 327"/>
              <a:gd name="T30" fmla="*/ 35 w 415"/>
              <a:gd name="T31" fmla="*/ 234 h 327"/>
              <a:gd name="T32" fmla="*/ 48 w 415"/>
              <a:gd name="T33" fmla="*/ 197 h 327"/>
              <a:gd name="T34" fmla="*/ 125 w 415"/>
              <a:gd name="T35" fmla="*/ 70 h 327"/>
              <a:gd name="T36" fmla="*/ 160 w 415"/>
              <a:gd name="T37" fmla="*/ 92 h 327"/>
              <a:gd name="T38" fmla="*/ 254 w 415"/>
              <a:gd name="T39" fmla="*/ 70 h 327"/>
              <a:gd name="T40" fmla="*/ 291 w 415"/>
              <a:gd name="T41" fmla="*/ 94 h 327"/>
              <a:gd name="T42" fmla="*/ 382 w 415"/>
              <a:gd name="T43" fmla="*/ 215 h 327"/>
              <a:gd name="T44" fmla="*/ 385 w 415"/>
              <a:gd name="T45" fmla="*/ 306 h 327"/>
              <a:gd name="T46" fmla="*/ 51 w 415"/>
              <a:gd name="T47" fmla="*/ 327 h 327"/>
              <a:gd name="T48" fmla="*/ 268 w 415"/>
              <a:gd name="T49" fmla="*/ 187 h 327"/>
              <a:gd name="T50" fmla="*/ 268 w 415"/>
              <a:gd name="T51" fmla="*/ 130 h 327"/>
              <a:gd name="T52" fmla="*/ 148 w 415"/>
              <a:gd name="T53" fmla="*/ 130 h 327"/>
              <a:gd name="T54" fmla="*/ 148 w 415"/>
              <a:gd name="T55" fmla="*/ 187 h 327"/>
              <a:gd name="T56" fmla="*/ 268 w 415"/>
              <a:gd name="T57" fmla="*/ 187 h 327"/>
              <a:gd name="T58" fmla="*/ 413 w 415"/>
              <a:gd name="T59" fmla="*/ 129 h 327"/>
              <a:gd name="T60" fmla="*/ 337 w 415"/>
              <a:gd name="T61" fmla="*/ 133 h 327"/>
              <a:gd name="T62" fmla="*/ 327 w 415"/>
              <a:gd name="T63" fmla="*/ 122 h 327"/>
              <a:gd name="T64" fmla="*/ 415 w 415"/>
              <a:gd name="T65" fmla="*/ 107 h 327"/>
              <a:gd name="T66" fmla="*/ 415 w 415"/>
              <a:gd name="T67" fmla="*/ 12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5" h="327">
                <a:moveTo>
                  <a:pt x="160" y="55"/>
                </a:moveTo>
                <a:cubicBezTo>
                  <a:pt x="143" y="56"/>
                  <a:pt x="129" y="58"/>
                  <a:pt x="116" y="61"/>
                </a:cubicBezTo>
                <a:cubicBezTo>
                  <a:pt x="103" y="64"/>
                  <a:pt x="94" y="68"/>
                  <a:pt x="88" y="74"/>
                </a:cubicBezTo>
                <a:cubicBezTo>
                  <a:pt x="89" y="78"/>
                  <a:pt x="89" y="83"/>
                  <a:pt x="89" y="92"/>
                </a:cubicBezTo>
                <a:lnTo>
                  <a:pt x="89" y="100"/>
                </a:lnTo>
                <a:lnTo>
                  <a:pt x="0" y="100"/>
                </a:lnTo>
                <a:cubicBezTo>
                  <a:pt x="3" y="74"/>
                  <a:pt x="10" y="54"/>
                  <a:pt x="20" y="40"/>
                </a:cubicBezTo>
                <a:cubicBezTo>
                  <a:pt x="30" y="28"/>
                  <a:pt x="43" y="19"/>
                  <a:pt x="60" y="15"/>
                </a:cubicBezTo>
                <a:cubicBezTo>
                  <a:pt x="77" y="11"/>
                  <a:pt x="89" y="9"/>
                  <a:pt x="95" y="7"/>
                </a:cubicBezTo>
                <a:cubicBezTo>
                  <a:pt x="109" y="5"/>
                  <a:pt x="124" y="3"/>
                  <a:pt x="140" y="2"/>
                </a:cubicBezTo>
                <a:cubicBezTo>
                  <a:pt x="156" y="1"/>
                  <a:pt x="179" y="0"/>
                  <a:pt x="208" y="0"/>
                </a:cubicBezTo>
                <a:cubicBezTo>
                  <a:pt x="251" y="0"/>
                  <a:pt x="282" y="1"/>
                  <a:pt x="299" y="3"/>
                </a:cubicBezTo>
                <a:cubicBezTo>
                  <a:pt x="317" y="5"/>
                  <a:pt x="335" y="9"/>
                  <a:pt x="354" y="15"/>
                </a:cubicBezTo>
                <a:cubicBezTo>
                  <a:pt x="373" y="20"/>
                  <a:pt x="387" y="29"/>
                  <a:pt x="396" y="41"/>
                </a:cubicBezTo>
                <a:cubicBezTo>
                  <a:pt x="406" y="55"/>
                  <a:pt x="412" y="74"/>
                  <a:pt x="415" y="100"/>
                </a:cubicBezTo>
                <a:lnTo>
                  <a:pt x="327" y="100"/>
                </a:lnTo>
                <a:lnTo>
                  <a:pt x="327" y="96"/>
                </a:lnTo>
                <a:cubicBezTo>
                  <a:pt x="327" y="86"/>
                  <a:pt x="328" y="79"/>
                  <a:pt x="328" y="74"/>
                </a:cubicBezTo>
                <a:cubicBezTo>
                  <a:pt x="323" y="68"/>
                  <a:pt x="313" y="64"/>
                  <a:pt x="300" y="61"/>
                </a:cubicBezTo>
                <a:cubicBezTo>
                  <a:pt x="287" y="58"/>
                  <a:pt x="273" y="56"/>
                  <a:pt x="257" y="55"/>
                </a:cubicBezTo>
                <a:cubicBezTo>
                  <a:pt x="242" y="54"/>
                  <a:pt x="226" y="53"/>
                  <a:pt x="208" y="53"/>
                </a:cubicBezTo>
                <a:cubicBezTo>
                  <a:pt x="193" y="53"/>
                  <a:pt x="177" y="54"/>
                  <a:pt x="160" y="55"/>
                </a:cubicBezTo>
                <a:close/>
                <a:moveTo>
                  <a:pt x="89" y="107"/>
                </a:moveTo>
                <a:lnTo>
                  <a:pt x="89" y="122"/>
                </a:lnTo>
                <a:cubicBezTo>
                  <a:pt x="89" y="129"/>
                  <a:pt x="86" y="133"/>
                  <a:pt x="79" y="133"/>
                </a:cubicBezTo>
                <a:lnTo>
                  <a:pt x="9" y="133"/>
                </a:lnTo>
                <a:cubicBezTo>
                  <a:pt x="7" y="133"/>
                  <a:pt x="5" y="132"/>
                  <a:pt x="3" y="129"/>
                </a:cubicBezTo>
                <a:cubicBezTo>
                  <a:pt x="1" y="127"/>
                  <a:pt x="0" y="124"/>
                  <a:pt x="0" y="122"/>
                </a:cubicBezTo>
                <a:lnTo>
                  <a:pt x="0" y="107"/>
                </a:lnTo>
                <a:lnTo>
                  <a:pt x="89" y="107"/>
                </a:lnTo>
                <a:close/>
                <a:moveTo>
                  <a:pt x="35" y="306"/>
                </a:moveTo>
                <a:lnTo>
                  <a:pt x="35" y="234"/>
                </a:lnTo>
                <a:cubicBezTo>
                  <a:pt x="35" y="226"/>
                  <a:pt x="36" y="220"/>
                  <a:pt x="38" y="214"/>
                </a:cubicBezTo>
                <a:cubicBezTo>
                  <a:pt x="40" y="209"/>
                  <a:pt x="43" y="203"/>
                  <a:pt x="48" y="197"/>
                </a:cubicBezTo>
                <a:lnTo>
                  <a:pt x="125" y="92"/>
                </a:lnTo>
                <a:lnTo>
                  <a:pt x="125" y="70"/>
                </a:lnTo>
                <a:lnTo>
                  <a:pt x="159" y="70"/>
                </a:lnTo>
                <a:lnTo>
                  <a:pt x="160" y="92"/>
                </a:lnTo>
                <a:lnTo>
                  <a:pt x="254" y="92"/>
                </a:lnTo>
                <a:lnTo>
                  <a:pt x="254" y="70"/>
                </a:lnTo>
                <a:lnTo>
                  <a:pt x="291" y="70"/>
                </a:lnTo>
                <a:lnTo>
                  <a:pt x="291" y="94"/>
                </a:lnTo>
                <a:lnTo>
                  <a:pt x="371" y="197"/>
                </a:lnTo>
                <a:cubicBezTo>
                  <a:pt x="377" y="205"/>
                  <a:pt x="381" y="210"/>
                  <a:pt x="382" y="215"/>
                </a:cubicBezTo>
                <a:cubicBezTo>
                  <a:pt x="384" y="219"/>
                  <a:pt x="385" y="225"/>
                  <a:pt x="385" y="234"/>
                </a:cubicBezTo>
                <a:lnTo>
                  <a:pt x="385" y="306"/>
                </a:lnTo>
                <a:cubicBezTo>
                  <a:pt x="385" y="320"/>
                  <a:pt x="379" y="327"/>
                  <a:pt x="367" y="327"/>
                </a:cubicBezTo>
                <a:lnTo>
                  <a:pt x="51" y="327"/>
                </a:lnTo>
                <a:cubicBezTo>
                  <a:pt x="40" y="327"/>
                  <a:pt x="35" y="320"/>
                  <a:pt x="35" y="306"/>
                </a:cubicBezTo>
                <a:close/>
                <a:moveTo>
                  <a:pt x="268" y="187"/>
                </a:moveTo>
                <a:cubicBezTo>
                  <a:pt x="284" y="179"/>
                  <a:pt x="293" y="170"/>
                  <a:pt x="293" y="158"/>
                </a:cubicBezTo>
                <a:cubicBezTo>
                  <a:pt x="293" y="147"/>
                  <a:pt x="284" y="138"/>
                  <a:pt x="268" y="130"/>
                </a:cubicBezTo>
                <a:cubicBezTo>
                  <a:pt x="251" y="122"/>
                  <a:pt x="231" y="118"/>
                  <a:pt x="208" y="118"/>
                </a:cubicBezTo>
                <a:cubicBezTo>
                  <a:pt x="185" y="118"/>
                  <a:pt x="165" y="122"/>
                  <a:pt x="148" y="130"/>
                </a:cubicBezTo>
                <a:cubicBezTo>
                  <a:pt x="131" y="138"/>
                  <a:pt x="123" y="147"/>
                  <a:pt x="123" y="158"/>
                </a:cubicBezTo>
                <a:cubicBezTo>
                  <a:pt x="123" y="170"/>
                  <a:pt x="131" y="179"/>
                  <a:pt x="148" y="187"/>
                </a:cubicBezTo>
                <a:cubicBezTo>
                  <a:pt x="164" y="195"/>
                  <a:pt x="185" y="199"/>
                  <a:pt x="208" y="199"/>
                </a:cubicBezTo>
                <a:cubicBezTo>
                  <a:pt x="231" y="199"/>
                  <a:pt x="251" y="195"/>
                  <a:pt x="268" y="187"/>
                </a:cubicBezTo>
                <a:close/>
                <a:moveTo>
                  <a:pt x="415" y="122"/>
                </a:moveTo>
                <a:cubicBezTo>
                  <a:pt x="415" y="125"/>
                  <a:pt x="415" y="127"/>
                  <a:pt x="413" y="129"/>
                </a:cubicBezTo>
                <a:cubicBezTo>
                  <a:pt x="411" y="132"/>
                  <a:pt x="410" y="133"/>
                  <a:pt x="408" y="133"/>
                </a:cubicBezTo>
                <a:lnTo>
                  <a:pt x="337" y="133"/>
                </a:lnTo>
                <a:cubicBezTo>
                  <a:pt x="334" y="133"/>
                  <a:pt x="332" y="132"/>
                  <a:pt x="330" y="130"/>
                </a:cubicBezTo>
                <a:cubicBezTo>
                  <a:pt x="328" y="128"/>
                  <a:pt x="327" y="125"/>
                  <a:pt x="327" y="122"/>
                </a:cubicBezTo>
                <a:lnTo>
                  <a:pt x="327" y="107"/>
                </a:lnTo>
                <a:lnTo>
                  <a:pt x="415" y="107"/>
                </a:lnTo>
                <a:lnTo>
                  <a:pt x="415" y="122"/>
                </a:lnTo>
                <a:lnTo>
                  <a:pt x="415" y="122"/>
                </a:lnTo>
                <a:lnTo>
                  <a:pt x="415" y="1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5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8" name="ValueText4">
            <a:extLst>
              <a:ext uri="{FF2B5EF4-FFF2-40B4-BE49-F238E27FC236}">
                <a16:creationId xmlns:a16="http://schemas.microsoft.com/office/drawing/2014/main" id="{7B538E3D-226F-47FA-8A02-5084A4FAF7FB}"/>
              </a:ext>
            </a:extLst>
          </p:cNvPr>
          <p:cNvSpPr txBox="1"/>
          <p:nvPr/>
        </p:nvSpPr>
        <p:spPr>
          <a:xfrm>
            <a:off x="11128422" y="5369628"/>
            <a:ext cx="709384" cy="323058"/>
          </a:xfrm>
          <a:prstGeom prst="rect">
            <a:avLst/>
          </a:prstGeom>
          <a:noFill/>
        </p:spPr>
        <p:txBody>
          <a:bodyPr wrap="none" numCol="1" rtlCol="0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9C1E3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54%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C1E30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2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1BBA6C-8529-4A5E-B39A-E0AD72F3F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30" y="130986"/>
            <a:ext cx="4711277" cy="659602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EF3F117-ADFF-4ED5-B77D-8B82FB9CD322}"/>
              </a:ext>
            </a:extLst>
          </p:cNvPr>
          <p:cNvSpPr/>
          <p:nvPr/>
        </p:nvSpPr>
        <p:spPr>
          <a:xfrm>
            <a:off x="6533594" y="284691"/>
            <a:ext cx="41882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threats</a:t>
            </a:r>
            <a:endParaRPr lang="zh-CN" altLang="en-US" sz="88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51F3B4-C479-4E8E-9855-B7621B036EEE}"/>
              </a:ext>
            </a:extLst>
          </p:cNvPr>
          <p:cNvSpPr/>
          <p:nvPr/>
        </p:nvSpPr>
        <p:spPr>
          <a:xfrm>
            <a:off x="6533594" y="2500682"/>
            <a:ext cx="492953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32D3794-DFC4-4BD2-A98D-037741A7F1DB}"/>
              </a:ext>
            </a:extLst>
          </p:cNvPr>
          <p:cNvSpPr/>
          <p:nvPr/>
        </p:nvSpPr>
        <p:spPr>
          <a:xfrm>
            <a:off x="6690360" y="4998720"/>
            <a:ext cx="1630680" cy="701040"/>
          </a:xfrm>
          <a:prstGeom prst="round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3E8671-D60D-4616-862E-5F553EFFFD48}"/>
              </a:ext>
            </a:extLst>
          </p:cNvPr>
          <p:cNvSpPr txBox="1"/>
          <p:nvPr/>
        </p:nvSpPr>
        <p:spPr>
          <a:xfrm>
            <a:off x="6926580" y="5118407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20XX</a:t>
            </a:r>
            <a:endParaRPr lang="zh-CN" altLang="en-US" sz="24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0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1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5B3520D-2556-412D-B2E5-C40909E9A46E}"/>
              </a:ext>
            </a:extLst>
          </p:cNvPr>
          <p:cNvSpPr/>
          <p:nvPr/>
        </p:nvSpPr>
        <p:spPr>
          <a:xfrm>
            <a:off x="528577" y="1789639"/>
            <a:ext cx="11134845" cy="4300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1AD3C6A-011F-48F1-80BB-60E0B1E35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607" y="1327135"/>
            <a:ext cx="3688024" cy="55308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1F149B-DFF8-49DD-99DB-9AF6DE0F2F85}"/>
              </a:ext>
            </a:extLst>
          </p:cNvPr>
          <p:cNvSpPr txBox="1"/>
          <p:nvPr/>
        </p:nvSpPr>
        <p:spPr>
          <a:xfrm rot="16200000">
            <a:off x="5388114" y="-1006680"/>
            <a:ext cx="1415772" cy="4045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0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content</a:t>
            </a:r>
            <a:endParaRPr lang="zh-CN" altLang="en-US" sz="80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12C5AFE-A2CB-4887-B869-DF272486924A}"/>
              </a:ext>
            </a:extLst>
          </p:cNvPr>
          <p:cNvSpPr txBox="1"/>
          <p:nvPr/>
        </p:nvSpPr>
        <p:spPr>
          <a:xfrm>
            <a:off x="884644" y="2697480"/>
            <a:ext cx="277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01.PART ONE</a:t>
            </a:r>
            <a:endParaRPr lang="zh-CN" altLang="en-US" sz="32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F702FE-B81B-43C8-8CE4-4DFB578CE01C}"/>
              </a:ext>
            </a:extLst>
          </p:cNvPr>
          <p:cNvSpPr txBox="1"/>
          <p:nvPr/>
        </p:nvSpPr>
        <p:spPr>
          <a:xfrm>
            <a:off x="884644" y="3773228"/>
            <a:ext cx="316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02.PART TWO</a:t>
            </a:r>
            <a:endParaRPr lang="zh-CN" altLang="en-US" sz="32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58BA5D3-EBFC-45A2-93FE-8B75307E7B3E}"/>
              </a:ext>
            </a:extLst>
          </p:cNvPr>
          <p:cNvSpPr txBox="1"/>
          <p:nvPr/>
        </p:nvSpPr>
        <p:spPr>
          <a:xfrm>
            <a:off x="884644" y="4745849"/>
            <a:ext cx="316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03.PART THREE</a:t>
            </a:r>
            <a:endParaRPr lang="zh-CN" altLang="en-US" sz="32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564B5CB-993A-427D-A1E4-D675C9E4167B}"/>
              </a:ext>
            </a:extLst>
          </p:cNvPr>
          <p:cNvSpPr txBox="1"/>
          <p:nvPr/>
        </p:nvSpPr>
        <p:spPr>
          <a:xfrm>
            <a:off x="8611912" y="3136612"/>
            <a:ext cx="305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04.PART FOUR</a:t>
            </a:r>
            <a:endParaRPr lang="zh-CN" altLang="en-US" sz="32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992B3AB-102B-4F12-95EC-6C7C9A671C29}"/>
              </a:ext>
            </a:extLst>
          </p:cNvPr>
          <p:cNvSpPr txBox="1"/>
          <p:nvPr/>
        </p:nvSpPr>
        <p:spPr>
          <a:xfrm>
            <a:off x="8641644" y="4169643"/>
            <a:ext cx="277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05.PART FIVE</a:t>
            </a:r>
            <a:endParaRPr lang="zh-CN" altLang="en-US" sz="32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76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A901A8-EEC1-4166-A584-63B92F97B046}"/>
              </a:ext>
            </a:extLst>
          </p:cNvPr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ValueBack1">
            <a:extLst>
              <a:ext uri="{FF2B5EF4-FFF2-40B4-BE49-F238E27FC236}">
                <a16:creationId xmlns:a16="http://schemas.microsoft.com/office/drawing/2014/main" id="{FF015B45-CBD9-4317-892C-49AEFC5AE6F8}"/>
              </a:ext>
            </a:extLst>
          </p:cNvPr>
          <p:cNvSpPr/>
          <p:nvPr/>
        </p:nvSpPr>
        <p:spPr>
          <a:xfrm>
            <a:off x="7853091" y="1183178"/>
            <a:ext cx="673775" cy="245117"/>
          </a:xfrm>
          <a:prstGeom prst="rect">
            <a:avLst/>
          </a:prstGeom>
          <a:solidFill>
            <a:srgbClr val="9C1E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20XX</a:t>
            </a:r>
          </a:p>
        </p:txBody>
      </p:sp>
      <p:sp>
        <p:nvSpPr>
          <p:cNvPr id="5" name="ValueBack1">
            <a:extLst>
              <a:ext uri="{FF2B5EF4-FFF2-40B4-BE49-F238E27FC236}">
                <a16:creationId xmlns:a16="http://schemas.microsoft.com/office/drawing/2014/main" id="{DE340BBC-0830-4CBA-8580-DDB5A54BDBE4}"/>
              </a:ext>
            </a:extLst>
          </p:cNvPr>
          <p:cNvSpPr/>
          <p:nvPr/>
        </p:nvSpPr>
        <p:spPr>
          <a:xfrm rot="5400000">
            <a:off x="8469255" y="1235376"/>
            <a:ext cx="163235" cy="140720"/>
          </a:xfrm>
          <a:prstGeom prst="triangle">
            <a:avLst/>
          </a:prstGeom>
          <a:solidFill>
            <a:srgbClr val="9C1E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ValueBack2">
            <a:extLst>
              <a:ext uri="{FF2B5EF4-FFF2-40B4-BE49-F238E27FC236}">
                <a16:creationId xmlns:a16="http://schemas.microsoft.com/office/drawing/2014/main" id="{3698762C-24FA-4393-9236-45CBDADB75F8}"/>
              </a:ext>
            </a:extLst>
          </p:cNvPr>
          <p:cNvSpPr/>
          <p:nvPr/>
        </p:nvSpPr>
        <p:spPr>
          <a:xfrm>
            <a:off x="7853091" y="1581689"/>
            <a:ext cx="673775" cy="2451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2016</a:t>
            </a:r>
          </a:p>
        </p:txBody>
      </p:sp>
      <p:sp>
        <p:nvSpPr>
          <p:cNvPr id="7" name="ValueBack2">
            <a:extLst>
              <a:ext uri="{FF2B5EF4-FFF2-40B4-BE49-F238E27FC236}">
                <a16:creationId xmlns:a16="http://schemas.microsoft.com/office/drawing/2014/main" id="{1E4F3662-ADB7-4334-B2ED-92E9C4D3AD8B}"/>
              </a:ext>
            </a:extLst>
          </p:cNvPr>
          <p:cNvSpPr/>
          <p:nvPr/>
        </p:nvSpPr>
        <p:spPr>
          <a:xfrm rot="5400000">
            <a:off x="8469255" y="1633887"/>
            <a:ext cx="163235" cy="14072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ValueBack3">
            <a:extLst>
              <a:ext uri="{FF2B5EF4-FFF2-40B4-BE49-F238E27FC236}">
                <a16:creationId xmlns:a16="http://schemas.microsoft.com/office/drawing/2014/main" id="{2E9AE6AE-C5B5-48C6-AACA-247AF8605F76}"/>
              </a:ext>
            </a:extLst>
          </p:cNvPr>
          <p:cNvSpPr/>
          <p:nvPr/>
        </p:nvSpPr>
        <p:spPr>
          <a:xfrm>
            <a:off x="7853091" y="1980201"/>
            <a:ext cx="673775" cy="2451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2015</a:t>
            </a:r>
          </a:p>
        </p:txBody>
      </p:sp>
      <p:sp>
        <p:nvSpPr>
          <p:cNvPr id="9" name="ValueBack3">
            <a:extLst>
              <a:ext uri="{FF2B5EF4-FFF2-40B4-BE49-F238E27FC236}">
                <a16:creationId xmlns:a16="http://schemas.microsoft.com/office/drawing/2014/main" id="{FF5F4B64-7A75-45F2-9E6F-51D66A7DCB2E}"/>
              </a:ext>
            </a:extLst>
          </p:cNvPr>
          <p:cNvSpPr/>
          <p:nvPr/>
        </p:nvSpPr>
        <p:spPr>
          <a:xfrm rot="5400000">
            <a:off x="8469255" y="2032399"/>
            <a:ext cx="163235" cy="14072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ValueBack4">
            <a:extLst>
              <a:ext uri="{FF2B5EF4-FFF2-40B4-BE49-F238E27FC236}">
                <a16:creationId xmlns:a16="http://schemas.microsoft.com/office/drawing/2014/main" id="{37C3F84D-3A7E-4B8B-BA02-888E56688A91}"/>
              </a:ext>
            </a:extLst>
          </p:cNvPr>
          <p:cNvSpPr/>
          <p:nvPr/>
        </p:nvSpPr>
        <p:spPr>
          <a:xfrm>
            <a:off x="7853091" y="2386148"/>
            <a:ext cx="673775" cy="245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2014</a:t>
            </a:r>
          </a:p>
        </p:txBody>
      </p:sp>
      <p:sp>
        <p:nvSpPr>
          <p:cNvPr id="11" name="ValueBack4">
            <a:extLst>
              <a:ext uri="{FF2B5EF4-FFF2-40B4-BE49-F238E27FC236}">
                <a16:creationId xmlns:a16="http://schemas.microsoft.com/office/drawing/2014/main" id="{009ACCEA-0795-4CFD-A816-30E9C9F69584}"/>
              </a:ext>
            </a:extLst>
          </p:cNvPr>
          <p:cNvSpPr/>
          <p:nvPr/>
        </p:nvSpPr>
        <p:spPr>
          <a:xfrm rot="5400000">
            <a:off x="8469255" y="2438346"/>
            <a:ext cx="163235" cy="14072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ValueBack5">
            <a:extLst>
              <a:ext uri="{FF2B5EF4-FFF2-40B4-BE49-F238E27FC236}">
                <a16:creationId xmlns:a16="http://schemas.microsoft.com/office/drawing/2014/main" id="{8F8F19ED-DB19-44E1-B4DB-19361DBF512F}"/>
              </a:ext>
            </a:extLst>
          </p:cNvPr>
          <p:cNvSpPr/>
          <p:nvPr/>
        </p:nvSpPr>
        <p:spPr>
          <a:xfrm>
            <a:off x="7853091" y="2800459"/>
            <a:ext cx="673775" cy="245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2013</a:t>
            </a:r>
          </a:p>
        </p:txBody>
      </p:sp>
      <p:sp>
        <p:nvSpPr>
          <p:cNvPr id="13" name="ValueBack5">
            <a:extLst>
              <a:ext uri="{FF2B5EF4-FFF2-40B4-BE49-F238E27FC236}">
                <a16:creationId xmlns:a16="http://schemas.microsoft.com/office/drawing/2014/main" id="{19B783E4-6BEA-41D2-AD9B-93BA36239CAC}"/>
              </a:ext>
            </a:extLst>
          </p:cNvPr>
          <p:cNvSpPr/>
          <p:nvPr/>
        </p:nvSpPr>
        <p:spPr>
          <a:xfrm rot="5400000">
            <a:off x="8469255" y="2852657"/>
            <a:ext cx="163235" cy="14072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ValueShape1">
            <a:extLst>
              <a:ext uri="{FF2B5EF4-FFF2-40B4-BE49-F238E27FC236}">
                <a16:creationId xmlns:a16="http://schemas.microsoft.com/office/drawing/2014/main" id="{DA910658-9DAD-43A9-ABEA-81A062CD3F8F}"/>
              </a:ext>
            </a:extLst>
          </p:cNvPr>
          <p:cNvSpPr/>
          <p:nvPr/>
        </p:nvSpPr>
        <p:spPr>
          <a:xfrm>
            <a:off x="6324947" y="1197936"/>
            <a:ext cx="4846700" cy="4846706"/>
          </a:xfrm>
          <a:prstGeom prst="blockArc">
            <a:avLst>
              <a:gd name="adj1" fmla="val 16200000"/>
              <a:gd name="adj2" fmla="val 9828000"/>
              <a:gd name="adj3" fmla="val 5067"/>
            </a:avLst>
          </a:prstGeom>
          <a:solidFill>
            <a:srgbClr val="9C1E30"/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ValueShape2">
            <a:extLst>
              <a:ext uri="{FF2B5EF4-FFF2-40B4-BE49-F238E27FC236}">
                <a16:creationId xmlns:a16="http://schemas.microsoft.com/office/drawing/2014/main" id="{10392686-E7B2-48B8-BF03-1DDE772CD4CF}"/>
              </a:ext>
            </a:extLst>
          </p:cNvPr>
          <p:cNvSpPr/>
          <p:nvPr/>
        </p:nvSpPr>
        <p:spPr>
          <a:xfrm>
            <a:off x="6728839" y="1601828"/>
            <a:ext cx="4038917" cy="4038922"/>
          </a:xfrm>
          <a:prstGeom prst="blockArc">
            <a:avLst>
              <a:gd name="adj1" fmla="val 16200000"/>
              <a:gd name="adj2" fmla="val 9180000"/>
              <a:gd name="adj3" fmla="val 6000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ValueShape3">
            <a:extLst>
              <a:ext uri="{FF2B5EF4-FFF2-40B4-BE49-F238E27FC236}">
                <a16:creationId xmlns:a16="http://schemas.microsoft.com/office/drawing/2014/main" id="{6C6D02FC-3AB1-4122-BBEB-88E7F5AD7134}"/>
              </a:ext>
            </a:extLst>
          </p:cNvPr>
          <p:cNvSpPr/>
          <p:nvPr/>
        </p:nvSpPr>
        <p:spPr>
          <a:xfrm>
            <a:off x="7132730" y="2005720"/>
            <a:ext cx="3231133" cy="3231137"/>
          </a:xfrm>
          <a:prstGeom prst="blockArc">
            <a:avLst>
              <a:gd name="adj1" fmla="val 16200000"/>
              <a:gd name="adj2" fmla="val 7560000"/>
              <a:gd name="adj3" fmla="val 7146"/>
            </a:avLst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ValueShape4">
            <a:extLst>
              <a:ext uri="{FF2B5EF4-FFF2-40B4-BE49-F238E27FC236}">
                <a16:creationId xmlns:a16="http://schemas.microsoft.com/office/drawing/2014/main" id="{297B3159-EAE0-4E58-8824-9310C0855E0A}"/>
              </a:ext>
            </a:extLst>
          </p:cNvPr>
          <p:cNvSpPr/>
          <p:nvPr/>
        </p:nvSpPr>
        <p:spPr>
          <a:xfrm>
            <a:off x="7536622" y="2409612"/>
            <a:ext cx="2423350" cy="2423354"/>
          </a:xfrm>
          <a:prstGeom prst="blockArc">
            <a:avLst>
              <a:gd name="adj1" fmla="val 16200000"/>
              <a:gd name="adj2" fmla="val 5940000"/>
              <a:gd name="adj3" fmla="val 9000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ValueShape5">
            <a:extLst>
              <a:ext uri="{FF2B5EF4-FFF2-40B4-BE49-F238E27FC236}">
                <a16:creationId xmlns:a16="http://schemas.microsoft.com/office/drawing/2014/main" id="{6D3F79BB-50F7-4BAB-9971-B59233F56BF1}"/>
              </a:ext>
            </a:extLst>
          </p:cNvPr>
          <p:cNvSpPr/>
          <p:nvPr/>
        </p:nvSpPr>
        <p:spPr>
          <a:xfrm>
            <a:off x="7940514" y="2813505"/>
            <a:ext cx="1615567" cy="1615569"/>
          </a:xfrm>
          <a:prstGeom prst="blockArc">
            <a:avLst>
              <a:gd name="adj1" fmla="val 16200000"/>
              <a:gd name="adj2" fmla="val 4320000"/>
              <a:gd name="adj3" fmla="val 120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E05DE41-3B75-40AA-A03B-BF2D8E7E8624}"/>
              </a:ext>
            </a:extLst>
          </p:cNvPr>
          <p:cNvSpPr/>
          <p:nvPr/>
        </p:nvSpPr>
        <p:spPr>
          <a:xfrm>
            <a:off x="1424245" y="893328"/>
            <a:ext cx="4742468" cy="5455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4C0979B-F40D-432A-A0E3-EC56F598B90E}"/>
              </a:ext>
            </a:extLst>
          </p:cNvPr>
          <p:cNvSpPr/>
          <p:nvPr/>
        </p:nvSpPr>
        <p:spPr>
          <a:xfrm>
            <a:off x="1657160" y="1451722"/>
            <a:ext cx="26276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WINNER</a:t>
            </a:r>
            <a:endParaRPr lang="zh-CN" altLang="en-US" sz="66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EEE5295-5317-4F54-9814-B57A08423D70}"/>
              </a:ext>
            </a:extLst>
          </p:cNvPr>
          <p:cNvSpPr/>
          <p:nvPr/>
        </p:nvSpPr>
        <p:spPr>
          <a:xfrm>
            <a:off x="1828137" y="2897441"/>
            <a:ext cx="445339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8370CF8-73E5-4586-8FA4-9022D9F033A5}"/>
              </a:ext>
            </a:extLst>
          </p:cNvPr>
          <p:cNvSpPr/>
          <p:nvPr/>
        </p:nvSpPr>
        <p:spPr>
          <a:xfrm>
            <a:off x="1995777" y="5305361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4AA2095-C106-45FA-84BE-AE5107CBEF9D}"/>
              </a:ext>
            </a:extLst>
          </p:cNvPr>
          <p:cNvSpPr/>
          <p:nvPr/>
        </p:nvSpPr>
        <p:spPr>
          <a:xfrm>
            <a:off x="2442817" y="5305361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ABE4CC3-3581-4CD3-AB87-8F9FE28C95AE}"/>
              </a:ext>
            </a:extLst>
          </p:cNvPr>
          <p:cNvSpPr/>
          <p:nvPr/>
        </p:nvSpPr>
        <p:spPr>
          <a:xfrm>
            <a:off x="2889857" y="5305361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47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E4BF53-9DCF-4203-98E9-92362201A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34" y="-106680"/>
            <a:ext cx="4974591" cy="6964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2B7C774-5874-491B-B7D6-E246E3E9C98A}"/>
              </a:ext>
            </a:extLst>
          </p:cNvPr>
          <p:cNvSpPr/>
          <p:nvPr/>
        </p:nvSpPr>
        <p:spPr>
          <a:xfrm>
            <a:off x="6915650" y="1851893"/>
            <a:ext cx="3596640" cy="124968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45626F-19D5-4ABA-9AB5-5C82F1179085}"/>
              </a:ext>
            </a:extLst>
          </p:cNvPr>
          <p:cNvSpPr txBox="1"/>
          <p:nvPr/>
        </p:nvSpPr>
        <p:spPr>
          <a:xfrm>
            <a:off x="7083290" y="206123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FIVE</a:t>
            </a:r>
            <a:endParaRPr lang="zh-CN" altLang="en-US" sz="48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B1EFE1-5221-48C8-8107-0E00860571C6}"/>
              </a:ext>
            </a:extLst>
          </p:cNvPr>
          <p:cNvSpPr txBox="1"/>
          <p:nvPr/>
        </p:nvSpPr>
        <p:spPr>
          <a:xfrm>
            <a:off x="286856" y="1531620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821C1D0-FA12-4CC4-963B-E98EB13D532F}"/>
              </a:ext>
            </a:extLst>
          </p:cNvPr>
          <p:cNvSpPr/>
          <p:nvPr/>
        </p:nvSpPr>
        <p:spPr>
          <a:xfrm>
            <a:off x="6915649" y="3429000"/>
            <a:ext cx="475951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3F788C9-517E-4C40-AA31-00AB3D761DFE}"/>
              </a:ext>
            </a:extLst>
          </p:cNvPr>
          <p:cNvSpPr/>
          <p:nvPr/>
        </p:nvSpPr>
        <p:spPr>
          <a:xfrm>
            <a:off x="708329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4084A7A-5EEA-45C7-8C6A-38CB62856A74}"/>
              </a:ext>
            </a:extLst>
          </p:cNvPr>
          <p:cNvSpPr/>
          <p:nvPr/>
        </p:nvSpPr>
        <p:spPr>
          <a:xfrm>
            <a:off x="753033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2CD43106-EE04-4B96-A027-EE646413C75C}"/>
              </a:ext>
            </a:extLst>
          </p:cNvPr>
          <p:cNvSpPr/>
          <p:nvPr/>
        </p:nvSpPr>
        <p:spPr>
          <a:xfrm>
            <a:off x="797737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9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9" grpId="0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FF2C4B-3A7C-4294-B750-C6A575A3D460}"/>
              </a:ext>
            </a:extLst>
          </p:cNvPr>
          <p:cNvSpPr/>
          <p:nvPr/>
        </p:nvSpPr>
        <p:spPr>
          <a:xfrm>
            <a:off x="3322320" y="2407920"/>
            <a:ext cx="2941320" cy="411480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897769-66FE-4381-B8DB-DD6D0455BF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32" y="144780"/>
            <a:ext cx="4125536" cy="57759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C14F668-DDD1-4C4B-8E2E-366E8FD45F2E}"/>
              </a:ext>
            </a:extLst>
          </p:cNvPr>
          <p:cNvSpPr txBox="1"/>
          <p:nvPr/>
        </p:nvSpPr>
        <p:spPr>
          <a:xfrm>
            <a:off x="5059680" y="2621280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1" name="íşḻíďé">
            <a:extLst>
              <a:ext uri="{FF2B5EF4-FFF2-40B4-BE49-F238E27FC236}">
                <a16:creationId xmlns:a16="http://schemas.microsoft.com/office/drawing/2014/main" id="{A7A2AB9B-4C71-474C-A3C0-FB7611B8AF42}"/>
              </a:ext>
            </a:extLst>
          </p:cNvPr>
          <p:cNvGrpSpPr/>
          <p:nvPr/>
        </p:nvGrpSpPr>
        <p:grpSpPr>
          <a:xfrm>
            <a:off x="8363971" y="2400300"/>
            <a:ext cx="2768600" cy="955860"/>
            <a:chOff x="882650" y="3260725"/>
            <a:chExt cx="2349930" cy="955860"/>
          </a:xfrm>
        </p:grpSpPr>
        <p:sp>
          <p:nvSpPr>
            <p:cNvPr id="29" name="îṥ1ïḍè">
              <a:extLst>
                <a:ext uri="{FF2B5EF4-FFF2-40B4-BE49-F238E27FC236}">
                  <a16:creationId xmlns:a16="http://schemas.microsoft.com/office/drawing/2014/main" id="{08DBFE12-41CD-4EFC-B674-9B70793D06D5}"/>
                </a:ext>
              </a:extLst>
            </p:cNvPr>
            <p:cNvSpPr txBox="1"/>
            <p:nvPr/>
          </p:nvSpPr>
          <p:spPr bwMode="auto">
            <a:xfrm>
              <a:off x="882650" y="3260725"/>
              <a:ext cx="2348252" cy="39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lang="zh-CN" altLang="en-US" sz="1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iṣľiḍé">
              <a:extLst>
                <a:ext uri="{FF2B5EF4-FFF2-40B4-BE49-F238E27FC236}">
                  <a16:creationId xmlns:a16="http://schemas.microsoft.com/office/drawing/2014/main" id="{421A7DC5-3FC5-41CC-AB32-749540DF31BC}"/>
                </a:ext>
              </a:extLst>
            </p:cNvPr>
            <p:cNvSpPr/>
            <p:nvPr/>
          </p:nvSpPr>
          <p:spPr bwMode="auto">
            <a:xfrm>
              <a:off x="884328" y="3659186"/>
              <a:ext cx="2348252" cy="557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text……</a:t>
              </a:r>
            </a:p>
          </p:txBody>
        </p:sp>
      </p:grpSp>
      <p:grpSp>
        <p:nvGrpSpPr>
          <p:cNvPr id="13" name="işḷíḓé">
            <a:extLst>
              <a:ext uri="{FF2B5EF4-FFF2-40B4-BE49-F238E27FC236}">
                <a16:creationId xmlns:a16="http://schemas.microsoft.com/office/drawing/2014/main" id="{A072B8FF-CF0D-45B3-9889-4D3B9C28017E}"/>
              </a:ext>
            </a:extLst>
          </p:cNvPr>
          <p:cNvGrpSpPr/>
          <p:nvPr/>
        </p:nvGrpSpPr>
        <p:grpSpPr>
          <a:xfrm>
            <a:off x="8363971" y="3654332"/>
            <a:ext cx="2768600" cy="955860"/>
            <a:chOff x="882650" y="3260725"/>
            <a:chExt cx="2349930" cy="955860"/>
          </a:xfrm>
        </p:grpSpPr>
        <p:sp>
          <p:nvSpPr>
            <p:cNvPr id="25" name="ïsḻiḋe">
              <a:extLst>
                <a:ext uri="{FF2B5EF4-FFF2-40B4-BE49-F238E27FC236}">
                  <a16:creationId xmlns:a16="http://schemas.microsoft.com/office/drawing/2014/main" id="{08DBFE12-41CD-4EFC-B674-9B70793D06D5}"/>
                </a:ext>
              </a:extLst>
            </p:cNvPr>
            <p:cNvSpPr txBox="1"/>
            <p:nvPr/>
          </p:nvSpPr>
          <p:spPr bwMode="auto">
            <a:xfrm>
              <a:off x="882650" y="3260725"/>
              <a:ext cx="2348252" cy="39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lang="zh-CN" altLang="en-US" sz="1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iṣlíḋe">
              <a:extLst>
                <a:ext uri="{FF2B5EF4-FFF2-40B4-BE49-F238E27FC236}">
                  <a16:creationId xmlns:a16="http://schemas.microsoft.com/office/drawing/2014/main" id="{421A7DC5-3FC5-41CC-AB32-749540DF31BC}"/>
                </a:ext>
              </a:extLst>
            </p:cNvPr>
            <p:cNvSpPr/>
            <p:nvPr/>
          </p:nvSpPr>
          <p:spPr bwMode="auto">
            <a:xfrm>
              <a:off x="884328" y="3659186"/>
              <a:ext cx="2348252" cy="557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text……</a:t>
              </a:r>
            </a:p>
          </p:txBody>
        </p:sp>
      </p:grpSp>
      <p:grpSp>
        <p:nvGrpSpPr>
          <p:cNvPr id="14" name="ísľidé">
            <a:extLst>
              <a:ext uri="{FF2B5EF4-FFF2-40B4-BE49-F238E27FC236}">
                <a16:creationId xmlns:a16="http://schemas.microsoft.com/office/drawing/2014/main" id="{F91DBAAA-65A5-4323-9200-65E76F5FC2AD}"/>
              </a:ext>
            </a:extLst>
          </p:cNvPr>
          <p:cNvGrpSpPr/>
          <p:nvPr/>
        </p:nvGrpSpPr>
        <p:grpSpPr>
          <a:xfrm>
            <a:off x="8363971" y="4908365"/>
            <a:ext cx="2768600" cy="955860"/>
            <a:chOff x="882650" y="3260725"/>
            <a:chExt cx="2349930" cy="955860"/>
          </a:xfrm>
        </p:grpSpPr>
        <p:sp>
          <p:nvSpPr>
            <p:cNvPr id="23" name="ïŝḻíḓê">
              <a:extLst>
                <a:ext uri="{FF2B5EF4-FFF2-40B4-BE49-F238E27FC236}">
                  <a16:creationId xmlns:a16="http://schemas.microsoft.com/office/drawing/2014/main" id="{08DBFE12-41CD-4EFC-B674-9B70793D06D5}"/>
                </a:ext>
              </a:extLst>
            </p:cNvPr>
            <p:cNvSpPr txBox="1"/>
            <p:nvPr/>
          </p:nvSpPr>
          <p:spPr bwMode="auto">
            <a:xfrm>
              <a:off x="882650" y="3260725"/>
              <a:ext cx="2348252" cy="39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lang="zh-CN" altLang="en-US" sz="1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iş1ídè">
              <a:extLst>
                <a:ext uri="{FF2B5EF4-FFF2-40B4-BE49-F238E27FC236}">
                  <a16:creationId xmlns:a16="http://schemas.microsoft.com/office/drawing/2014/main" id="{421A7DC5-3FC5-41CC-AB32-749540DF31BC}"/>
                </a:ext>
              </a:extLst>
            </p:cNvPr>
            <p:cNvSpPr/>
            <p:nvPr/>
          </p:nvSpPr>
          <p:spPr bwMode="auto">
            <a:xfrm>
              <a:off x="884328" y="3659186"/>
              <a:ext cx="2348252" cy="557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text……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1E250ED-0424-41B7-84DF-4DBDCF556BBE}"/>
              </a:ext>
            </a:extLst>
          </p:cNvPr>
          <p:cNvCxnSpPr>
            <a:cxnSpLocks/>
            <a:stCxn id="22" idx="4"/>
          </p:cNvCxnSpPr>
          <p:nvPr/>
        </p:nvCxnSpPr>
        <p:spPr>
          <a:xfrm flipV="1">
            <a:off x="7723306" y="0"/>
            <a:ext cx="0" cy="542019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şľíďê">
            <a:extLst>
              <a:ext uri="{FF2B5EF4-FFF2-40B4-BE49-F238E27FC236}">
                <a16:creationId xmlns:a16="http://schemas.microsoft.com/office/drawing/2014/main" id="{6C4A0376-E46F-48C8-983E-D80A1DCBE526}"/>
              </a:ext>
            </a:extLst>
          </p:cNvPr>
          <p:cNvSpPr/>
          <p:nvPr/>
        </p:nvSpPr>
        <p:spPr>
          <a:xfrm>
            <a:off x="7491531" y="2448579"/>
            <a:ext cx="463550" cy="463550"/>
          </a:xfrm>
          <a:prstGeom prst="ellipse">
            <a:avLst/>
          </a:prstGeom>
          <a:solidFill>
            <a:srgbClr val="9C1E3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1</a:t>
            </a:r>
            <a:endParaRPr lang="zh-CN" altLang="en-US" sz="16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îṣḷïḓé">
            <a:extLst>
              <a:ext uri="{FF2B5EF4-FFF2-40B4-BE49-F238E27FC236}">
                <a16:creationId xmlns:a16="http://schemas.microsoft.com/office/drawing/2014/main" id="{69415290-F535-425D-AE85-F1240FF0C19E}"/>
              </a:ext>
            </a:extLst>
          </p:cNvPr>
          <p:cNvSpPr/>
          <p:nvPr/>
        </p:nvSpPr>
        <p:spPr>
          <a:xfrm>
            <a:off x="7491531" y="3702611"/>
            <a:ext cx="463550" cy="463550"/>
          </a:xfrm>
          <a:prstGeom prst="ellipse">
            <a:avLst/>
          </a:prstGeom>
          <a:solidFill>
            <a:srgbClr val="9C1E3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</a:t>
            </a:r>
            <a:endParaRPr lang="zh-CN" altLang="en-US" sz="16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iṩ1îḑè">
            <a:extLst>
              <a:ext uri="{FF2B5EF4-FFF2-40B4-BE49-F238E27FC236}">
                <a16:creationId xmlns:a16="http://schemas.microsoft.com/office/drawing/2014/main" id="{AF77A851-F353-4417-BAE7-11718AB6EA2B}"/>
              </a:ext>
            </a:extLst>
          </p:cNvPr>
          <p:cNvSpPr/>
          <p:nvPr/>
        </p:nvSpPr>
        <p:spPr>
          <a:xfrm>
            <a:off x="7491531" y="4956644"/>
            <a:ext cx="463550" cy="463550"/>
          </a:xfrm>
          <a:prstGeom prst="ellipse">
            <a:avLst/>
          </a:prstGeom>
          <a:solidFill>
            <a:srgbClr val="9C1E3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</a:t>
            </a:r>
            <a:endParaRPr lang="zh-CN" altLang="en-US" sz="16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2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ïṥḻíḋe">
            <a:extLst>
              <a:ext uri="{FF2B5EF4-FFF2-40B4-BE49-F238E27FC236}">
                <a16:creationId xmlns:a16="http://schemas.microsoft.com/office/drawing/2014/main" id="{FFB6CE4F-655E-473B-B37A-2DB9E5A6E174}"/>
              </a:ext>
            </a:extLst>
          </p:cNvPr>
          <p:cNvGrpSpPr/>
          <p:nvPr/>
        </p:nvGrpSpPr>
        <p:grpSpPr>
          <a:xfrm>
            <a:off x="672306" y="1095375"/>
            <a:ext cx="3456381" cy="1866275"/>
            <a:chOff x="673100" y="1670500"/>
            <a:chExt cx="3456381" cy="1866275"/>
          </a:xfrm>
        </p:grpSpPr>
        <p:sp>
          <p:nvSpPr>
            <p:cNvPr id="23" name="ïSḻídè">
              <a:extLst>
                <a:ext uri="{FF2B5EF4-FFF2-40B4-BE49-F238E27FC236}">
                  <a16:creationId xmlns:a16="http://schemas.microsoft.com/office/drawing/2014/main" id="{93F8631C-EAED-4BC4-AAC1-577C1FE0A948}"/>
                </a:ext>
              </a:extLst>
            </p:cNvPr>
            <p:cNvSpPr/>
            <p:nvPr/>
          </p:nvSpPr>
          <p:spPr>
            <a:xfrm>
              <a:off x="673100" y="2112304"/>
              <a:ext cx="3456381" cy="142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Adjust the spacing to adapt to Chinese typesetting, use the reference line in PPT.</a:t>
              </a:r>
            </a:p>
          </p:txBody>
        </p:sp>
        <p:sp>
          <p:nvSpPr>
            <p:cNvPr id="24" name="íSḷiḍê">
              <a:extLst>
                <a:ext uri="{FF2B5EF4-FFF2-40B4-BE49-F238E27FC236}">
                  <a16:creationId xmlns:a16="http://schemas.microsoft.com/office/drawing/2014/main" id="{5F947569-15A9-4D7A-947A-833E8F163C88}"/>
                </a:ext>
              </a:extLst>
            </p:cNvPr>
            <p:cNvSpPr txBox="1"/>
            <p:nvPr/>
          </p:nvSpPr>
          <p:spPr bwMode="auto">
            <a:xfrm>
              <a:off x="673100" y="1670500"/>
              <a:ext cx="345638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4222B1C-7E90-4AC8-85CB-794514A6C884}"/>
              </a:ext>
            </a:extLst>
          </p:cNvPr>
          <p:cNvCxnSpPr>
            <a:cxnSpLocks/>
          </p:cNvCxnSpPr>
          <p:nvPr/>
        </p:nvCxnSpPr>
        <p:spPr>
          <a:xfrm>
            <a:off x="4322767" y="1095375"/>
            <a:ext cx="0" cy="466725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ïs1îḋe">
            <a:extLst>
              <a:ext uri="{FF2B5EF4-FFF2-40B4-BE49-F238E27FC236}">
                <a16:creationId xmlns:a16="http://schemas.microsoft.com/office/drawing/2014/main" id="{5CD4B127-C5A6-4F91-B20D-48656E857A69}"/>
              </a:ext>
            </a:extLst>
          </p:cNvPr>
          <p:cNvGrpSpPr/>
          <p:nvPr/>
        </p:nvGrpSpPr>
        <p:grpSpPr>
          <a:xfrm>
            <a:off x="8109667" y="1543971"/>
            <a:ext cx="3410027" cy="1226958"/>
            <a:chOff x="8110461" y="1845485"/>
            <a:chExt cx="3410027" cy="1226958"/>
          </a:xfrm>
        </p:grpSpPr>
        <p:sp>
          <p:nvSpPr>
            <p:cNvPr id="21" name="îŝļíḋé">
              <a:extLst>
                <a:ext uri="{FF2B5EF4-FFF2-40B4-BE49-F238E27FC236}">
                  <a16:creationId xmlns:a16="http://schemas.microsoft.com/office/drawing/2014/main" id="{A34D1096-77DE-4CC0-81A3-34C14252AFB3}"/>
                </a:ext>
              </a:extLst>
            </p:cNvPr>
            <p:cNvSpPr txBox="1"/>
            <p:nvPr/>
          </p:nvSpPr>
          <p:spPr bwMode="auto">
            <a:xfrm>
              <a:off x="8110461" y="1845485"/>
              <a:ext cx="341002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22" name="ïṩľîḋé">
              <a:extLst>
                <a:ext uri="{FF2B5EF4-FFF2-40B4-BE49-F238E27FC236}">
                  <a16:creationId xmlns:a16="http://schemas.microsoft.com/office/drawing/2014/main" id="{19831B0A-C995-4D6B-A461-8D8D736CB5A1}"/>
                </a:ext>
              </a:extLst>
            </p:cNvPr>
            <p:cNvSpPr/>
            <p:nvPr/>
          </p:nvSpPr>
          <p:spPr bwMode="auto">
            <a:xfrm>
              <a:off x="8110461" y="2287291"/>
              <a:ext cx="3410027" cy="78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……</a:t>
              </a:r>
            </a:p>
          </p:txBody>
        </p:sp>
      </p:grpSp>
      <p:sp>
        <p:nvSpPr>
          <p:cNvPr id="11" name="ïṧḷïḋé">
            <a:extLst>
              <a:ext uri="{FF2B5EF4-FFF2-40B4-BE49-F238E27FC236}">
                <a16:creationId xmlns:a16="http://schemas.microsoft.com/office/drawing/2014/main" id="{07AC9EF9-0FFC-44D9-81CC-BBE03AC4CC3C}"/>
              </a:ext>
            </a:extLst>
          </p:cNvPr>
          <p:cNvSpPr/>
          <p:nvPr/>
        </p:nvSpPr>
        <p:spPr>
          <a:xfrm>
            <a:off x="4586839" y="1018677"/>
            <a:ext cx="2696989" cy="2991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2" name="iṥ1ide">
            <a:extLst>
              <a:ext uri="{FF2B5EF4-FFF2-40B4-BE49-F238E27FC236}">
                <a16:creationId xmlns:a16="http://schemas.microsoft.com/office/drawing/2014/main" id="{20D2B6D2-3787-4913-BE02-35EAA4D8C869}"/>
              </a:ext>
            </a:extLst>
          </p:cNvPr>
          <p:cNvGrpSpPr/>
          <p:nvPr/>
        </p:nvGrpSpPr>
        <p:grpSpPr>
          <a:xfrm>
            <a:off x="6325780" y="1692361"/>
            <a:ext cx="1512168" cy="930178"/>
            <a:chOff x="6326574" y="1784671"/>
            <a:chExt cx="1512168" cy="930178"/>
          </a:xfrm>
        </p:grpSpPr>
        <p:sp>
          <p:nvSpPr>
            <p:cNvPr id="13" name="iṡḻíḓe">
              <a:extLst>
                <a:ext uri="{FF2B5EF4-FFF2-40B4-BE49-F238E27FC236}">
                  <a16:creationId xmlns:a16="http://schemas.microsoft.com/office/drawing/2014/main" id="{6D475714-EE9F-411D-819B-6A52F1FEE6C8}"/>
                </a:ext>
              </a:extLst>
            </p:cNvPr>
            <p:cNvSpPr/>
            <p:nvPr/>
          </p:nvSpPr>
          <p:spPr>
            <a:xfrm>
              <a:off x="6326574" y="1784671"/>
              <a:ext cx="1512168" cy="714152"/>
            </a:xfrm>
            <a:prstGeom prst="rect">
              <a:avLst/>
            </a:prstGeom>
            <a:solidFill>
              <a:srgbClr val="9C1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377" rtl="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ï$ḷiḓe">
              <a:extLst>
                <a:ext uri="{FF2B5EF4-FFF2-40B4-BE49-F238E27FC236}">
                  <a16:creationId xmlns:a16="http://schemas.microsoft.com/office/drawing/2014/main" id="{558BD7AD-B760-4C13-B05A-43D6E2BBB682}"/>
                </a:ext>
              </a:extLst>
            </p:cNvPr>
            <p:cNvSpPr/>
            <p:nvPr/>
          </p:nvSpPr>
          <p:spPr>
            <a:xfrm rot="5400000">
              <a:off x="7550710" y="2426816"/>
              <a:ext cx="216026" cy="360039"/>
            </a:xfrm>
            <a:prstGeom prst="rtTriangle">
              <a:avLst/>
            </a:prstGeom>
            <a:solidFill>
              <a:srgbClr val="9C1E3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ï$ľïďé">
              <a:extLst>
                <a:ext uri="{FF2B5EF4-FFF2-40B4-BE49-F238E27FC236}">
                  <a16:creationId xmlns:a16="http://schemas.microsoft.com/office/drawing/2014/main" id="{E0711F2D-8D3C-49D4-AA01-0FE89F67B38D}"/>
                </a:ext>
              </a:extLst>
            </p:cNvPr>
            <p:cNvSpPr/>
            <p:nvPr/>
          </p:nvSpPr>
          <p:spPr bwMode="auto">
            <a:xfrm>
              <a:off x="6857801" y="1959747"/>
              <a:ext cx="449714" cy="364000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" name="iŝḻíďê">
            <a:extLst>
              <a:ext uri="{FF2B5EF4-FFF2-40B4-BE49-F238E27FC236}">
                <a16:creationId xmlns:a16="http://schemas.microsoft.com/office/drawing/2014/main" id="{8AB70BC7-0EB7-4EA5-8399-EAAC10EB99CB}"/>
              </a:ext>
            </a:extLst>
          </p:cNvPr>
          <p:cNvGrpSpPr/>
          <p:nvPr/>
        </p:nvGrpSpPr>
        <p:grpSpPr>
          <a:xfrm>
            <a:off x="4784565" y="4087146"/>
            <a:ext cx="3410027" cy="1226958"/>
            <a:chOff x="8110461" y="1845485"/>
            <a:chExt cx="3410027" cy="1226958"/>
          </a:xfrm>
        </p:grpSpPr>
        <p:sp>
          <p:nvSpPr>
            <p:cNvPr id="9" name="îṣḻíḋe">
              <a:extLst>
                <a:ext uri="{FF2B5EF4-FFF2-40B4-BE49-F238E27FC236}">
                  <a16:creationId xmlns:a16="http://schemas.microsoft.com/office/drawing/2014/main" id="{C590F581-B79F-4326-A099-BD74D6EC4512}"/>
                </a:ext>
              </a:extLst>
            </p:cNvPr>
            <p:cNvSpPr txBox="1"/>
            <p:nvPr/>
          </p:nvSpPr>
          <p:spPr bwMode="auto">
            <a:xfrm>
              <a:off x="8110461" y="1845485"/>
              <a:ext cx="341002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</a:p>
          </p:txBody>
        </p:sp>
        <p:sp>
          <p:nvSpPr>
            <p:cNvPr id="10" name="iṧlíḋè">
              <a:extLst>
                <a:ext uri="{FF2B5EF4-FFF2-40B4-BE49-F238E27FC236}">
                  <a16:creationId xmlns:a16="http://schemas.microsoft.com/office/drawing/2014/main" id="{A9B1BA88-0BF1-4912-B603-BF79C95CC550}"/>
                </a:ext>
              </a:extLst>
            </p:cNvPr>
            <p:cNvSpPr/>
            <p:nvPr/>
          </p:nvSpPr>
          <p:spPr bwMode="auto">
            <a:xfrm>
              <a:off x="8110461" y="2287291"/>
              <a:ext cx="3410027" cy="78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……</a:t>
              </a:r>
            </a:p>
          </p:txBody>
        </p:sp>
      </p:grpSp>
      <p:sp>
        <p:nvSpPr>
          <p:cNvPr id="16" name="îšľiḋê">
            <a:extLst>
              <a:ext uri="{FF2B5EF4-FFF2-40B4-BE49-F238E27FC236}">
                <a16:creationId xmlns:a16="http://schemas.microsoft.com/office/drawing/2014/main" id="{6181CC97-50BE-4F6E-A0FE-E59060EF51C1}"/>
              </a:ext>
            </a:extLst>
          </p:cNvPr>
          <p:cNvSpPr/>
          <p:nvPr/>
        </p:nvSpPr>
        <p:spPr>
          <a:xfrm flipH="1">
            <a:off x="8901703" y="3415665"/>
            <a:ext cx="2696989" cy="3112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7" name="îsḻíḋé">
            <a:extLst>
              <a:ext uri="{FF2B5EF4-FFF2-40B4-BE49-F238E27FC236}">
                <a16:creationId xmlns:a16="http://schemas.microsoft.com/office/drawing/2014/main" id="{24CE6475-32EC-43E5-8E4D-5C4F3AFF5706}"/>
              </a:ext>
            </a:extLst>
          </p:cNvPr>
          <p:cNvGrpSpPr/>
          <p:nvPr/>
        </p:nvGrpSpPr>
        <p:grpSpPr>
          <a:xfrm>
            <a:off x="8466310" y="4235536"/>
            <a:ext cx="1512169" cy="930178"/>
            <a:chOff x="8229598" y="4327846"/>
            <a:chExt cx="1512169" cy="930178"/>
          </a:xfrm>
        </p:grpSpPr>
        <p:sp>
          <p:nvSpPr>
            <p:cNvPr id="18" name="íśḻíḍê">
              <a:extLst>
                <a:ext uri="{FF2B5EF4-FFF2-40B4-BE49-F238E27FC236}">
                  <a16:creationId xmlns:a16="http://schemas.microsoft.com/office/drawing/2014/main" id="{860578BD-65E2-4DFC-958A-C1E93F2630CD}"/>
                </a:ext>
              </a:extLst>
            </p:cNvPr>
            <p:cNvSpPr/>
            <p:nvPr/>
          </p:nvSpPr>
          <p:spPr>
            <a:xfrm flipH="1">
              <a:off x="8229599" y="4327846"/>
              <a:ext cx="1512168" cy="714152"/>
            </a:xfrm>
            <a:prstGeom prst="rect">
              <a:avLst/>
            </a:prstGeom>
            <a:solidFill>
              <a:srgbClr val="9C1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377" rtl="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îṧḻiḍe">
              <a:extLst>
                <a:ext uri="{FF2B5EF4-FFF2-40B4-BE49-F238E27FC236}">
                  <a16:creationId xmlns:a16="http://schemas.microsoft.com/office/drawing/2014/main" id="{4A566C2E-3931-4EFE-B89B-2D5417E9B647}"/>
                </a:ext>
              </a:extLst>
            </p:cNvPr>
            <p:cNvSpPr/>
            <p:nvPr/>
          </p:nvSpPr>
          <p:spPr>
            <a:xfrm rot="16200000" flipH="1">
              <a:off x="8301605" y="4969991"/>
              <a:ext cx="216026" cy="360039"/>
            </a:xfrm>
            <a:prstGeom prst="rtTriangle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ísļïḓe">
              <a:extLst>
                <a:ext uri="{FF2B5EF4-FFF2-40B4-BE49-F238E27FC236}">
                  <a16:creationId xmlns:a16="http://schemas.microsoft.com/office/drawing/2014/main" id="{0995A523-F94C-4D9B-8BB6-C7D64B05BB4F}"/>
                </a:ext>
              </a:extLst>
            </p:cNvPr>
            <p:cNvSpPr/>
            <p:nvPr/>
          </p:nvSpPr>
          <p:spPr bwMode="auto">
            <a:xfrm>
              <a:off x="8791175" y="4497859"/>
              <a:ext cx="389016" cy="37412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BA3DBF6B-3B24-453D-A4D9-4D1026D81E56}"/>
              </a:ext>
            </a:extLst>
          </p:cNvPr>
          <p:cNvSpPr/>
          <p:nvPr/>
        </p:nvSpPr>
        <p:spPr>
          <a:xfrm>
            <a:off x="895850" y="5320821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2AD97C0-FD29-4631-B46A-6413EAD44641}"/>
              </a:ext>
            </a:extLst>
          </p:cNvPr>
          <p:cNvSpPr/>
          <p:nvPr/>
        </p:nvSpPr>
        <p:spPr>
          <a:xfrm>
            <a:off x="1342890" y="5320821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58F1309-7D45-49F9-9C29-EDDDD8C314DA}"/>
              </a:ext>
            </a:extLst>
          </p:cNvPr>
          <p:cNvSpPr/>
          <p:nvPr/>
        </p:nvSpPr>
        <p:spPr>
          <a:xfrm>
            <a:off x="1789930" y="5320821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1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lïde">
            <a:extLst>
              <a:ext uri="{FF2B5EF4-FFF2-40B4-BE49-F238E27FC236}">
                <a16:creationId xmlns:a16="http://schemas.microsoft.com/office/drawing/2014/main" id="{92647FA6-4821-4A06-85DC-AB4852CABAB6}"/>
              </a:ext>
            </a:extLst>
          </p:cNvPr>
          <p:cNvSpPr/>
          <p:nvPr/>
        </p:nvSpPr>
        <p:spPr>
          <a:xfrm>
            <a:off x="-1" y="3321609"/>
            <a:ext cx="2129024" cy="2098754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ïsḷiḓe">
            <a:extLst>
              <a:ext uri="{FF2B5EF4-FFF2-40B4-BE49-F238E27FC236}">
                <a16:creationId xmlns:a16="http://schemas.microsoft.com/office/drawing/2014/main" id="{BFA26FC0-8491-4A62-9602-F0DC6D9092B6}"/>
              </a:ext>
            </a:extLst>
          </p:cNvPr>
          <p:cNvSpPr/>
          <p:nvPr/>
        </p:nvSpPr>
        <p:spPr>
          <a:xfrm>
            <a:off x="2345438" y="3121155"/>
            <a:ext cx="4813156" cy="305604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noFill/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išļîdê">
            <a:extLst>
              <a:ext uri="{FF2B5EF4-FFF2-40B4-BE49-F238E27FC236}">
                <a16:creationId xmlns:a16="http://schemas.microsoft.com/office/drawing/2014/main" id="{A40975EE-01BD-4E19-BCAA-139494769850}"/>
              </a:ext>
            </a:extLst>
          </p:cNvPr>
          <p:cNvSpPr/>
          <p:nvPr/>
        </p:nvSpPr>
        <p:spPr>
          <a:xfrm>
            <a:off x="7375009" y="3239476"/>
            <a:ext cx="4622468" cy="281939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225"/>
            </a:stretch>
          </a:blipFill>
          <a:ln w="3175">
            <a:noFill/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iş1íďe">
            <a:extLst>
              <a:ext uri="{FF2B5EF4-FFF2-40B4-BE49-F238E27FC236}">
                <a16:creationId xmlns:a16="http://schemas.microsoft.com/office/drawing/2014/main" id="{B4922BA1-7C12-43CF-AAE7-6E197024B437}"/>
              </a:ext>
            </a:extLst>
          </p:cNvPr>
          <p:cNvSpPr/>
          <p:nvPr/>
        </p:nvSpPr>
        <p:spPr>
          <a:xfrm>
            <a:off x="2637921" y="1409364"/>
            <a:ext cx="2114095" cy="533528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here</a:t>
            </a:r>
            <a:endParaRPr lang="zh-CN" altLang="en-US" sz="24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íṣliďè">
            <a:extLst>
              <a:ext uri="{FF2B5EF4-FFF2-40B4-BE49-F238E27FC236}">
                <a16:creationId xmlns:a16="http://schemas.microsoft.com/office/drawing/2014/main" id="{903209C6-F8F3-47DD-BEE4-7AD4FC63C440}"/>
              </a:ext>
            </a:extLst>
          </p:cNvPr>
          <p:cNvSpPr/>
          <p:nvPr/>
        </p:nvSpPr>
        <p:spPr bwMode="auto">
          <a:xfrm>
            <a:off x="2637921" y="2096853"/>
            <a:ext cx="6155000" cy="10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F800DBF-ABEF-43AF-9DCB-9FCE2B13E8B5}"/>
              </a:ext>
            </a:extLst>
          </p:cNvPr>
          <p:cNvSpPr/>
          <p:nvPr/>
        </p:nvSpPr>
        <p:spPr>
          <a:xfrm>
            <a:off x="432147" y="4314981"/>
            <a:ext cx="277630" cy="277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4294C3C-8DED-4B7E-BBD7-ED134692C82B}"/>
              </a:ext>
            </a:extLst>
          </p:cNvPr>
          <p:cNvSpPr/>
          <p:nvPr/>
        </p:nvSpPr>
        <p:spPr>
          <a:xfrm>
            <a:off x="879187" y="4314981"/>
            <a:ext cx="277630" cy="277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34481B3-36F2-4A03-BEBB-B2E4A844B291}"/>
              </a:ext>
            </a:extLst>
          </p:cNvPr>
          <p:cNvSpPr/>
          <p:nvPr/>
        </p:nvSpPr>
        <p:spPr>
          <a:xfrm>
            <a:off x="1326227" y="4314981"/>
            <a:ext cx="277630" cy="277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1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1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862D9FC-BBA0-4859-A6BB-39BA5CAA3D3F}"/>
              </a:ext>
            </a:extLst>
          </p:cNvPr>
          <p:cNvSpPr/>
          <p:nvPr/>
        </p:nvSpPr>
        <p:spPr>
          <a:xfrm>
            <a:off x="4743807" y="1910860"/>
            <a:ext cx="6870517" cy="44313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99E49C-EF47-4F1F-A4EC-4A7D50D18507}"/>
              </a:ext>
            </a:extLst>
          </p:cNvPr>
          <p:cNvSpPr txBox="1"/>
          <p:nvPr/>
        </p:nvSpPr>
        <p:spPr>
          <a:xfrm>
            <a:off x="5137361" y="2282481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3058F2-3E8A-48E5-9363-8CBF323E2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68" y="1910860"/>
            <a:ext cx="3266306" cy="457299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A4170D4-6B97-4049-8CBC-9A9A59BC024A}"/>
              </a:ext>
            </a:extLst>
          </p:cNvPr>
          <p:cNvSpPr/>
          <p:nvPr/>
        </p:nvSpPr>
        <p:spPr>
          <a:xfrm>
            <a:off x="9739726" y="5595219"/>
            <a:ext cx="1508697" cy="545200"/>
          </a:xfrm>
          <a:prstGeom prst="rect">
            <a:avLst/>
          </a:prstGeom>
          <a:noFill/>
          <a:ln>
            <a:solidFill>
              <a:srgbClr val="9C1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64DC9D-42F8-4D2D-9BAB-5CF2880EF955}"/>
              </a:ext>
            </a:extLst>
          </p:cNvPr>
          <p:cNvSpPr txBox="1"/>
          <p:nvPr/>
        </p:nvSpPr>
        <p:spPr>
          <a:xfrm>
            <a:off x="9841229" y="5595219"/>
            <a:ext cx="140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20XX</a:t>
            </a:r>
            <a:endParaRPr lang="zh-CN" altLang="en-US" sz="2800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F05A70-B5B7-46C6-9550-8781D153A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1" b="96907" l="0" r="100000">
                        <a14:foregroundMark x1="36553" y1="10232" x2="36553" y2="10232"/>
                        <a14:foregroundMark x1="37552" y1="10054" x2="53039" y2="11779"/>
                        <a14:foregroundMark x1="48210" y1="96074" x2="70108" y2="96966"/>
                        <a14:foregroundMark x1="39217" y1="6901" x2="39217" y2="6901"/>
                        <a14:foregroundMark x1="29975" y1="9042" x2="29975" y2="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105" y="-127377"/>
            <a:ext cx="4988689" cy="69853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2AB9F68-D543-4DE2-975B-734E6EC8F76F}"/>
              </a:ext>
            </a:extLst>
          </p:cNvPr>
          <p:cNvSpPr/>
          <p:nvPr/>
        </p:nvSpPr>
        <p:spPr>
          <a:xfrm>
            <a:off x="5773515" y="1120232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Home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23E02C-7C2A-46BA-9859-2A3FAF9619D9}"/>
              </a:ext>
            </a:extLst>
          </p:cNvPr>
          <p:cNvSpPr/>
          <p:nvPr/>
        </p:nvSpPr>
        <p:spPr>
          <a:xfrm>
            <a:off x="8869692" y="1128673"/>
            <a:ext cx="808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About us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C03CCCD-2749-4AE2-B4FE-C00AFACEB43F}"/>
              </a:ext>
            </a:extLst>
          </p:cNvPr>
          <p:cNvSpPr/>
          <p:nvPr/>
        </p:nvSpPr>
        <p:spPr>
          <a:xfrm>
            <a:off x="7221500" y="1130241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Portfolio</a:t>
            </a:r>
            <a:endParaRPr lang="zh-CN" altLang="en-US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9FC84C-1D98-4304-A299-7F20FCB9A35D}"/>
              </a:ext>
            </a:extLst>
          </p:cNvPr>
          <p:cNvSpPr/>
          <p:nvPr/>
        </p:nvSpPr>
        <p:spPr>
          <a:xfrm>
            <a:off x="10469459" y="1120233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u="sng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Contact us</a:t>
            </a:r>
            <a:endParaRPr lang="zh-CN" altLang="en-US" sz="1400" u="sng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83DA193-99DE-47F7-9266-12CA15F1F833}"/>
              </a:ext>
            </a:extLst>
          </p:cNvPr>
          <p:cNvSpPr txBox="1"/>
          <p:nvPr/>
        </p:nvSpPr>
        <p:spPr>
          <a:xfrm>
            <a:off x="7186012" y="2187725"/>
            <a:ext cx="4555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851tegakizatsu" panose="02000600000000000000" pitchFamily="2" charset="-122"/>
              </a:rPr>
              <a:t>THANK</a:t>
            </a:r>
            <a:endParaRPr lang="zh-CN" altLang="en-US" sz="8800" i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B56811E-6632-4F11-938B-EF52957B6E6D}"/>
              </a:ext>
            </a:extLst>
          </p:cNvPr>
          <p:cNvSpPr txBox="1"/>
          <p:nvPr/>
        </p:nvSpPr>
        <p:spPr>
          <a:xfrm>
            <a:off x="8256023" y="3985051"/>
            <a:ext cx="3824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i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851tegakizatsu" panose="02000600000000000000" pitchFamily="2" charset="-122"/>
              </a:rPr>
              <a:t>YOU</a:t>
            </a:r>
            <a:endParaRPr lang="zh-CN" altLang="en-US" sz="8800" i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id="{F2750D5E-393D-48E9-8BBC-962883A2B6E4}"/>
              </a:ext>
            </a:extLst>
          </p:cNvPr>
          <p:cNvSpPr txBox="1"/>
          <p:nvPr/>
        </p:nvSpPr>
        <p:spPr>
          <a:xfrm>
            <a:off x="4666611" y="65961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1DDD47C-F5EB-42D4-AC5F-C5C0094B558B}"/>
              </a:ext>
            </a:extLst>
          </p:cNvPr>
          <p:cNvSpPr/>
          <p:nvPr/>
        </p:nvSpPr>
        <p:spPr>
          <a:xfrm>
            <a:off x="9795928" y="3002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kumimoji="0" lang="es-CO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E4BF53-9DCF-4203-98E9-92362201A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34" y="-106680"/>
            <a:ext cx="4974591" cy="6964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2B7C774-5874-491B-B7D6-E246E3E9C98A}"/>
              </a:ext>
            </a:extLst>
          </p:cNvPr>
          <p:cNvSpPr/>
          <p:nvPr/>
        </p:nvSpPr>
        <p:spPr>
          <a:xfrm>
            <a:off x="6915650" y="1851893"/>
            <a:ext cx="3596640" cy="124968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45626F-19D5-4ABA-9AB5-5C82F1179085}"/>
              </a:ext>
            </a:extLst>
          </p:cNvPr>
          <p:cNvSpPr txBox="1"/>
          <p:nvPr/>
        </p:nvSpPr>
        <p:spPr>
          <a:xfrm>
            <a:off x="6915649" y="206123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ONE</a:t>
            </a:r>
            <a:endParaRPr lang="zh-CN" altLang="en-US" sz="48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B1EFE1-5221-48C8-8107-0E00860571C6}"/>
              </a:ext>
            </a:extLst>
          </p:cNvPr>
          <p:cNvSpPr txBox="1"/>
          <p:nvPr/>
        </p:nvSpPr>
        <p:spPr>
          <a:xfrm>
            <a:off x="286856" y="1531620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821C1D0-FA12-4CC4-963B-E98EB13D532F}"/>
              </a:ext>
            </a:extLst>
          </p:cNvPr>
          <p:cNvSpPr/>
          <p:nvPr/>
        </p:nvSpPr>
        <p:spPr>
          <a:xfrm>
            <a:off x="6915649" y="3429000"/>
            <a:ext cx="470650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3F788C9-517E-4C40-AA31-00AB3D761DFE}"/>
              </a:ext>
            </a:extLst>
          </p:cNvPr>
          <p:cNvSpPr/>
          <p:nvPr/>
        </p:nvSpPr>
        <p:spPr>
          <a:xfrm>
            <a:off x="708329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4084A7A-5EEA-45C7-8C6A-38CB62856A74}"/>
              </a:ext>
            </a:extLst>
          </p:cNvPr>
          <p:cNvSpPr/>
          <p:nvPr/>
        </p:nvSpPr>
        <p:spPr>
          <a:xfrm>
            <a:off x="753033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2CD43106-EE04-4B96-A027-EE646413C75C}"/>
              </a:ext>
            </a:extLst>
          </p:cNvPr>
          <p:cNvSpPr/>
          <p:nvPr/>
        </p:nvSpPr>
        <p:spPr>
          <a:xfrm>
            <a:off x="797737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6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9" grpId="0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D23653-5C5C-4D20-8BC9-678E3DEE21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760" y="-341550"/>
            <a:ext cx="5028464" cy="75411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D989414-DA2A-42F5-9D30-DE1A94A8A53A}"/>
              </a:ext>
            </a:extLst>
          </p:cNvPr>
          <p:cNvSpPr/>
          <p:nvPr/>
        </p:nvSpPr>
        <p:spPr>
          <a:xfrm>
            <a:off x="3595432" y="2646310"/>
            <a:ext cx="1565380" cy="156538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60D98C9-9D37-4E95-AA76-F969A0C3EF90}"/>
              </a:ext>
            </a:extLst>
          </p:cNvPr>
          <p:cNvSpPr/>
          <p:nvPr/>
        </p:nvSpPr>
        <p:spPr>
          <a:xfrm rot="5400000">
            <a:off x="4158496" y="3171497"/>
            <a:ext cx="597408" cy="515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9D4DB7-1B90-4874-A5E3-62CF71D86316}"/>
              </a:ext>
            </a:extLst>
          </p:cNvPr>
          <p:cNvSpPr/>
          <p:nvPr/>
        </p:nvSpPr>
        <p:spPr>
          <a:xfrm>
            <a:off x="6623735" y="970491"/>
            <a:ext cx="31454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WINNER</a:t>
            </a:r>
            <a:endParaRPr lang="zh-CN" altLang="en-US" sz="80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2730EA-F0D5-4A56-B409-9AD755EF2363}"/>
              </a:ext>
            </a:extLst>
          </p:cNvPr>
          <p:cNvSpPr txBox="1"/>
          <p:nvPr/>
        </p:nvSpPr>
        <p:spPr>
          <a:xfrm>
            <a:off x="5765076" y="2293930"/>
            <a:ext cx="1138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“</a:t>
            </a:r>
            <a:endParaRPr lang="zh-CN" altLang="en-US" sz="138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F1B0D8-492A-4950-A943-689EB99259F5}"/>
              </a:ext>
            </a:extLst>
          </p:cNvPr>
          <p:cNvSpPr/>
          <p:nvPr/>
        </p:nvSpPr>
        <p:spPr>
          <a:xfrm>
            <a:off x="7031190" y="3178591"/>
            <a:ext cx="445339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159374-8A85-474E-B857-874092EFFFE7}"/>
              </a:ext>
            </a:extLst>
          </p:cNvPr>
          <p:cNvSpPr txBox="1"/>
          <p:nvPr/>
        </p:nvSpPr>
        <p:spPr>
          <a:xfrm rot="10800000">
            <a:off x="10607262" y="4197459"/>
            <a:ext cx="1138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“</a:t>
            </a:r>
            <a:endParaRPr lang="zh-CN" altLang="en-US" sz="138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744A49-D65B-43AE-969F-B5BF6426CE05}"/>
              </a:ext>
            </a:extLst>
          </p:cNvPr>
          <p:cNvSpPr/>
          <p:nvPr/>
        </p:nvSpPr>
        <p:spPr>
          <a:xfrm>
            <a:off x="3819575" y="635211"/>
            <a:ext cx="31454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WINNER</a:t>
            </a:r>
            <a:endParaRPr lang="zh-CN" altLang="en-US" sz="80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15746903-0A71-4C4B-A563-44E80415EA6A}"/>
              </a:ext>
            </a:extLst>
          </p:cNvPr>
          <p:cNvSpPr/>
          <p:nvPr/>
        </p:nvSpPr>
        <p:spPr>
          <a:xfrm rot="10800000">
            <a:off x="5797295" y="2743300"/>
            <a:ext cx="597408" cy="515007"/>
          </a:xfrm>
          <a:prstGeom prst="triangl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69C089E-0297-4C21-92C0-92AF54F59611}"/>
              </a:ext>
            </a:extLst>
          </p:cNvPr>
          <p:cNvSpPr/>
          <p:nvPr/>
        </p:nvSpPr>
        <p:spPr>
          <a:xfrm>
            <a:off x="1314120" y="3634530"/>
            <a:ext cx="2164080" cy="216408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541D0A-30E8-4C96-A99F-EC4050E5F76F}"/>
              </a:ext>
            </a:extLst>
          </p:cNvPr>
          <p:cNvSpPr/>
          <p:nvPr/>
        </p:nvSpPr>
        <p:spPr>
          <a:xfrm>
            <a:off x="3819575" y="3634530"/>
            <a:ext cx="2164080" cy="21640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22645A-4A90-4614-A011-8ADC8E529495}"/>
              </a:ext>
            </a:extLst>
          </p:cNvPr>
          <p:cNvSpPr/>
          <p:nvPr/>
        </p:nvSpPr>
        <p:spPr>
          <a:xfrm>
            <a:off x="6325030" y="3634530"/>
            <a:ext cx="2164080" cy="216408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B410B4-6828-4011-943E-64B6CBBD1BC9}"/>
              </a:ext>
            </a:extLst>
          </p:cNvPr>
          <p:cNvSpPr/>
          <p:nvPr/>
        </p:nvSpPr>
        <p:spPr>
          <a:xfrm>
            <a:off x="8830485" y="3634530"/>
            <a:ext cx="2164080" cy="216408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ísḻidê">
            <a:extLst>
              <a:ext uri="{FF2B5EF4-FFF2-40B4-BE49-F238E27FC236}">
                <a16:creationId xmlns:a16="http://schemas.microsoft.com/office/drawing/2014/main" id="{8E29D819-494B-43DA-A7FB-2EB6E0E51A69}"/>
              </a:ext>
            </a:extLst>
          </p:cNvPr>
          <p:cNvSpPr/>
          <p:nvPr/>
        </p:nvSpPr>
        <p:spPr>
          <a:xfrm>
            <a:off x="2053391" y="3914941"/>
            <a:ext cx="759214" cy="759214"/>
          </a:xfrm>
          <a:prstGeom prst="ellipse">
            <a:avLst/>
          </a:prstGeom>
          <a:noFill/>
          <a:ln w="190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íṡ1íḑé">
            <a:extLst>
              <a:ext uri="{FF2B5EF4-FFF2-40B4-BE49-F238E27FC236}">
                <a16:creationId xmlns:a16="http://schemas.microsoft.com/office/drawing/2014/main" id="{596B5573-494E-4C52-8573-3E9C546D61CA}"/>
              </a:ext>
            </a:extLst>
          </p:cNvPr>
          <p:cNvSpPr/>
          <p:nvPr/>
        </p:nvSpPr>
        <p:spPr>
          <a:xfrm>
            <a:off x="2274954" y="4173656"/>
            <a:ext cx="316088" cy="241786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îṧlíḓè">
            <a:extLst>
              <a:ext uri="{FF2B5EF4-FFF2-40B4-BE49-F238E27FC236}">
                <a16:creationId xmlns:a16="http://schemas.microsoft.com/office/drawing/2014/main" id="{E8F766AE-E3D1-4714-A6D7-52A53FC823C1}"/>
              </a:ext>
            </a:extLst>
          </p:cNvPr>
          <p:cNvSpPr txBox="1"/>
          <p:nvPr/>
        </p:nvSpPr>
        <p:spPr>
          <a:xfrm>
            <a:off x="1504480" y="4798951"/>
            <a:ext cx="1857036" cy="142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Copy paste fonts. Choose the only option to retain text.</a:t>
            </a:r>
            <a:endParaRPr lang="en-US" altLang="zh-CN" sz="8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1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……</a:t>
            </a:r>
          </a:p>
        </p:txBody>
      </p:sp>
      <p:sp>
        <p:nvSpPr>
          <p:cNvPr id="11" name="îŝļíḓè">
            <a:extLst>
              <a:ext uri="{FF2B5EF4-FFF2-40B4-BE49-F238E27FC236}">
                <a16:creationId xmlns:a16="http://schemas.microsoft.com/office/drawing/2014/main" id="{72669B30-388F-42C4-83E4-8E946B96005E}"/>
              </a:ext>
            </a:extLst>
          </p:cNvPr>
          <p:cNvSpPr txBox="1"/>
          <p:nvPr/>
        </p:nvSpPr>
        <p:spPr>
          <a:xfrm>
            <a:off x="3557142" y="1780517"/>
            <a:ext cx="5077714" cy="1173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  <a:buSzPct val="25000"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Theme color makes PPT more convenient to change.</a:t>
            </a:r>
          </a:p>
          <a:p>
            <a:pPr algn="ctr">
              <a:lnSpc>
                <a:spcPct val="200000"/>
              </a:lnSpc>
              <a:buSzPct val="25000"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19446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A0A2EB-858B-4F43-9391-1D39A695A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483146"/>
            <a:ext cx="3959123" cy="59374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54FAF4-0E0B-4273-85C0-4B00555003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107" y="483146"/>
            <a:ext cx="3959123" cy="593742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3881B15-2C1F-47A8-B5A6-A6CB96C00A0F}"/>
              </a:ext>
            </a:extLst>
          </p:cNvPr>
          <p:cNvSpPr/>
          <p:nvPr/>
        </p:nvSpPr>
        <p:spPr>
          <a:xfrm>
            <a:off x="8175843" y="1385779"/>
            <a:ext cx="3483654" cy="4363656"/>
          </a:xfrm>
          <a:prstGeom prst="rect">
            <a:avLst/>
          </a:prstGeom>
          <a:solidFill>
            <a:srgbClr val="9C1E3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iṩľîḑè">
            <a:extLst>
              <a:ext uri="{FF2B5EF4-FFF2-40B4-BE49-F238E27FC236}">
                <a16:creationId xmlns:a16="http://schemas.microsoft.com/office/drawing/2014/main" id="{99D1AE8F-2DC7-4157-AE84-83249C942859}"/>
              </a:ext>
            </a:extLst>
          </p:cNvPr>
          <p:cNvSpPr/>
          <p:nvPr/>
        </p:nvSpPr>
        <p:spPr>
          <a:xfrm>
            <a:off x="8423574" y="1918448"/>
            <a:ext cx="3047074" cy="705319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$285</a:t>
            </a:r>
          </a:p>
        </p:txBody>
      </p:sp>
      <p:sp>
        <p:nvSpPr>
          <p:cNvPr id="7" name="ïṥlíḍé">
            <a:extLst>
              <a:ext uri="{FF2B5EF4-FFF2-40B4-BE49-F238E27FC236}">
                <a16:creationId xmlns:a16="http://schemas.microsoft.com/office/drawing/2014/main" id="{70822DB9-3C50-4781-AF44-050EF952B6D8}"/>
              </a:ext>
            </a:extLst>
          </p:cNvPr>
          <p:cNvSpPr/>
          <p:nvPr/>
        </p:nvSpPr>
        <p:spPr>
          <a:xfrm>
            <a:off x="8712962" y="3405272"/>
            <a:ext cx="212152" cy="324671"/>
          </a:xfrm>
          <a:custGeom>
            <a:avLst/>
            <a:gdLst>
              <a:gd name="connsiteX0" fmla="*/ 380395 w 524301"/>
              <a:gd name="connsiteY0" fmla="*/ 355932 h 603193"/>
              <a:gd name="connsiteX1" fmla="*/ 393150 w 524301"/>
              <a:gd name="connsiteY1" fmla="*/ 362826 h 603193"/>
              <a:gd name="connsiteX2" fmla="*/ 418810 w 524301"/>
              <a:gd name="connsiteY2" fmla="*/ 399394 h 603193"/>
              <a:gd name="connsiteX3" fmla="*/ 420461 w 524301"/>
              <a:gd name="connsiteY3" fmla="*/ 414231 h 603193"/>
              <a:gd name="connsiteX4" fmla="*/ 407256 w 524301"/>
              <a:gd name="connsiteY4" fmla="*/ 421424 h 603193"/>
              <a:gd name="connsiteX5" fmla="*/ 402154 w 524301"/>
              <a:gd name="connsiteY5" fmla="*/ 421424 h 603193"/>
              <a:gd name="connsiteX6" fmla="*/ 402154 w 524301"/>
              <a:gd name="connsiteY6" fmla="*/ 467284 h 603193"/>
              <a:gd name="connsiteX7" fmla="*/ 506444 w 524301"/>
              <a:gd name="connsiteY7" fmla="*/ 467284 h 603193"/>
              <a:gd name="connsiteX8" fmla="*/ 524301 w 524301"/>
              <a:gd name="connsiteY8" fmla="*/ 485568 h 603193"/>
              <a:gd name="connsiteX9" fmla="*/ 524301 w 524301"/>
              <a:gd name="connsiteY9" fmla="*/ 495009 h 603193"/>
              <a:gd name="connsiteX10" fmla="*/ 506444 w 524301"/>
              <a:gd name="connsiteY10" fmla="*/ 513293 h 603193"/>
              <a:gd name="connsiteX11" fmla="*/ 375894 w 524301"/>
              <a:gd name="connsiteY11" fmla="*/ 513293 h 603193"/>
              <a:gd name="connsiteX12" fmla="*/ 356986 w 524301"/>
              <a:gd name="connsiteY12" fmla="*/ 501304 h 603193"/>
              <a:gd name="connsiteX13" fmla="*/ 356236 w 524301"/>
              <a:gd name="connsiteY13" fmla="*/ 490663 h 603193"/>
              <a:gd name="connsiteX14" fmla="*/ 356236 w 524301"/>
              <a:gd name="connsiteY14" fmla="*/ 421424 h 603193"/>
              <a:gd name="connsiteX15" fmla="*/ 353685 w 524301"/>
              <a:gd name="connsiteY15" fmla="*/ 421424 h 603193"/>
              <a:gd name="connsiteX16" fmla="*/ 340480 w 524301"/>
              <a:gd name="connsiteY16" fmla="*/ 414231 h 603193"/>
              <a:gd name="connsiteX17" fmla="*/ 341981 w 524301"/>
              <a:gd name="connsiteY17" fmla="*/ 399394 h 603193"/>
              <a:gd name="connsiteX18" fmla="*/ 367640 w 524301"/>
              <a:gd name="connsiteY18" fmla="*/ 362976 h 603193"/>
              <a:gd name="connsiteX19" fmla="*/ 380395 w 524301"/>
              <a:gd name="connsiteY19" fmla="*/ 355932 h 603193"/>
              <a:gd name="connsiteX20" fmla="*/ 262745 w 524301"/>
              <a:gd name="connsiteY20" fmla="*/ 355932 h 603193"/>
              <a:gd name="connsiteX21" fmla="*/ 275645 w 524301"/>
              <a:gd name="connsiteY21" fmla="*/ 362975 h 603193"/>
              <a:gd name="connsiteX22" fmla="*/ 301145 w 524301"/>
              <a:gd name="connsiteY22" fmla="*/ 399390 h 603193"/>
              <a:gd name="connsiteX23" fmla="*/ 302795 w 524301"/>
              <a:gd name="connsiteY23" fmla="*/ 414226 h 603193"/>
              <a:gd name="connsiteX24" fmla="*/ 289595 w 524301"/>
              <a:gd name="connsiteY24" fmla="*/ 421419 h 603193"/>
              <a:gd name="connsiteX25" fmla="*/ 284195 w 524301"/>
              <a:gd name="connsiteY25" fmla="*/ 421419 h 603193"/>
              <a:gd name="connsiteX26" fmla="*/ 284195 w 524301"/>
              <a:gd name="connsiteY26" fmla="*/ 585061 h 603193"/>
              <a:gd name="connsiteX27" fmla="*/ 267545 w 524301"/>
              <a:gd name="connsiteY27" fmla="*/ 603193 h 603193"/>
              <a:gd name="connsiteX28" fmla="*/ 258096 w 524301"/>
              <a:gd name="connsiteY28" fmla="*/ 603193 h 603193"/>
              <a:gd name="connsiteX29" fmla="*/ 240096 w 524301"/>
              <a:gd name="connsiteY29" fmla="*/ 585061 h 603193"/>
              <a:gd name="connsiteX30" fmla="*/ 240096 w 524301"/>
              <a:gd name="connsiteY30" fmla="*/ 421419 h 603193"/>
              <a:gd name="connsiteX31" fmla="*/ 236046 w 524301"/>
              <a:gd name="connsiteY31" fmla="*/ 421419 h 603193"/>
              <a:gd name="connsiteX32" fmla="*/ 222846 w 524301"/>
              <a:gd name="connsiteY32" fmla="*/ 414226 h 603193"/>
              <a:gd name="connsiteX33" fmla="*/ 224346 w 524301"/>
              <a:gd name="connsiteY33" fmla="*/ 399390 h 603193"/>
              <a:gd name="connsiteX34" fmla="*/ 249996 w 524301"/>
              <a:gd name="connsiteY34" fmla="*/ 362975 h 603193"/>
              <a:gd name="connsiteX35" fmla="*/ 262745 w 524301"/>
              <a:gd name="connsiteY35" fmla="*/ 355932 h 603193"/>
              <a:gd name="connsiteX36" fmla="*/ 145249 w 524301"/>
              <a:gd name="connsiteY36" fmla="*/ 355932 h 603193"/>
              <a:gd name="connsiteX37" fmla="*/ 158003 w 524301"/>
              <a:gd name="connsiteY37" fmla="*/ 362976 h 603193"/>
              <a:gd name="connsiteX38" fmla="*/ 183512 w 524301"/>
              <a:gd name="connsiteY38" fmla="*/ 399394 h 603193"/>
              <a:gd name="connsiteX39" fmla="*/ 185162 w 524301"/>
              <a:gd name="connsiteY39" fmla="*/ 414231 h 603193"/>
              <a:gd name="connsiteX40" fmla="*/ 171958 w 524301"/>
              <a:gd name="connsiteY40" fmla="*/ 421424 h 603193"/>
              <a:gd name="connsiteX41" fmla="*/ 168056 w 524301"/>
              <a:gd name="connsiteY41" fmla="*/ 421424 h 603193"/>
              <a:gd name="connsiteX42" fmla="*/ 168056 w 524301"/>
              <a:gd name="connsiteY42" fmla="*/ 490663 h 603193"/>
              <a:gd name="connsiteX43" fmla="*/ 167906 w 524301"/>
              <a:gd name="connsiteY43" fmla="*/ 501304 h 603193"/>
              <a:gd name="connsiteX44" fmla="*/ 149750 w 524301"/>
              <a:gd name="connsiteY44" fmla="*/ 513293 h 603193"/>
              <a:gd name="connsiteX45" fmla="*/ 19206 w 524301"/>
              <a:gd name="connsiteY45" fmla="*/ 513293 h 603193"/>
              <a:gd name="connsiteX46" fmla="*/ 0 w 524301"/>
              <a:gd name="connsiteY46" fmla="*/ 495009 h 603193"/>
              <a:gd name="connsiteX47" fmla="*/ 0 w 524301"/>
              <a:gd name="connsiteY47" fmla="*/ 485568 h 603193"/>
              <a:gd name="connsiteX48" fmla="*/ 19206 w 524301"/>
              <a:gd name="connsiteY48" fmla="*/ 467284 h 603193"/>
              <a:gd name="connsiteX49" fmla="*/ 122141 w 524301"/>
              <a:gd name="connsiteY49" fmla="*/ 467284 h 603193"/>
              <a:gd name="connsiteX50" fmla="*/ 122141 w 524301"/>
              <a:gd name="connsiteY50" fmla="*/ 421424 h 603193"/>
              <a:gd name="connsiteX51" fmla="*/ 118390 w 524301"/>
              <a:gd name="connsiteY51" fmla="*/ 421424 h 603193"/>
              <a:gd name="connsiteX52" fmla="*/ 105185 w 524301"/>
              <a:gd name="connsiteY52" fmla="*/ 414231 h 603193"/>
              <a:gd name="connsiteX53" fmla="*/ 106836 w 524301"/>
              <a:gd name="connsiteY53" fmla="*/ 399394 h 603193"/>
              <a:gd name="connsiteX54" fmla="*/ 132344 w 524301"/>
              <a:gd name="connsiteY54" fmla="*/ 362976 h 603193"/>
              <a:gd name="connsiteX55" fmla="*/ 145249 w 524301"/>
              <a:gd name="connsiteY55" fmla="*/ 355932 h 603193"/>
              <a:gd name="connsiteX56" fmla="*/ 336277 w 524301"/>
              <a:gd name="connsiteY56" fmla="*/ 0 h 603193"/>
              <a:gd name="connsiteX57" fmla="*/ 475087 w 524301"/>
              <a:gd name="connsiteY57" fmla="*/ 138566 h 603193"/>
              <a:gd name="connsiteX58" fmla="*/ 473586 w 524301"/>
              <a:gd name="connsiteY58" fmla="*/ 159089 h 603193"/>
              <a:gd name="connsiteX59" fmla="*/ 514704 w 524301"/>
              <a:gd name="connsiteY59" fmla="*/ 234888 h 603193"/>
              <a:gd name="connsiteX60" fmla="*/ 423915 w 524301"/>
              <a:gd name="connsiteY60" fmla="*/ 325518 h 603193"/>
              <a:gd name="connsiteX61" fmla="*/ 101577 w 524301"/>
              <a:gd name="connsiteY61" fmla="*/ 325518 h 603193"/>
              <a:gd name="connsiteX62" fmla="*/ 10938 w 524301"/>
              <a:gd name="connsiteY62" fmla="*/ 234888 h 603193"/>
              <a:gd name="connsiteX63" fmla="*/ 58658 w 524301"/>
              <a:gd name="connsiteY63" fmla="*/ 155344 h 603193"/>
              <a:gd name="connsiteX64" fmla="*/ 165204 w 524301"/>
              <a:gd name="connsiteY64" fmla="*/ 61119 h 603193"/>
              <a:gd name="connsiteX65" fmla="*/ 214125 w 524301"/>
              <a:gd name="connsiteY65" fmla="*/ 72953 h 603193"/>
              <a:gd name="connsiteX66" fmla="*/ 336277 w 524301"/>
              <a:gd name="connsiteY66" fmla="*/ 0 h 60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4301" h="603193">
                <a:moveTo>
                  <a:pt x="380395" y="355932"/>
                </a:moveTo>
                <a:cubicBezTo>
                  <a:pt x="385497" y="355932"/>
                  <a:pt x="390149" y="358480"/>
                  <a:pt x="393150" y="362826"/>
                </a:cubicBezTo>
                <a:lnTo>
                  <a:pt x="418810" y="399394"/>
                </a:lnTo>
                <a:cubicBezTo>
                  <a:pt x="422262" y="404190"/>
                  <a:pt x="422712" y="409585"/>
                  <a:pt x="420461" y="414231"/>
                </a:cubicBezTo>
                <a:cubicBezTo>
                  <a:pt x="418060" y="418727"/>
                  <a:pt x="413108" y="421424"/>
                  <a:pt x="407256" y="421424"/>
                </a:cubicBezTo>
                <a:lnTo>
                  <a:pt x="402154" y="421424"/>
                </a:lnTo>
                <a:lnTo>
                  <a:pt x="402154" y="467284"/>
                </a:lnTo>
                <a:lnTo>
                  <a:pt x="506444" y="467284"/>
                </a:lnTo>
                <a:cubicBezTo>
                  <a:pt x="516348" y="467284"/>
                  <a:pt x="524301" y="475676"/>
                  <a:pt x="524301" y="485568"/>
                </a:cubicBezTo>
                <a:lnTo>
                  <a:pt x="524301" y="495009"/>
                </a:lnTo>
                <a:cubicBezTo>
                  <a:pt x="524301" y="505051"/>
                  <a:pt x="516348" y="513293"/>
                  <a:pt x="506444" y="513293"/>
                </a:cubicBezTo>
                <a:lnTo>
                  <a:pt x="375894" y="513293"/>
                </a:lnTo>
                <a:cubicBezTo>
                  <a:pt x="359387" y="513293"/>
                  <a:pt x="357136" y="504001"/>
                  <a:pt x="356986" y="501304"/>
                </a:cubicBezTo>
                <a:cubicBezTo>
                  <a:pt x="356986" y="499805"/>
                  <a:pt x="356236" y="494560"/>
                  <a:pt x="356236" y="490663"/>
                </a:cubicBezTo>
                <a:lnTo>
                  <a:pt x="356236" y="421424"/>
                </a:lnTo>
                <a:lnTo>
                  <a:pt x="353685" y="421424"/>
                </a:lnTo>
                <a:cubicBezTo>
                  <a:pt x="347833" y="421424"/>
                  <a:pt x="342881" y="418727"/>
                  <a:pt x="340480" y="414231"/>
                </a:cubicBezTo>
                <a:cubicBezTo>
                  <a:pt x="338079" y="409585"/>
                  <a:pt x="338679" y="404190"/>
                  <a:pt x="341981" y="399394"/>
                </a:cubicBezTo>
                <a:lnTo>
                  <a:pt x="367640" y="362976"/>
                </a:lnTo>
                <a:cubicBezTo>
                  <a:pt x="370792" y="358480"/>
                  <a:pt x="375443" y="355932"/>
                  <a:pt x="380395" y="355932"/>
                </a:cubicBezTo>
                <a:close/>
                <a:moveTo>
                  <a:pt x="262745" y="355932"/>
                </a:moveTo>
                <a:cubicBezTo>
                  <a:pt x="267845" y="355932"/>
                  <a:pt x="272495" y="358480"/>
                  <a:pt x="275645" y="362975"/>
                </a:cubicBezTo>
                <a:lnTo>
                  <a:pt x="301145" y="399390"/>
                </a:lnTo>
                <a:cubicBezTo>
                  <a:pt x="304595" y="404186"/>
                  <a:pt x="305195" y="409580"/>
                  <a:pt x="302795" y="414226"/>
                </a:cubicBezTo>
                <a:cubicBezTo>
                  <a:pt x="300395" y="418722"/>
                  <a:pt x="295445" y="421419"/>
                  <a:pt x="289595" y="421419"/>
                </a:cubicBezTo>
                <a:lnTo>
                  <a:pt x="284195" y="421419"/>
                </a:lnTo>
                <a:lnTo>
                  <a:pt x="284195" y="585061"/>
                </a:lnTo>
                <a:cubicBezTo>
                  <a:pt x="284195" y="594951"/>
                  <a:pt x="277445" y="603193"/>
                  <a:pt x="267545" y="603193"/>
                </a:cubicBezTo>
                <a:lnTo>
                  <a:pt x="258096" y="603193"/>
                </a:lnTo>
                <a:cubicBezTo>
                  <a:pt x="248196" y="603193"/>
                  <a:pt x="240096" y="594951"/>
                  <a:pt x="240096" y="585061"/>
                </a:cubicBezTo>
                <a:lnTo>
                  <a:pt x="240096" y="421419"/>
                </a:lnTo>
                <a:lnTo>
                  <a:pt x="236046" y="421419"/>
                </a:lnTo>
                <a:cubicBezTo>
                  <a:pt x="230196" y="421419"/>
                  <a:pt x="225246" y="418722"/>
                  <a:pt x="222846" y="414226"/>
                </a:cubicBezTo>
                <a:cubicBezTo>
                  <a:pt x="220446" y="409580"/>
                  <a:pt x="221046" y="404186"/>
                  <a:pt x="224346" y="399390"/>
                </a:cubicBezTo>
                <a:lnTo>
                  <a:pt x="249996" y="362975"/>
                </a:lnTo>
                <a:cubicBezTo>
                  <a:pt x="253146" y="358480"/>
                  <a:pt x="257796" y="355932"/>
                  <a:pt x="262745" y="355932"/>
                </a:cubicBezTo>
                <a:close/>
                <a:moveTo>
                  <a:pt x="145249" y="355932"/>
                </a:moveTo>
                <a:cubicBezTo>
                  <a:pt x="150200" y="355932"/>
                  <a:pt x="154852" y="358480"/>
                  <a:pt x="158003" y="362976"/>
                </a:cubicBezTo>
                <a:lnTo>
                  <a:pt x="183512" y="399394"/>
                </a:lnTo>
                <a:cubicBezTo>
                  <a:pt x="186963" y="404190"/>
                  <a:pt x="187563" y="409585"/>
                  <a:pt x="185162" y="414231"/>
                </a:cubicBezTo>
                <a:cubicBezTo>
                  <a:pt x="182761" y="418727"/>
                  <a:pt x="177810" y="421424"/>
                  <a:pt x="171958" y="421424"/>
                </a:cubicBezTo>
                <a:lnTo>
                  <a:pt x="168056" y="421424"/>
                </a:lnTo>
                <a:lnTo>
                  <a:pt x="168056" y="490663"/>
                </a:lnTo>
                <a:cubicBezTo>
                  <a:pt x="168056" y="494710"/>
                  <a:pt x="168056" y="499805"/>
                  <a:pt x="167906" y="501304"/>
                </a:cubicBezTo>
                <a:cubicBezTo>
                  <a:pt x="167906" y="504001"/>
                  <a:pt x="166256" y="513293"/>
                  <a:pt x="149750" y="513293"/>
                </a:cubicBezTo>
                <a:lnTo>
                  <a:pt x="19206" y="513293"/>
                </a:lnTo>
                <a:cubicBezTo>
                  <a:pt x="9303" y="513293"/>
                  <a:pt x="0" y="504901"/>
                  <a:pt x="0" y="495009"/>
                </a:cubicBezTo>
                <a:lnTo>
                  <a:pt x="0" y="485568"/>
                </a:lnTo>
                <a:cubicBezTo>
                  <a:pt x="0" y="475676"/>
                  <a:pt x="9303" y="467284"/>
                  <a:pt x="19206" y="467284"/>
                </a:cubicBezTo>
                <a:lnTo>
                  <a:pt x="122141" y="467284"/>
                </a:lnTo>
                <a:lnTo>
                  <a:pt x="122141" y="421424"/>
                </a:lnTo>
                <a:lnTo>
                  <a:pt x="118390" y="421424"/>
                </a:lnTo>
                <a:cubicBezTo>
                  <a:pt x="112538" y="421424"/>
                  <a:pt x="107586" y="418727"/>
                  <a:pt x="105185" y="414231"/>
                </a:cubicBezTo>
                <a:cubicBezTo>
                  <a:pt x="102785" y="409585"/>
                  <a:pt x="103385" y="404190"/>
                  <a:pt x="106836" y="399394"/>
                </a:cubicBezTo>
                <a:lnTo>
                  <a:pt x="132344" y="362976"/>
                </a:lnTo>
                <a:cubicBezTo>
                  <a:pt x="135496" y="358480"/>
                  <a:pt x="140147" y="355932"/>
                  <a:pt x="145249" y="355932"/>
                </a:cubicBezTo>
                <a:close/>
                <a:moveTo>
                  <a:pt x="336277" y="0"/>
                </a:moveTo>
                <a:cubicBezTo>
                  <a:pt x="412810" y="0"/>
                  <a:pt x="475087" y="62167"/>
                  <a:pt x="475087" y="138566"/>
                </a:cubicBezTo>
                <a:cubicBezTo>
                  <a:pt x="475087" y="145457"/>
                  <a:pt x="474637" y="152348"/>
                  <a:pt x="473586" y="159089"/>
                </a:cubicBezTo>
                <a:cubicBezTo>
                  <a:pt x="499097" y="175717"/>
                  <a:pt x="514704" y="204179"/>
                  <a:pt x="514704" y="234888"/>
                </a:cubicBezTo>
                <a:cubicBezTo>
                  <a:pt x="514704" y="284772"/>
                  <a:pt x="474037" y="325518"/>
                  <a:pt x="423915" y="325518"/>
                </a:cubicBezTo>
                <a:lnTo>
                  <a:pt x="101577" y="325518"/>
                </a:lnTo>
                <a:cubicBezTo>
                  <a:pt x="51605" y="325518"/>
                  <a:pt x="10938" y="284772"/>
                  <a:pt x="10938" y="234888"/>
                </a:cubicBezTo>
                <a:cubicBezTo>
                  <a:pt x="10938" y="201632"/>
                  <a:pt x="29546" y="170923"/>
                  <a:pt x="58658" y="155344"/>
                </a:cubicBezTo>
                <a:cubicBezTo>
                  <a:pt x="65261" y="102014"/>
                  <a:pt x="111031" y="61119"/>
                  <a:pt x="165204" y="61119"/>
                </a:cubicBezTo>
                <a:cubicBezTo>
                  <a:pt x="182311" y="61119"/>
                  <a:pt x="198969" y="65163"/>
                  <a:pt x="214125" y="72953"/>
                </a:cubicBezTo>
                <a:cubicBezTo>
                  <a:pt x="238135" y="28312"/>
                  <a:pt x="284955" y="0"/>
                  <a:pt x="336277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600" b="1" i="1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îṣľiḋe">
            <a:extLst>
              <a:ext uri="{FF2B5EF4-FFF2-40B4-BE49-F238E27FC236}">
                <a16:creationId xmlns:a16="http://schemas.microsoft.com/office/drawing/2014/main" id="{16B0D5B2-9F56-4BD4-858A-2243DA140962}"/>
              </a:ext>
            </a:extLst>
          </p:cNvPr>
          <p:cNvSpPr/>
          <p:nvPr/>
        </p:nvSpPr>
        <p:spPr>
          <a:xfrm>
            <a:off x="8696712" y="4243536"/>
            <a:ext cx="236585" cy="324671"/>
          </a:xfrm>
          <a:custGeom>
            <a:avLst/>
            <a:gdLst>
              <a:gd name="connsiteX0" fmla="*/ 437277 w 581518"/>
              <a:gd name="connsiteY0" fmla="*/ 409440 h 599930"/>
              <a:gd name="connsiteX1" fmla="*/ 396550 w 581518"/>
              <a:gd name="connsiteY1" fmla="*/ 450118 h 599930"/>
              <a:gd name="connsiteX2" fmla="*/ 437277 w 581518"/>
              <a:gd name="connsiteY2" fmla="*/ 490795 h 599930"/>
              <a:gd name="connsiteX3" fmla="*/ 478005 w 581518"/>
              <a:gd name="connsiteY3" fmla="*/ 450118 h 599930"/>
              <a:gd name="connsiteX4" fmla="*/ 437277 w 581518"/>
              <a:gd name="connsiteY4" fmla="*/ 409440 h 599930"/>
              <a:gd name="connsiteX5" fmla="*/ 144240 w 581518"/>
              <a:gd name="connsiteY5" fmla="*/ 409440 h 599930"/>
              <a:gd name="connsiteX6" fmla="*/ 103513 w 581518"/>
              <a:gd name="connsiteY6" fmla="*/ 450118 h 599930"/>
              <a:gd name="connsiteX7" fmla="*/ 144240 w 581518"/>
              <a:gd name="connsiteY7" fmla="*/ 490795 h 599930"/>
              <a:gd name="connsiteX8" fmla="*/ 184967 w 581518"/>
              <a:gd name="connsiteY8" fmla="*/ 450118 h 599930"/>
              <a:gd name="connsiteX9" fmla="*/ 144240 w 581518"/>
              <a:gd name="connsiteY9" fmla="*/ 409440 h 599930"/>
              <a:gd name="connsiteX10" fmla="*/ 227681 w 581518"/>
              <a:gd name="connsiteY10" fmla="*/ 234825 h 599930"/>
              <a:gd name="connsiteX11" fmla="*/ 159140 w 581518"/>
              <a:gd name="connsiteY11" fmla="*/ 296337 h 599930"/>
              <a:gd name="connsiteX12" fmla="*/ 154173 w 581518"/>
              <a:gd name="connsiteY12" fmla="*/ 344952 h 599930"/>
              <a:gd name="connsiteX13" fmla="*/ 427344 w 581518"/>
              <a:gd name="connsiteY13" fmla="*/ 344952 h 599930"/>
              <a:gd name="connsiteX14" fmla="*/ 422377 w 581518"/>
              <a:gd name="connsiteY14" fmla="*/ 296337 h 599930"/>
              <a:gd name="connsiteX15" fmla="*/ 353836 w 581518"/>
              <a:gd name="connsiteY15" fmla="*/ 234825 h 599930"/>
              <a:gd name="connsiteX16" fmla="*/ 346883 w 581518"/>
              <a:gd name="connsiteY16" fmla="*/ 234825 h 599930"/>
              <a:gd name="connsiteX17" fmla="*/ 346883 w 581518"/>
              <a:gd name="connsiteY17" fmla="*/ 249707 h 599930"/>
              <a:gd name="connsiteX18" fmla="*/ 323042 w 581518"/>
              <a:gd name="connsiteY18" fmla="*/ 273518 h 599930"/>
              <a:gd name="connsiteX19" fmla="*/ 258475 w 581518"/>
              <a:gd name="connsiteY19" fmla="*/ 273518 h 599930"/>
              <a:gd name="connsiteX20" fmla="*/ 234634 w 581518"/>
              <a:gd name="connsiteY20" fmla="*/ 249707 h 599930"/>
              <a:gd name="connsiteX21" fmla="*/ 234634 w 581518"/>
              <a:gd name="connsiteY21" fmla="*/ 234825 h 599930"/>
              <a:gd name="connsiteX22" fmla="*/ 227681 w 581518"/>
              <a:gd name="connsiteY22" fmla="*/ 193155 h 599930"/>
              <a:gd name="connsiteX23" fmla="*/ 353836 w 581518"/>
              <a:gd name="connsiteY23" fmla="*/ 193155 h 599930"/>
              <a:gd name="connsiteX24" fmla="*/ 463105 w 581518"/>
              <a:gd name="connsiteY24" fmla="*/ 292369 h 599930"/>
              <a:gd name="connsiteX25" fmla="*/ 468071 w 581518"/>
              <a:gd name="connsiteY25" fmla="*/ 344952 h 599930"/>
              <a:gd name="connsiteX26" fmla="*/ 481978 w 581518"/>
              <a:gd name="connsiteY26" fmla="*/ 344952 h 599930"/>
              <a:gd name="connsiteX27" fmla="*/ 504825 w 581518"/>
              <a:gd name="connsiteY27" fmla="*/ 364794 h 599930"/>
              <a:gd name="connsiteX28" fmla="*/ 524692 w 581518"/>
              <a:gd name="connsiteY28" fmla="*/ 477898 h 599930"/>
              <a:gd name="connsiteX29" fmla="*/ 514759 w 581518"/>
              <a:gd name="connsiteY29" fmla="*/ 516591 h 599930"/>
              <a:gd name="connsiteX30" fmla="*/ 478998 w 581518"/>
              <a:gd name="connsiteY30" fmla="*/ 533457 h 599930"/>
              <a:gd name="connsiteX31" fmla="*/ 478998 w 581518"/>
              <a:gd name="connsiteY31" fmla="*/ 552308 h 599930"/>
              <a:gd name="connsiteX32" fmla="*/ 431317 w 581518"/>
              <a:gd name="connsiteY32" fmla="*/ 599930 h 599930"/>
              <a:gd name="connsiteX33" fmla="*/ 416417 w 581518"/>
              <a:gd name="connsiteY33" fmla="*/ 599930 h 599930"/>
              <a:gd name="connsiteX34" fmla="*/ 368736 w 581518"/>
              <a:gd name="connsiteY34" fmla="*/ 552308 h 599930"/>
              <a:gd name="connsiteX35" fmla="*/ 368736 w 581518"/>
              <a:gd name="connsiteY35" fmla="*/ 534449 h 599930"/>
              <a:gd name="connsiteX36" fmla="*/ 212781 w 581518"/>
              <a:gd name="connsiteY36" fmla="*/ 534449 h 599930"/>
              <a:gd name="connsiteX37" fmla="*/ 212781 w 581518"/>
              <a:gd name="connsiteY37" fmla="*/ 552308 h 599930"/>
              <a:gd name="connsiteX38" fmla="*/ 165100 w 581518"/>
              <a:gd name="connsiteY38" fmla="*/ 599930 h 599930"/>
              <a:gd name="connsiteX39" fmla="*/ 150200 w 581518"/>
              <a:gd name="connsiteY39" fmla="*/ 599930 h 599930"/>
              <a:gd name="connsiteX40" fmla="*/ 102519 w 581518"/>
              <a:gd name="connsiteY40" fmla="*/ 552308 h 599930"/>
              <a:gd name="connsiteX41" fmla="*/ 102519 w 581518"/>
              <a:gd name="connsiteY41" fmla="*/ 533457 h 599930"/>
              <a:gd name="connsiteX42" fmla="*/ 67752 w 581518"/>
              <a:gd name="connsiteY42" fmla="*/ 516591 h 599930"/>
              <a:gd name="connsiteX43" fmla="*/ 56825 w 581518"/>
              <a:gd name="connsiteY43" fmla="*/ 477898 h 599930"/>
              <a:gd name="connsiteX44" fmla="*/ 76692 w 581518"/>
              <a:gd name="connsiteY44" fmla="*/ 364794 h 599930"/>
              <a:gd name="connsiteX45" fmla="*/ 100532 w 581518"/>
              <a:gd name="connsiteY45" fmla="*/ 344952 h 599930"/>
              <a:gd name="connsiteX46" fmla="*/ 113446 w 581518"/>
              <a:gd name="connsiteY46" fmla="*/ 344952 h 599930"/>
              <a:gd name="connsiteX47" fmla="*/ 118413 w 581518"/>
              <a:gd name="connsiteY47" fmla="*/ 292369 h 599930"/>
              <a:gd name="connsiteX48" fmla="*/ 227681 w 581518"/>
              <a:gd name="connsiteY48" fmla="*/ 193155 h 599930"/>
              <a:gd name="connsiteX49" fmla="*/ 291256 w 581518"/>
              <a:gd name="connsiteY49" fmla="*/ 0 h 599930"/>
              <a:gd name="connsiteX50" fmla="*/ 324037 w 581518"/>
              <a:gd name="connsiteY50" fmla="*/ 9676 h 599930"/>
              <a:gd name="connsiteX51" fmla="*/ 566417 w 581518"/>
              <a:gd name="connsiteY51" fmla="*/ 167472 h 599930"/>
              <a:gd name="connsiteX52" fmla="*/ 576351 w 581518"/>
              <a:gd name="connsiteY52" fmla="*/ 213124 h 599930"/>
              <a:gd name="connsiteX53" fmla="*/ 548536 w 581518"/>
              <a:gd name="connsiteY53" fmla="*/ 228010 h 599930"/>
              <a:gd name="connsiteX54" fmla="*/ 530656 w 581518"/>
              <a:gd name="connsiteY54" fmla="*/ 223048 h 599930"/>
              <a:gd name="connsiteX55" fmla="*/ 291256 w 581518"/>
              <a:gd name="connsiteY55" fmla="*/ 66244 h 599930"/>
              <a:gd name="connsiteX56" fmla="*/ 50862 w 581518"/>
              <a:gd name="connsiteY56" fmla="*/ 223048 h 599930"/>
              <a:gd name="connsiteX57" fmla="*/ 5167 w 581518"/>
              <a:gd name="connsiteY57" fmla="*/ 213124 h 599930"/>
              <a:gd name="connsiteX58" fmla="*/ 15101 w 581518"/>
              <a:gd name="connsiteY58" fmla="*/ 168464 h 599930"/>
              <a:gd name="connsiteX59" fmla="*/ 258475 w 581518"/>
              <a:gd name="connsiteY59" fmla="*/ 9676 h 599930"/>
              <a:gd name="connsiteX60" fmla="*/ 291256 w 581518"/>
              <a:gd name="connsiteY60" fmla="*/ 0 h 5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518" h="599930">
                <a:moveTo>
                  <a:pt x="437277" y="409440"/>
                </a:moveTo>
                <a:cubicBezTo>
                  <a:pt x="415424" y="409440"/>
                  <a:pt x="396550" y="428291"/>
                  <a:pt x="396550" y="450118"/>
                </a:cubicBezTo>
                <a:cubicBezTo>
                  <a:pt x="396550" y="472937"/>
                  <a:pt x="415424" y="490795"/>
                  <a:pt x="437277" y="490795"/>
                </a:cubicBezTo>
                <a:cubicBezTo>
                  <a:pt x="460124" y="490795"/>
                  <a:pt x="478005" y="472937"/>
                  <a:pt x="478005" y="450118"/>
                </a:cubicBezTo>
                <a:cubicBezTo>
                  <a:pt x="478005" y="428291"/>
                  <a:pt x="460124" y="409440"/>
                  <a:pt x="437277" y="409440"/>
                </a:cubicBezTo>
                <a:close/>
                <a:moveTo>
                  <a:pt x="144240" y="409440"/>
                </a:moveTo>
                <a:cubicBezTo>
                  <a:pt x="122386" y="409440"/>
                  <a:pt x="103513" y="428291"/>
                  <a:pt x="103513" y="450118"/>
                </a:cubicBezTo>
                <a:cubicBezTo>
                  <a:pt x="103513" y="472937"/>
                  <a:pt x="122386" y="490795"/>
                  <a:pt x="144240" y="490795"/>
                </a:cubicBezTo>
                <a:cubicBezTo>
                  <a:pt x="167087" y="490795"/>
                  <a:pt x="184967" y="472937"/>
                  <a:pt x="184967" y="450118"/>
                </a:cubicBezTo>
                <a:cubicBezTo>
                  <a:pt x="184967" y="428291"/>
                  <a:pt x="167087" y="409440"/>
                  <a:pt x="144240" y="409440"/>
                </a:cubicBezTo>
                <a:close/>
                <a:moveTo>
                  <a:pt x="227681" y="234825"/>
                </a:moveTo>
                <a:cubicBezTo>
                  <a:pt x="191921" y="234825"/>
                  <a:pt x="163113" y="260620"/>
                  <a:pt x="159140" y="296337"/>
                </a:cubicBezTo>
                <a:lnTo>
                  <a:pt x="154173" y="344952"/>
                </a:lnTo>
                <a:lnTo>
                  <a:pt x="427344" y="344952"/>
                </a:lnTo>
                <a:lnTo>
                  <a:pt x="422377" y="296337"/>
                </a:lnTo>
                <a:cubicBezTo>
                  <a:pt x="419397" y="260620"/>
                  <a:pt x="389597" y="234825"/>
                  <a:pt x="353836" y="234825"/>
                </a:cubicBezTo>
                <a:lnTo>
                  <a:pt x="346883" y="234825"/>
                </a:lnTo>
                <a:lnTo>
                  <a:pt x="346883" y="249707"/>
                </a:lnTo>
                <a:cubicBezTo>
                  <a:pt x="346883" y="262605"/>
                  <a:pt x="335956" y="273518"/>
                  <a:pt x="323042" y="273518"/>
                </a:cubicBezTo>
                <a:lnTo>
                  <a:pt x="258475" y="273518"/>
                </a:lnTo>
                <a:cubicBezTo>
                  <a:pt x="245561" y="273518"/>
                  <a:pt x="234634" y="262605"/>
                  <a:pt x="234634" y="249707"/>
                </a:cubicBezTo>
                <a:lnTo>
                  <a:pt x="234634" y="234825"/>
                </a:lnTo>
                <a:close/>
                <a:moveTo>
                  <a:pt x="227681" y="193155"/>
                </a:moveTo>
                <a:lnTo>
                  <a:pt x="353836" y="193155"/>
                </a:lnTo>
                <a:cubicBezTo>
                  <a:pt x="410457" y="193155"/>
                  <a:pt x="458138" y="235817"/>
                  <a:pt x="463105" y="292369"/>
                </a:cubicBezTo>
                <a:lnTo>
                  <a:pt x="468071" y="344952"/>
                </a:lnTo>
                <a:lnTo>
                  <a:pt x="481978" y="344952"/>
                </a:lnTo>
                <a:cubicBezTo>
                  <a:pt x="492905" y="344952"/>
                  <a:pt x="502838" y="353881"/>
                  <a:pt x="504825" y="364794"/>
                </a:cubicBezTo>
                <a:lnTo>
                  <a:pt x="524692" y="477898"/>
                </a:lnTo>
                <a:cubicBezTo>
                  <a:pt x="527672" y="491788"/>
                  <a:pt x="523699" y="505677"/>
                  <a:pt x="514759" y="516591"/>
                </a:cubicBezTo>
                <a:cubicBezTo>
                  <a:pt x="505818" y="527504"/>
                  <a:pt x="492905" y="533457"/>
                  <a:pt x="478998" y="533457"/>
                </a:cubicBezTo>
                <a:lnTo>
                  <a:pt x="478998" y="552308"/>
                </a:lnTo>
                <a:cubicBezTo>
                  <a:pt x="478998" y="579095"/>
                  <a:pt x="458138" y="599930"/>
                  <a:pt x="431317" y="599930"/>
                </a:cubicBezTo>
                <a:lnTo>
                  <a:pt x="416417" y="599930"/>
                </a:lnTo>
                <a:cubicBezTo>
                  <a:pt x="389597" y="599930"/>
                  <a:pt x="368736" y="579095"/>
                  <a:pt x="368736" y="552308"/>
                </a:cubicBezTo>
                <a:lnTo>
                  <a:pt x="368736" y="534449"/>
                </a:lnTo>
                <a:lnTo>
                  <a:pt x="212781" y="534449"/>
                </a:lnTo>
                <a:lnTo>
                  <a:pt x="212781" y="552308"/>
                </a:lnTo>
                <a:cubicBezTo>
                  <a:pt x="212781" y="579095"/>
                  <a:pt x="191921" y="599930"/>
                  <a:pt x="165100" y="599930"/>
                </a:cubicBezTo>
                <a:lnTo>
                  <a:pt x="150200" y="599930"/>
                </a:lnTo>
                <a:cubicBezTo>
                  <a:pt x="123379" y="599930"/>
                  <a:pt x="102519" y="579095"/>
                  <a:pt x="102519" y="552308"/>
                </a:cubicBezTo>
                <a:lnTo>
                  <a:pt x="102519" y="533457"/>
                </a:lnTo>
                <a:cubicBezTo>
                  <a:pt x="88612" y="533457"/>
                  <a:pt x="75699" y="527504"/>
                  <a:pt x="67752" y="516591"/>
                </a:cubicBezTo>
                <a:cubicBezTo>
                  <a:pt x="57819" y="505677"/>
                  <a:pt x="53845" y="491788"/>
                  <a:pt x="56825" y="477898"/>
                </a:cubicBezTo>
                <a:lnTo>
                  <a:pt x="76692" y="364794"/>
                </a:lnTo>
                <a:cubicBezTo>
                  <a:pt x="78679" y="353881"/>
                  <a:pt x="88612" y="344952"/>
                  <a:pt x="100532" y="344952"/>
                </a:cubicBezTo>
                <a:lnTo>
                  <a:pt x="113446" y="344952"/>
                </a:lnTo>
                <a:lnTo>
                  <a:pt x="118413" y="292369"/>
                </a:lnTo>
                <a:cubicBezTo>
                  <a:pt x="124373" y="235817"/>
                  <a:pt x="171060" y="193155"/>
                  <a:pt x="227681" y="193155"/>
                </a:cubicBezTo>
                <a:close/>
                <a:moveTo>
                  <a:pt x="291256" y="0"/>
                </a:moveTo>
                <a:cubicBezTo>
                  <a:pt x="302680" y="0"/>
                  <a:pt x="314103" y="3226"/>
                  <a:pt x="324037" y="9676"/>
                </a:cubicBezTo>
                <a:lnTo>
                  <a:pt x="566417" y="167472"/>
                </a:lnTo>
                <a:cubicBezTo>
                  <a:pt x="581317" y="177396"/>
                  <a:pt x="586284" y="198237"/>
                  <a:pt x="576351" y="213124"/>
                </a:cubicBezTo>
                <a:cubicBezTo>
                  <a:pt x="570390" y="223048"/>
                  <a:pt x="559463" y="228010"/>
                  <a:pt x="548536" y="228010"/>
                </a:cubicBezTo>
                <a:cubicBezTo>
                  <a:pt x="542576" y="228010"/>
                  <a:pt x="536616" y="226025"/>
                  <a:pt x="530656" y="223048"/>
                </a:cubicBezTo>
                <a:lnTo>
                  <a:pt x="291256" y="66244"/>
                </a:lnTo>
                <a:lnTo>
                  <a:pt x="50862" y="223048"/>
                </a:lnTo>
                <a:cubicBezTo>
                  <a:pt x="35962" y="232972"/>
                  <a:pt x="15101" y="228010"/>
                  <a:pt x="5167" y="213124"/>
                </a:cubicBezTo>
                <a:cubicBezTo>
                  <a:pt x="-4766" y="198237"/>
                  <a:pt x="201" y="178388"/>
                  <a:pt x="15101" y="168464"/>
                </a:cubicBezTo>
                <a:lnTo>
                  <a:pt x="258475" y="9676"/>
                </a:lnTo>
                <a:cubicBezTo>
                  <a:pt x="268409" y="3226"/>
                  <a:pt x="279832" y="0"/>
                  <a:pt x="291256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600" b="1" i="1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îSļïḋé">
            <a:extLst>
              <a:ext uri="{FF2B5EF4-FFF2-40B4-BE49-F238E27FC236}">
                <a16:creationId xmlns:a16="http://schemas.microsoft.com/office/drawing/2014/main" id="{1928BCA9-5117-4FE3-97D8-BC3DDE3395EF}"/>
              </a:ext>
            </a:extLst>
          </p:cNvPr>
          <p:cNvSpPr/>
          <p:nvPr/>
        </p:nvSpPr>
        <p:spPr>
          <a:xfrm>
            <a:off x="8691731" y="5082050"/>
            <a:ext cx="244076" cy="324176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1600" b="1" i="1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0" name="íṧ1îḓé">
            <a:extLst>
              <a:ext uri="{FF2B5EF4-FFF2-40B4-BE49-F238E27FC236}">
                <a16:creationId xmlns:a16="http://schemas.microsoft.com/office/drawing/2014/main" id="{677937F5-107F-4298-A77B-AA2D2B03B6D3}"/>
              </a:ext>
            </a:extLst>
          </p:cNvPr>
          <p:cNvGrpSpPr/>
          <p:nvPr/>
        </p:nvGrpSpPr>
        <p:grpSpPr>
          <a:xfrm>
            <a:off x="9142083" y="3237339"/>
            <a:ext cx="2311161" cy="2337067"/>
            <a:chOff x="4651775" y="2690769"/>
            <a:chExt cx="3224315" cy="2337067"/>
          </a:xfrm>
        </p:grpSpPr>
        <p:sp>
          <p:nvSpPr>
            <p:cNvPr id="11" name="í$ḻîḍè">
              <a:extLst>
                <a:ext uri="{FF2B5EF4-FFF2-40B4-BE49-F238E27FC236}">
                  <a16:creationId xmlns:a16="http://schemas.microsoft.com/office/drawing/2014/main" id="{3168ED9A-A884-4B2A-83E6-60ABFECFEDC9}"/>
                </a:ext>
              </a:extLst>
            </p:cNvPr>
            <p:cNvSpPr/>
            <p:nvPr/>
          </p:nvSpPr>
          <p:spPr bwMode="auto">
            <a:xfrm>
              <a:off x="4651775" y="2690769"/>
              <a:ext cx="3224315" cy="66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text……</a:t>
              </a:r>
            </a:p>
          </p:txBody>
        </p:sp>
        <p:sp>
          <p:nvSpPr>
            <p:cNvPr id="12" name="ïṧḻiḑé">
              <a:extLst>
                <a:ext uri="{FF2B5EF4-FFF2-40B4-BE49-F238E27FC236}">
                  <a16:creationId xmlns:a16="http://schemas.microsoft.com/office/drawing/2014/main" id="{1E1B2857-EFA0-4359-BA01-68360C5979C7}"/>
                </a:ext>
              </a:extLst>
            </p:cNvPr>
            <p:cNvSpPr/>
            <p:nvPr/>
          </p:nvSpPr>
          <p:spPr bwMode="auto">
            <a:xfrm>
              <a:off x="4651775" y="3529033"/>
              <a:ext cx="3224315" cy="66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text……</a:t>
              </a:r>
            </a:p>
          </p:txBody>
        </p:sp>
        <p:sp>
          <p:nvSpPr>
            <p:cNvPr id="13" name="isḷiḍe">
              <a:extLst>
                <a:ext uri="{FF2B5EF4-FFF2-40B4-BE49-F238E27FC236}">
                  <a16:creationId xmlns:a16="http://schemas.microsoft.com/office/drawing/2014/main" id="{8A89D295-0E8C-4B30-AAFE-4D2B1CD8C743}"/>
                </a:ext>
              </a:extLst>
            </p:cNvPr>
            <p:cNvSpPr/>
            <p:nvPr/>
          </p:nvSpPr>
          <p:spPr bwMode="auto">
            <a:xfrm>
              <a:off x="4651775" y="4367299"/>
              <a:ext cx="3224315" cy="66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Copy paste fonts. Choose the only option to retain text……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6B238AE-3CEB-4030-ADAB-EB9F6CED52D2}"/>
                </a:ext>
              </a:extLst>
            </p:cNvPr>
            <p:cNvCxnSpPr/>
            <p:nvPr/>
          </p:nvCxnSpPr>
          <p:spPr>
            <a:xfrm>
              <a:off x="4791720" y="3440169"/>
              <a:ext cx="305078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7DD30AA-8F38-4B97-9A4F-63E092823AAA}"/>
                </a:ext>
              </a:extLst>
            </p:cNvPr>
            <p:cNvCxnSpPr/>
            <p:nvPr/>
          </p:nvCxnSpPr>
          <p:spPr>
            <a:xfrm flipV="1">
              <a:off x="4791720" y="4278433"/>
              <a:ext cx="3050784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3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E4BF53-9DCF-4203-98E9-92362201A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34" y="-106680"/>
            <a:ext cx="4974591" cy="69646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2B7C774-5874-491B-B7D6-E246E3E9C98A}"/>
              </a:ext>
            </a:extLst>
          </p:cNvPr>
          <p:cNvSpPr/>
          <p:nvPr/>
        </p:nvSpPr>
        <p:spPr>
          <a:xfrm>
            <a:off x="6915650" y="1851893"/>
            <a:ext cx="3596640" cy="124968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45626F-19D5-4ABA-9AB5-5C82F1179085}"/>
              </a:ext>
            </a:extLst>
          </p:cNvPr>
          <p:cNvSpPr txBox="1"/>
          <p:nvPr/>
        </p:nvSpPr>
        <p:spPr>
          <a:xfrm>
            <a:off x="6915650" y="2061234"/>
            <a:ext cx="359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TWO</a:t>
            </a:r>
            <a:endParaRPr lang="zh-CN" altLang="en-US" sz="48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B1EFE1-5221-48C8-8107-0E00860571C6}"/>
              </a:ext>
            </a:extLst>
          </p:cNvPr>
          <p:cNvSpPr txBox="1"/>
          <p:nvPr/>
        </p:nvSpPr>
        <p:spPr>
          <a:xfrm>
            <a:off x="286856" y="1531620"/>
            <a:ext cx="615553" cy="3688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i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FLOWER</a:t>
            </a:r>
            <a:endParaRPr lang="zh-CN" altLang="en-US" sz="2800" b="1" i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821C1D0-FA12-4CC4-963B-E98EB13D532F}"/>
              </a:ext>
            </a:extLst>
          </p:cNvPr>
          <p:cNvSpPr/>
          <p:nvPr/>
        </p:nvSpPr>
        <p:spPr>
          <a:xfrm>
            <a:off x="6915649" y="3429000"/>
            <a:ext cx="4733011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Unified fonts make reading more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fluent.Theme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color makes PPT more convenient to </a:t>
            </a:r>
            <a:r>
              <a:rPr lang="en-US" altLang="zh-CN" dirty="0" err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change.Adjust</a:t>
            </a:r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spacing to adapt to Chinese typesetting, use the reference line in PPT……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3F788C9-517E-4C40-AA31-00AB3D761DFE}"/>
              </a:ext>
            </a:extLst>
          </p:cNvPr>
          <p:cNvSpPr/>
          <p:nvPr/>
        </p:nvSpPr>
        <p:spPr>
          <a:xfrm>
            <a:off x="708329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4084A7A-5EEA-45C7-8C6A-38CB62856A74}"/>
              </a:ext>
            </a:extLst>
          </p:cNvPr>
          <p:cNvSpPr/>
          <p:nvPr/>
        </p:nvSpPr>
        <p:spPr>
          <a:xfrm>
            <a:off x="753033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2CD43106-EE04-4B96-A027-EE646413C75C}"/>
              </a:ext>
            </a:extLst>
          </p:cNvPr>
          <p:cNvSpPr/>
          <p:nvPr/>
        </p:nvSpPr>
        <p:spPr>
          <a:xfrm>
            <a:off x="7977370" y="5836920"/>
            <a:ext cx="277630" cy="277630"/>
          </a:xfrm>
          <a:prstGeom prst="ellipse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97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9" grpId="0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4B0457-5FA6-4E76-BB7C-80C604299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08" y="0"/>
            <a:ext cx="5431692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4F1A3C-A5E5-4770-AC8F-8A7304032343}"/>
              </a:ext>
            </a:extLst>
          </p:cNvPr>
          <p:cNvSpPr/>
          <p:nvPr/>
        </p:nvSpPr>
        <p:spPr>
          <a:xfrm>
            <a:off x="6760308" y="0"/>
            <a:ext cx="5431692" cy="6858000"/>
          </a:xfrm>
          <a:prstGeom prst="rect">
            <a:avLst/>
          </a:prstGeom>
          <a:solidFill>
            <a:srgbClr val="9C1E3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14D107-5466-4C2D-AF65-AD9B8FA1BA47}"/>
              </a:ext>
            </a:extLst>
          </p:cNvPr>
          <p:cNvSpPr/>
          <p:nvPr/>
        </p:nvSpPr>
        <p:spPr>
          <a:xfrm>
            <a:off x="1005840" y="4617720"/>
            <a:ext cx="7345680" cy="1539240"/>
          </a:xfrm>
          <a:prstGeom prst="rect">
            <a:avLst/>
          </a:prstGeom>
          <a:solidFill>
            <a:srgbClr val="9C1E3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7ED1D9-3B59-4143-9E70-B991D38698C7}"/>
              </a:ext>
            </a:extLst>
          </p:cNvPr>
          <p:cNvSpPr/>
          <p:nvPr/>
        </p:nvSpPr>
        <p:spPr>
          <a:xfrm>
            <a:off x="863015" y="838200"/>
            <a:ext cx="31454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9C1E3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WINNER</a:t>
            </a:r>
            <a:endParaRPr lang="zh-CN" altLang="en-US" sz="8000" b="1" dirty="0">
              <a:solidFill>
                <a:srgbClr val="9C1E3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îŝļíḓè">
            <a:extLst>
              <a:ext uri="{FF2B5EF4-FFF2-40B4-BE49-F238E27FC236}">
                <a16:creationId xmlns:a16="http://schemas.microsoft.com/office/drawing/2014/main" id="{463947AC-D8E9-4C06-B4E5-4E5B01FE166D}"/>
              </a:ext>
            </a:extLst>
          </p:cNvPr>
          <p:cNvSpPr txBox="1"/>
          <p:nvPr/>
        </p:nvSpPr>
        <p:spPr>
          <a:xfrm>
            <a:off x="1005840" y="2161639"/>
            <a:ext cx="5077714" cy="7949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  <a:buSzPct val="25000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Theme color makes PPT more convenient to change.</a:t>
            </a:r>
          </a:p>
          <a:p>
            <a:pPr>
              <a:lnSpc>
                <a:spcPct val="200000"/>
              </a:lnSpc>
              <a:buSzPct val="25000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Adjust the spacing to adapt to Chinese typesetting, use the reference line in PPT.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DA61221-CF93-4FE7-9C71-D2969E97EA88}"/>
              </a:ext>
            </a:extLst>
          </p:cNvPr>
          <p:cNvSpPr/>
          <p:nvPr/>
        </p:nvSpPr>
        <p:spPr>
          <a:xfrm>
            <a:off x="1981200" y="4892040"/>
            <a:ext cx="938628" cy="9386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3" name="图形 12" descr="电子邮件">
            <a:extLst>
              <a:ext uri="{FF2B5EF4-FFF2-40B4-BE49-F238E27FC236}">
                <a16:creationId xmlns:a16="http://schemas.microsoft.com/office/drawing/2014/main" id="{36983A60-1B6C-4E6C-9E17-21DB112046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9501" y="5110341"/>
            <a:ext cx="502026" cy="502026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454C7E92-116E-47FE-AEB2-A4783A007524}"/>
              </a:ext>
            </a:extLst>
          </p:cNvPr>
          <p:cNvSpPr/>
          <p:nvPr/>
        </p:nvSpPr>
        <p:spPr>
          <a:xfrm>
            <a:off x="3596582" y="4892040"/>
            <a:ext cx="938628" cy="9386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1" name="图形 10" descr="投影仪">
            <a:extLst>
              <a:ext uri="{FF2B5EF4-FFF2-40B4-BE49-F238E27FC236}">
                <a16:creationId xmlns:a16="http://schemas.microsoft.com/office/drawing/2014/main" id="{8CBA394C-C2AA-492B-B0A4-FBBDF3444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5431" y="5062419"/>
            <a:ext cx="620930" cy="620930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FB13951B-7C74-4954-B5AF-985E47E4D781}"/>
              </a:ext>
            </a:extLst>
          </p:cNvPr>
          <p:cNvSpPr/>
          <p:nvPr/>
        </p:nvSpPr>
        <p:spPr>
          <a:xfrm>
            <a:off x="5215206" y="4892040"/>
            <a:ext cx="938628" cy="9386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9" name="图形 8" descr="Web 摄像头">
            <a:extLst>
              <a:ext uri="{FF2B5EF4-FFF2-40B4-BE49-F238E27FC236}">
                <a16:creationId xmlns:a16="http://schemas.microsoft.com/office/drawing/2014/main" id="{7E7D60ED-7B19-4299-AC0D-FAAF0B524B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0730" y="5062419"/>
            <a:ext cx="587579" cy="587579"/>
          </a:xfrm>
          <a:prstGeom prst="rect">
            <a:avLst/>
          </a:prstGeom>
        </p:spPr>
      </p:pic>
      <p:sp>
        <p:nvSpPr>
          <p:cNvPr id="18" name="îŝļíḓè">
            <a:extLst>
              <a:ext uri="{FF2B5EF4-FFF2-40B4-BE49-F238E27FC236}">
                <a16:creationId xmlns:a16="http://schemas.microsoft.com/office/drawing/2014/main" id="{C99646C7-88D0-46FA-9FE1-ADE38111E728}"/>
              </a:ext>
            </a:extLst>
          </p:cNvPr>
          <p:cNvSpPr txBox="1"/>
          <p:nvPr/>
        </p:nvSpPr>
        <p:spPr>
          <a:xfrm>
            <a:off x="1018286" y="3230880"/>
            <a:ext cx="5077714" cy="7949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  <a:buSzPct val="25000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Theme color makes PPT more convenient to change.</a:t>
            </a:r>
          </a:p>
          <a:p>
            <a:pPr>
              <a:lnSpc>
                <a:spcPct val="200000"/>
              </a:lnSpc>
              <a:buSzPct val="25000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5530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  <p:bldP spid="6" grpId="0"/>
      <p:bldP spid="7" grpId="0" animBg="1"/>
      <p:bldP spid="14" grpId="0" animBg="1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75FF35-3EE3-4EE3-B8DB-27CC2A1BA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70D51D-7557-4DAE-8E53-FFB5497BAB56}"/>
              </a:ext>
            </a:extLst>
          </p:cNvPr>
          <p:cNvGrpSpPr/>
          <p:nvPr/>
        </p:nvGrpSpPr>
        <p:grpSpPr>
          <a:xfrm>
            <a:off x="149688" y="0"/>
            <a:ext cx="4333583" cy="6858000"/>
            <a:chOff x="606888" y="0"/>
            <a:chExt cx="4333583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57EED4F-A042-4BD2-A4B8-75AA672DD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888" y="0"/>
              <a:ext cx="4333583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A687712-270B-48C4-9A1A-3897E608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680" y="1447801"/>
              <a:ext cx="2423160" cy="4246211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D82096-5A7F-4D04-A058-22C949646D7C}"/>
              </a:ext>
            </a:extLst>
          </p:cNvPr>
          <p:cNvGrpSpPr/>
          <p:nvPr/>
        </p:nvGrpSpPr>
        <p:grpSpPr>
          <a:xfrm>
            <a:off x="3091008" y="1112520"/>
            <a:ext cx="4333583" cy="6858000"/>
            <a:chOff x="606888" y="0"/>
            <a:chExt cx="4333583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CA1A28-F574-48E0-9CE0-64F682022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888" y="0"/>
              <a:ext cx="4333583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F46AA23-BAE2-4B12-90E9-AE10BBF97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680" y="1447801"/>
              <a:ext cx="2423160" cy="4246211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10" name="Group 120">
            <a:extLst>
              <a:ext uri="{FF2B5EF4-FFF2-40B4-BE49-F238E27FC236}">
                <a16:creationId xmlns:a16="http://schemas.microsoft.com/office/drawing/2014/main" id="{011441D4-D610-4ECF-ABF9-0093FE35F4DE}"/>
              </a:ext>
            </a:extLst>
          </p:cNvPr>
          <p:cNvGrpSpPr/>
          <p:nvPr/>
        </p:nvGrpSpPr>
        <p:grpSpPr>
          <a:xfrm>
            <a:off x="7422614" y="3215817"/>
            <a:ext cx="3913451" cy="2794736"/>
            <a:chOff x="8096249" y="3314364"/>
            <a:chExt cx="2955955" cy="1953742"/>
          </a:xfrm>
        </p:grpSpPr>
        <p:sp>
          <p:nvSpPr>
            <p:cNvPr id="11" name="Rounded Rectangle 173">
              <a:extLst>
                <a:ext uri="{FF2B5EF4-FFF2-40B4-BE49-F238E27FC236}">
                  <a16:creationId xmlns:a16="http://schemas.microsoft.com/office/drawing/2014/main" id="{EB5A8010-F4F6-4CAF-B335-465E7A710970}"/>
                </a:ext>
              </a:extLst>
            </p:cNvPr>
            <p:cNvSpPr/>
            <p:nvPr/>
          </p:nvSpPr>
          <p:spPr>
            <a:xfrm>
              <a:off x="8096249" y="3561804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62%</a:t>
              </a:r>
            </a:p>
          </p:txBody>
        </p:sp>
        <p:sp>
          <p:nvSpPr>
            <p:cNvPr id="12" name="Rounded Rectangle 174">
              <a:extLst>
                <a:ext uri="{FF2B5EF4-FFF2-40B4-BE49-F238E27FC236}">
                  <a16:creationId xmlns:a16="http://schemas.microsoft.com/office/drawing/2014/main" id="{ED2F9375-10A8-40AE-8427-C6A7F380770D}"/>
                </a:ext>
              </a:extLst>
            </p:cNvPr>
            <p:cNvSpPr/>
            <p:nvPr/>
          </p:nvSpPr>
          <p:spPr>
            <a:xfrm>
              <a:off x="8135110" y="3602021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Rounded Rectangle 173">
              <a:extLst>
                <a:ext uri="{FF2B5EF4-FFF2-40B4-BE49-F238E27FC236}">
                  <a16:creationId xmlns:a16="http://schemas.microsoft.com/office/drawing/2014/main" id="{BFB6CE4F-8AEC-4C86-B8FE-17B395554AD0}"/>
                </a:ext>
              </a:extLst>
            </p:cNvPr>
            <p:cNvSpPr/>
            <p:nvPr/>
          </p:nvSpPr>
          <p:spPr>
            <a:xfrm>
              <a:off x="8096249" y="4065116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92%</a:t>
              </a:r>
            </a:p>
          </p:txBody>
        </p:sp>
        <p:sp>
          <p:nvSpPr>
            <p:cNvPr id="14" name="Rounded Rectangle 174">
              <a:extLst>
                <a:ext uri="{FF2B5EF4-FFF2-40B4-BE49-F238E27FC236}">
                  <a16:creationId xmlns:a16="http://schemas.microsoft.com/office/drawing/2014/main" id="{42C6B4E1-2369-45AF-A3CC-4442109F4571}"/>
                </a:ext>
              </a:extLst>
            </p:cNvPr>
            <p:cNvSpPr/>
            <p:nvPr/>
          </p:nvSpPr>
          <p:spPr>
            <a:xfrm>
              <a:off x="8135110" y="4105333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Rounded Rectangle 173">
              <a:extLst>
                <a:ext uri="{FF2B5EF4-FFF2-40B4-BE49-F238E27FC236}">
                  <a16:creationId xmlns:a16="http://schemas.microsoft.com/office/drawing/2014/main" id="{B90E64D2-95F9-44AF-A74F-B65FB8285E1E}"/>
                </a:ext>
              </a:extLst>
            </p:cNvPr>
            <p:cNvSpPr/>
            <p:nvPr/>
          </p:nvSpPr>
          <p:spPr>
            <a:xfrm>
              <a:off x="8096249" y="4568428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84%</a:t>
              </a:r>
            </a:p>
          </p:txBody>
        </p:sp>
        <p:sp>
          <p:nvSpPr>
            <p:cNvPr id="16" name="Rounded Rectangle 174">
              <a:extLst>
                <a:ext uri="{FF2B5EF4-FFF2-40B4-BE49-F238E27FC236}">
                  <a16:creationId xmlns:a16="http://schemas.microsoft.com/office/drawing/2014/main" id="{193B8FBE-7DFD-4F8C-8DDF-EB92A6C01ADD}"/>
                </a:ext>
              </a:extLst>
            </p:cNvPr>
            <p:cNvSpPr/>
            <p:nvPr/>
          </p:nvSpPr>
          <p:spPr>
            <a:xfrm>
              <a:off x="8135110" y="4608645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Rounded Rectangle 173">
              <a:extLst>
                <a:ext uri="{FF2B5EF4-FFF2-40B4-BE49-F238E27FC236}">
                  <a16:creationId xmlns:a16="http://schemas.microsoft.com/office/drawing/2014/main" id="{B9777487-7DDC-4B93-8A21-0A588D693385}"/>
                </a:ext>
              </a:extLst>
            </p:cNvPr>
            <p:cNvSpPr/>
            <p:nvPr/>
          </p:nvSpPr>
          <p:spPr>
            <a:xfrm>
              <a:off x="8096249" y="5071740"/>
              <a:ext cx="2955955" cy="196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90%</a:t>
              </a:r>
            </a:p>
          </p:txBody>
        </p:sp>
        <p:sp>
          <p:nvSpPr>
            <p:cNvPr id="18" name="Rounded Rectangle 174">
              <a:extLst>
                <a:ext uri="{FF2B5EF4-FFF2-40B4-BE49-F238E27FC236}">
                  <a16:creationId xmlns:a16="http://schemas.microsoft.com/office/drawing/2014/main" id="{B2B37611-D147-4168-986B-C6447F64A94D}"/>
                </a:ext>
              </a:extLst>
            </p:cNvPr>
            <p:cNvSpPr/>
            <p:nvPr/>
          </p:nvSpPr>
          <p:spPr>
            <a:xfrm>
              <a:off x="8135110" y="5111957"/>
              <a:ext cx="2370965" cy="1159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Rounded Rectangle 174">
              <a:extLst>
                <a:ext uri="{FF2B5EF4-FFF2-40B4-BE49-F238E27FC236}">
                  <a16:creationId xmlns:a16="http://schemas.microsoft.com/office/drawing/2014/main" id="{42E4EDA1-E73B-44F2-8910-9C360B503554}"/>
                </a:ext>
              </a:extLst>
            </p:cNvPr>
            <p:cNvSpPr/>
            <p:nvPr/>
          </p:nvSpPr>
          <p:spPr>
            <a:xfrm>
              <a:off x="8135111" y="3602021"/>
              <a:ext cx="1656590" cy="115932"/>
            </a:xfrm>
            <a:prstGeom prst="roundRect">
              <a:avLst>
                <a:gd name="adj" fmla="val 50000"/>
              </a:avLst>
            </a:prstGeom>
            <a:solidFill>
              <a:srgbClr val="9C1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Rounded Rectangle 174">
              <a:extLst>
                <a:ext uri="{FF2B5EF4-FFF2-40B4-BE49-F238E27FC236}">
                  <a16:creationId xmlns:a16="http://schemas.microsoft.com/office/drawing/2014/main" id="{65A7F537-A1CE-4810-A9D6-74D56C1A9E93}"/>
                </a:ext>
              </a:extLst>
            </p:cNvPr>
            <p:cNvSpPr/>
            <p:nvPr/>
          </p:nvSpPr>
          <p:spPr>
            <a:xfrm>
              <a:off x="8135111" y="4105333"/>
              <a:ext cx="2285240" cy="115932"/>
            </a:xfrm>
            <a:prstGeom prst="roundRect">
              <a:avLst>
                <a:gd name="adj" fmla="val 50000"/>
              </a:avLst>
            </a:prstGeom>
            <a:solidFill>
              <a:srgbClr val="AA8C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Rounded Rectangle 174">
              <a:extLst>
                <a:ext uri="{FF2B5EF4-FFF2-40B4-BE49-F238E27FC236}">
                  <a16:creationId xmlns:a16="http://schemas.microsoft.com/office/drawing/2014/main" id="{64F2C670-5417-4A0B-8458-A2D82DBCCCEC}"/>
                </a:ext>
              </a:extLst>
            </p:cNvPr>
            <p:cNvSpPr/>
            <p:nvPr/>
          </p:nvSpPr>
          <p:spPr>
            <a:xfrm>
              <a:off x="8135110" y="4608645"/>
              <a:ext cx="2026529" cy="115932"/>
            </a:xfrm>
            <a:prstGeom prst="roundRect">
              <a:avLst>
                <a:gd name="adj" fmla="val 50000"/>
              </a:avLst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Rounded Rectangle 174">
              <a:extLst>
                <a:ext uri="{FF2B5EF4-FFF2-40B4-BE49-F238E27FC236}">
                  <a16:creationId xmlns:a16="http://schemas.microsoft.com/office/drawing/2014/main" id="{DB0182DA-215D-4C54-B30E-A651859A1B6D}"/>
                </a:ext>
              </a:extLst>
            </p:cNvPr>
            <p:cNvSpPr/>
            <p:nvPr/>
          </p:nvSpPr>
          <p:spPr>
            <a:xfrm>
              <a:off x="8135110" y="5111957"/>
              <a:ext cx="2170940" cy="115932"/>
            </a:xfrm>
            <a:prstGeom prst="roundRect">
              <a:avLst>
                <a:gd name="adj" fmla="val 50000"/>
              </a:avLst>
            </a:prstGeom>
            <a:solidFill>
              <a:srgbClr val="CE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TextBox 116">
              <a:extLst>
                <a:ext uri="{FF2B5EF4-FFF2-40B4-BE49-F238E27FC236}">
                  <a16:creationId xmlns:a16="http://schemas.microsoft.com/office/drawing/2014/main" id="{559BE3D7-8B90-4777-9C84-2CA02AE2EAA5}"/>
                </a:ext>
              </a:extLst>
            </p:cNvPr>
            <p:cNvSpPr txBox="1"/>
            <p:nvPr/>
          </p:nvSpPr>
          <p:spPr>
            <a:xfrm>
              <a:off x="8096249" y="3314364"/>
              <a:ext cx="1690756" cy="17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Sed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perspiciatis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</a:p>
          </p:txBody>
        </p:sp>
        <p:sp>
          <p:nvSpPr>
            <p:cNvPr id="24" name="TextBox 117">
              <a:extLst>
                <a:ext uri="{FF2B5EF4-FFF2-40B4-BE49-F238E27FC236}">
                  <a16:creationId xmlns:a16="http://schemas.microsoft.com/office/drawing/2014/main" id="{177C8ADC-D6E0-4260-AB33-C1797F2F91FD}"/>
                </a:ext>
              </a:extLst>
            </p:cNvPr>
            <p:cNvSpPr txBox="1"/>
            <p:nvPr/>
          </p:nvSpPr>
          <p:spPr>
            <a:xfrm>
              <a:off x="8096249" y="3801552"/>
              <a:ext cx="1690756" cy="17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Sed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perspiciatis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</a:p>
          </p:txBody>
        </p:sp>
        <p:sp>
          <p:nvSpPr>
            <p:cNvPr id="25" name="TextBox 118">
              <a:extLst>
                <a:ext uri="{FF2B5EF4-FFF2-40B4-BE49-F238E27FC236}">
                  <a16:creationId xmlns:a16="http://schemas.microsoft.com/office/drawing/2014/main" id="{6C905CEC-6B63-4CE2-B0BB-7CCCAAB2BF55}"/>
                </a:ext>
              </a:extLst>
            </p:cNvPr>
            <p:cNvSpPr txBox="1"/>
            <p:nvPr/>
          </p:nvSpPr>
          <p:spPr>
            <a:xfrm>
              <a:off x="8096249" y="4318958"/>
              <a:ext cx="1690756" cy="17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Sed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perspiciatis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</a:p>
          </p:txBody>
        </p:sp>
        <p:sp>
          <p:nvSpPr>
            <p:cNvPr id="26" name="TextBox 119">
              <a:extLst>
                <a:ext uri="{FF2B5EF4-FFF2-40B4-BE49-F238E27FC236}">
                  <a16:creationId xmlns:a16="http://schemas.microsoft.com/office/drawing/2014/main" id="{DB3DFC0D-394C-4043-82A4-2D06CF611DA5}"/>
                </a:ext>
              </a:extLst>
            </p:cNvPr>
            <p:cNvSpPr txBox="1"/>
            <p:nvPr/>
          </p:nvSpPr>
          <p:spPr>
            <a:xfrm>
              <a:off x="8096249" y="4822270"/>
              <a:ext cx="1690756" cy="17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Sed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perspiciatis</a:t>
              </a:r>
              <a:r>
                <a:rPr lang="en-US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777A212-405C-425F-ACAE-ACF0D65720A1}"/>
              </a:ext>
            </a:extLst>
          </p:cNvPr>
          <p:cNvSpPr txBox="1"/>
          <p:nvPr/>
        </p:nvSpPr>
        <p:spPr>
          <a:xfrm>
            <a:off x="7408108" y="646419"/>
            <a:ext cx="3824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i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851tegakizatsu" panose="02000600000000000000" pitchFamily="2" charset="-122"/>
              </a:rPr>
              <a:t>winner</a:t>
            </a:r>
            <a:endParaRPr lang="zh-CN" altLang="en-US" sz="8000" b="1" i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28" name="îŝļíḓè">
            <a:extLst>
              <a:ext uri="{FF2B5EF4-FFF2-40B4-BE49-F238E27FC236}">
                <a16:creationId xmlns:a16="http://schemas.microsoft.com/office/drawing/2014/main" id="{23B5328F-609B-4CE4-8BDB-514B32D721F1}"/>
              </a:ext>
            </a:extLst>
          </p:cNvPr>
          <p:cNvSpPr txBox="1"/>
          <p:nvPr/>
        </p:nvSpPr>
        <p:spPr>
          <a:xfrm>
            <a:off x="7422614" y="2085345"/>
            <a:ext cx="4917097" cy="1173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  <a:buSzPct val="25000"/>
            </a:pPr>
            <a:r>
              <a:rPr lang="en-US" altLang="zh-CN" sz="105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Theme color makes PPT more convenient to change.</a:t>
            </a:r>
          </a:p>
          <a:p>
            <a:pPr>
              <a:lnSpc>
                <a:spcPct val="200000"/>
              </a:lnSpc>
              <a:buSzPct val="25000"/>
            </a:pPr>
            <a:r>
              <a:rPr lang="en-US" altLang="zh-CN" sz="105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33365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1092</Words>
  <Application>Microsoft Office PowerPoint</Application>
  <PresentationFormat>宽屏</PresentationFormat>
  <Paragraphs>203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等线</vt:lpstr>
      <vt:lpstr>等线 Light</vt:lpstr>
      <vt:lpstr>华文中宋</vt:lpstr>
      <vt:lpstr>微软雅黑</vt:lpstr>
      <vt:lpstr>字魂36号-正文宋楷</vt:lpstr>
      <vt:lpstr>Arial</vt:lpstr>
      <vt:lpstr>Calibri</vt:lpstr>
      <vt:lpstr>Calibri Light</vt:lpstr>
      <vt:lpstr>Lato Light</vt:lpstr>
      <vt:lpstr>www.jpppt.com</vt:lpstr>
      <vt:lpstr>www.freeppt7.com</vt:lpstr>
      <vt:lpstr>1_www.freeppt7.com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319</cp:revision>
  <dcterms:created xsi:type="dcterms:W3CDTF">2018-11-17T04:23:55Z</dcterms:created>
  <dcterms:modified xsi:type="dcterms:W3CDTF">2021-12-11T10:00:48Z</dcterms:modified>
</cp:coreProperties>
</file>