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4" r:id="rId3"/>
    <p:sldId id="285" r:id="rId4"/>
    <p:sldId id="288" r:id="rId5"/>
    <p:sldId id="293" r:id="rId6"/>
    <p:sldId id="292" r:id="rId7"/>
    <p:sldId id="294" r:id="rId8"/>
    <p:sldId id="295" r:id="rId9"/>
    <p:sldId id="287" r:id="rId10"/>
    <p:sldId id="297" r:id="rId11"/>
    <p:sldId id="296" r:id="rId12"/>
    <p:sldId id="299" r:id="rId13"/>
    <p:sldId id="300" r:id="rId14"/>
    <p:sldId id="298" r:id="rId15"/>
    <p:sldId id="289" r:id="rId16"/>
    <p:sldId id="302" r:id="rId17"/>
    <p:sldId id="301" r:id="rId18"/>
    <p:sldId id="303" r:id="rId19"/>
    <p:sldId id="304" r:id="rId20"/>
    <p:sldId id="305" r:id="rId21"/>
    <p:sldId id="290" r:id="rId22"/>
    <p:sldId id="308" r:id="rId23"/>
    <p:sldId id="307" r:id="rId24"/>
    <p:sldId id="306" r:id="rId25"/>
    <p:sldId id="309" r:id="rId26"/>
    <p:sldId id="29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595959"/>
    <a:srgbClr val="DE5E37"/>
    <a:srgbClr val="FFE51E"/>
    <a:srgbClr val="E16F4B"/>
    <a:srgbClr val="F3DE28"/>
    <a:srgbClr val="FCFAD5"/>
    <a:srgbClr val="F9F9D4"/>
    <a:srgbClr val="F3E9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974C7A-31E5-4AC5-9427-EDCE2C946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F47F0A-A21F-4D24-BF19-33BC5E0B1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C55CE-7F6A-4C1A-9A2F-421104C2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4ABFB3-4DB5-43F3-92B8-E3B69592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673EA3-A9D4-4967-AA4A-99583120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65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62FDB-E43F-452A-8C5B-4B64756F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298308-1AF1-40BB-8CAD-CF6411ECC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362327-0B5C-4D14-BF05-7CD309B66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E18BFB-7CA8-4B36-824E-02B31130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E8BDD-C06D-46C6-97D4-AEDE0D06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FDEDF4-6819-48D9-B0EE-47A35596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0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E37E4-F721-4C77-8B6F-573C938F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1F9F34-FECA-4EDB-8750-2D26BAD8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2B4B66-AA6D-48C6-A4AA-F2C322AE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C73CBB-B9EE-403C-95B6-7C22839B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03C08A-73EA-4A2C-966C-85C34ACB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29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055E969-D4B4-453B-8C59-EFA3C6167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A5A973-9754-4441-A8FF-2182D2B64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786953-A199-4DA2-B3F4-5361C66D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56A2EB-FCDF-4B1A-A332-0E5113BB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F13508-EADB-4AD6-A098-6791D893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2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2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65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EB2EC-5F30-4C64-8399-48EED402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3AB350-A4F1-436E-B420-B691AC8A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53D815-8F46-4BCA-A1F2-5CCEFD18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6FBC46-3748-46DF-ACFE-0DDD4A57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9F0785-320C-4714-958A-10B1E138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15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85D70-5982-4A38-881C-B950B644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459114-7DC6-4400-BC4A-5097843D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9A2795-777B-4AB8-836B-06CAEF88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B0D0ED-93F5-4598-BEB4-BEE0C339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94C5A8-48C8-479D-A6C7-AEE95295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0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609B4-8014-4290-9632-3A1E5FB4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47180-F263-4F19-BA4A-E8D8937F2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CFD19E-2195-4067-AE4B-4B151DED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01F4D4-8C7F-41AE-8019-7C5707B9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7C6D7D-C7DD-430A-B93E-3EE5C9B4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F5A94A-C5A3-4A46-A8AE-8419BA9A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91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11E75-51EA-44BA-8431-B3E6F5CC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D8A89-20CE-40E0-A3E0-83521334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A502F8-6F22-41B2-AA79-60BFC1F8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B5308F-FB66-42FE-A3FC-6E1BE8B59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E930FE-62B7-4726-B475-9B89FD9B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D8BE7C-508D-4CBB-989D-25C2B2F0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6D6FCE-F19B-4CCD-A99C-24420508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D1114D-63EC-47B5-BCC3-18A0FD21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69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11E75-51EA-44BA-8431-B3E6F5CC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D8A89-20CE-40E0-A3E0-83521334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A502F8-6F22-41B2-AA79-60BFC1F8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B5308F-FB66-42FE-A3FC-6E1BE8B59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E930FE-62B7-4726-B475-9B89FD9B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D8BE7C-508D-4CBB-989D-25C2B2F0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6D6FCE-F19B-4CCD-A99C-24420508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D1114D-63EC-47B5-BCC3-18A0FD21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5415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D2843-0682-43F0-8A1C-C8611380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913388-82E3-4B19-8B82-25107418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E5C452-D636-49DD-B013-81E67210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07E795-32A2-4EB6-B7C8-98F7EF9F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91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427CFE-2B8C-46AB-992B-9B9FA37C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0FDDCF-E114-4D7B-B778-79B1342D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8ACFD2-3B7F-4645-8F9B-69075348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45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920D8-01B8-409C-9D90-16C2A584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41BF03-0F30-402D-A804-7C4CBF47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0A6FB-38A9-43E7-AA4B-A90BE35BC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C7450F-DB6E-4BFD-935B-3D6B5114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B51F1D-712B-4B53-8FD0-1190FC74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8DA4B-A4DB-47D9-A008-911ABE7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6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6EFBC14-EA9B-4744-B4B5-9819CBE7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02E0D0-4EC6-447D-AB4E-4411940A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8C9EC-2FDA-46A2-97A7-02E23109D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60C5-E7B2-4BE1-B3CB-5EE9AE79CAC3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165390-8FC5-431A-AC91-59FD44EA1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245D47-CEB2-46E4-8F13-2765605C7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F6F90-715F-44BC-8790-DD75C968B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5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3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286ABB25-9D1B-430C-8187-F5F7FC32CF54}"/>
              </a:ext>
            </a:extLst>
          </p:cNvPr>
          <p:cNvSpPr txBox="1"/>
          <p:nvPr/>
        </p:nvSpPr>
        <p:spPr>
          <a:xfrm>
            <a:off x="5374105" y="919797"/>
            <a:ext cx="14437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ln w="285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800" dirty="0">
              <a:ln w="285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284ABE2-54DC-47D1-BEFA-A463DFA973B6}"/>
              </a:ext>
            </a:extLst>
          </p:cNvPr>
          <p:cNvCxnSpPr>
            <a:cxnSpLocks/>
          </p:cNvCxnSpPr>
          <p:nvPr/>
        </p:nvCxnSpPr>
        <p:spPr>
          <a:xfrm>
            <a:off x="4218277" y="1165143"/>
            <a:ext cx="943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6086A6F-2CD8-4004-99AE-A10CFC65095D}"/>
              </a:ext>
            </a:extLst>
          </p:cNvPr>
          <p:cNvCxnSpPr>
            <a:cxnSpLocks/>
          </p:cNvCxnSpPr>
          <p:nvPr/>
        </p:nvCxnSpPr>
        <p:spPr>
          <a:xfrm>
            <a:off x="7099361" y="1165143"/>
            <a:ext cx="943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6">
            <a:extLst>
              <a:ext uri="{FF2B5EF4-FFF2-40B4-BE49-F238E27FC236}">
                <a16:creationId xmlns:a16="http://schemas.microsoft.com/office/drawing/2014/main" id="{C7F20555-8280-4A68-9B9B-206AB263200C}"/>
              </a:ext>
            </a:extLst>
          </p:cNvPr>
          <p:cNvSpPr/>
          <p:nvPr/>
        </p:nvSpPr>
        <p:spPr>
          <a:xfrm>
            <a:off x="2968486" y="2758926"/>
            <a:ext cx="6506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828800"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2000" noProof="1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9F10A7-76E0-42FA-932D-7BECA799E6DB}"/>
              </a:ext>
            </a:extLst>
          </p:cNvPr>
          <p:cNvSpPr txBox="1"/>
          <p:nvPr/>
        </p:nvSpPr>
        <p:spPr>
          <a:xfrm>
            <a:off x="2521267" y="1616888"/>
            <a:ext cx="7401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</a:t>
            </a:r>
            <a:endParaRPr lang="zh-CN" altLang="en-US" sz="60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B30451-1F29-4635-9A14-CF6C34895157}"/>
              </a:ext>
            </a:extLst>
          </p:cNvPr>
          <p:cNvGrpSpPr/>
          <p:nvPr/>
        </p:nvGrpSpPr>
        <p:grpSpPr>
          <a:xfrm>
            <a:off x="450811" y="3746371"/>
            <a:ext cx="11318164" cy="2786696"/>
            <a:chOff x="-112295" y="3729630"/>
            <a:chExt cx="12400435" cy="312837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370FFC8-7EE9-40EB-9DC3-735918992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12295" y="3729631"/>
              <a:ext cx="6594133" cy="312836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C117FD1-ACC0-4797-9541-34AEDC4DA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4007" y="3729630"/>
              <a:ext cx="6594133" cy="3128369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CFF16CB0-5DC8-4273-8420-7B38862ED793}"/>
              </a:ext>
            </a:extLst>
          </p:cNvPr>
          <p:cNvSpPr/>
          <p:nvPr/>
        </p:nvSpPr>
        <p:spPr>
          <a:xfrm>
            <a:off x="503234" y="324932"/>
            <a:ext cx="11185531" cy="62081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3">
            <a:hlinkClick r:id="rId3"/>
            <a:extLst>
              <a:ext uri="{FF2B5EF4-FFF2-40B4-BE49-F238E27FC236}">
                <a16:creationId xmlns:a16="http://schemas.microsoft.com/office/drawing/2014/main" id="{BA9E1BE3-5719-4555-AAAE-E2AEE1BA37BC}"/>
              </a:ext>
            </a:extLst>
          </p:cNvPr>
          <p:cNvSpPr txBox="1"/>
          <p:nvPr/>
        </p:nvSpPr>
        <p:spPr>
          <a:xfrm>
            <a:off x="3511192" y="660932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3923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" name="Donut 29">
            <a:extLst>
              <a:ext uri="{FF2B5EF4-FFF2-40B4-BE49-F238E27FC236}">
                <a16:creationId xmlns:a16="http://schemas.microsoft.com/office/drawing/2014/main" id="{5666A972-6058-418E-BBBB-58E0E639D028}"/>
              </a:ext>
            </a:extLst>
          </p:cNvPr>
          <p:cNvSpPr/>
          <p:nvPr/>
        </p:nvSpPr>
        <p:spPr>
          <a:xfrm>
            <a:off x="6559732" y="2247900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Donut 19">
            <a:extLst>
              <a:ext uri="{FF2B5EF4-FFF2-40B4-BE49-F238E27FC236}">
                <a16:creationId xmlns:a16="http://schemas.microsoft.com/office/drawing/2014/main" id="{672E4357-31C7-470A-AAEB-B1AE9B220AF9}"/>
              </a:ext>
            </a:extLst>
          </p:cNvPr>
          <p:cNvSpPr/>
          <p:nvPr/>
        </p:nvSpPr>
        <p:spPr>
          <a:xfrm>
            <a:off x="1119717" y="2247900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Block Arc 26">
            <a:extLst>
              <a:ext uri="{FF2B5EF4-FFF2-40B4-BE49-F238E27FC236}">
                <a16:creationId xmlns:a16="http://schemas.microsoft.com/office/drawing/2014/main" id="{7F10D107-5161-49B0-92EB-0292F703E975}"/>
              </a:ext>
            </a:extLst>
          </p:cNvPr>
          <p:cNvSpPr/>
          <p:nvPr/>
        </p:nvSpPr>
        <p:spPr>
          <a:xfrm>
            <a:off x="1119717" y="2247900"/>
            <a:ext cx="1181100" cy="1181100"/>
          </a:xfrm>
          <a:prstGeom prst="blockArc">
            <a:avLst>
              <a:gd name="adj1" fmla="val 4786341"/>
              <a:gd name="adj2" fmla="val 16166851"/>
              <a:gd name="adj3" fmla="val 100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Donut 33">
            <a:extLst>
              <a:ext uri="{FF2B5EF4-FFF2-40B4-BE49-F238E27FC236}">
                <a16:creationId xmlns:a16="http://schemas.microsoft.com/office/drawing/2014/main" id="{CBF64EBC-2E87-43D8-880A-A873FC7FB493}"/>
              </a:ext>
            </a:extLst>
          </p:cNvPr>
          <p:cNvSpPr/>
          <p:nvPr/>
        </p:nvSpPr>
        <p:spPr>
          <a:xfrm>
            <a:off x="6559732" y="4318959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Donut 34">
            <a:extLst>
              <a:ext uri="{FF2B5EF4-FFF2-40B4-BE49-F238E27FC236}">
                <a16:creationId xmlns:a16="http://schemas.microsoft.com/office/drawing/2014/main" id="{8EA067A3-EEFF-4CCE-AB97-3AE2EB76475D}"/>
              </a:ext>
            </a:extLst>
          </p:cNvPr>
          <p:cNvSpPr/>
          <p:nvPr/>
        </p:nvSpPr>
        <p:spPr>
          <a:xfrm>
            <a:off x="1119717" y="4318959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0A4CD438-748D-4336-A1E2-24E8373EA330}"/>
              </a:ext>
            </a:extLst>
          </p:cNvPr>
          <p:cNvSpPr/>
          <p:nvPr/>
        </p:nvSpPr>
        <p:spPr>
          <a:xfrm>
            <a:off x="1119717" y="4318959"/>
            <a:ext cx="1181100" cy="1181100"/>
          </a:xfrm>
          <a:prstGeom prst="blockArc">
            <a:avLst>
              <a:gd name="adj1" fmla="val 20728805"/>
              <a:gd name="adj2" fmla="val 16166851"/>
              <a:gd name="adj3" fmla="val 100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Block Arc 38">
            <a:extLst>
              <a:ext uri="{FF2B5EF4-FFF2-40B4-BE49-F238E27FC236}">
                <a16:creationId xmlns:a16="http://schemas.microsoft.com/office/drawing/2014/main" id="{089F68EB-B774-41AB-B013-EA22FEB2E7AD}"/>
              </a:ext>
            </a:extLst>
          </p:cNvPr>
          <p:cNvSpPr/>
          <p:nvPr/>
        </p:nvSpPr>
        <p:spPr>
          <a:xfrm>
            <a:off x="6559732" y="4318959"/>
            <a:ext cx="1181100" cy="1181100"/>
          </a:xfrm>
          <a:prstGeom prst="blockArc">
            <a:avLst>
              <a:gd name="adj1" fmla="val 4786341"/>
              <a:gd name="adj2" fmla="val 16166851"/>
              <a:gd name="adj3" fmla="val 100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AutoShape 19">
            <a:extLst>
              <a:ext uri="{FF2B5EF4-FFF2-40B4-BE49-F238E27FC236}">
                <a16:creationId xmlns:a16="http://schemas.microsoft.com/office/drawing/2014/main" id="{B726E9D0-CF60-4379-8AEB-DDAAC736B24E}"/>
              </a:ext>
            </a:extLst>
          </p:cNvPr>
          <p:cNvSpPr>
            <a:spLocks noChangeAspect="1"/>
          </p:cNvSpPr>
          <p:nvPr/>
        </p:nvSpPr>
        <p:spPr bwMode="auto">
          <a:xfrm>
            <a:off x="1471343" y="4670912"/>
            <a:ext cx="478987" cy="47911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AutoShape 84">
            <a:extLst>
              <a:ext uri="{FF2B5EF4-FFF2-40B4-BE49-F238E27FC236}">
                <a16:creationId xmlns:a16="http://schemas.microsoft.com/office/drawing/2014/main" id="{FF3B6AD8-F0D3-43AD-A144-65467EDC1B62}"/>
              </a:ext>
            </a:extLst>
          </p:cNvPr>
          <p:cNvSpPr>
            <a:spLocks noChangeAspect="1"/>
          </p:cNvSpPr>
          <p:nvPr/>
        </p:nvSpPr>
        <p:spPr bwMode="auto">
          <a:xfrm>
            <a:off x="1471345" y="2615440"/>
            <a:ext cx="478986" cy="481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013">
              <a:defRPr/>
            </a:pPr>
            <a:endParaRPr lang="es-ES" sz="6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4" name="Group 4700">
            <a:extLst>
              <a:ext uri="{FF2B5EF4-FFF2-40B4-BE49-F238E27FC236}">
                <a16:creationId xmlns:a16="http://schemas.microsoft.com/office/drawing/2014/main" id="{DBA1A149-18F8-4ED1-B456-4EDA0D1B21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50268" y="4692142"/>
            <a:ext cx="480907" cy="481032"/>
            <a:chOff x="3062288" y="3998912"/>
            <a:chExt cx="412750" cy="412750"/>
          </a:xfrm>
          <a:solidFill>
            <a:schemeClr val="bg1"/>
          </a:solidFill>
        </p:grpSpPr>
        <p:sp>
          <p:nvSpPr>
            <p:cNvPr id="15" name="Freeform 408">
              <a:extLst>
                <a:ext uri="{FF2B5EF4-FFF2-40B4-BE49-F238E27FC236}">
                  <a16:creationId xmlns:a16="http://schemas.microsoft.com/office/drawing/2014/main" id="{5C85D10C-DFE4-4A28-9971-162B52C00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09">
              <a:extLst>
                <a:ext uri="{FF2B5EF4-FFF2-40B4-BE49-F238E27FC236}">
                  <a16:creationId xmlns:a16="http://schemas.microsoft.com/office/drawing/2014/main" id="{0C9898FA-829F-4BB0-914C-AD18ED762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10">
              <a:extLst>
                <a:ext uri="{FF2B5EF4-FFF2-40B4-BE49-F238E27FC236}">
                  <a16:creationId xmlns:a16="http://schemas.microsoft.com/office/drawing/2014/main" id="{BF87C14F-55DD-4F38-BA8E-02E62A18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11">
              <a:extLst>
                <a:ext uri="{FF2B5EF4-FFF2-40B4-BE49-F238E27FC236}">
                  <a16:creationId xmlns:a16="http://schemas.microsoft.com/office/drawing/2014/main" id="{B9BCC87E-8B0F-456E-86AE-B8E040749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Freeform 544">
            <a:extLst>
              <a:ext uri="{FF2B5EF4-FFF2-40B4-BE49-F238E27FC236}">
                <a16:creationId xmlns:a16="http://schemas.microsoft.com/office/drawing/2014/main" id="{B2CE18B2-E0CA-45A6-8A27-D8280DCAD4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3082" y="2615440"/>
            <a:ext cx="454400" cy="481032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D4FA2C-916B-488B-94C8-26AE18525AC3}"/>
              </a:ext>
            </a:extLst>
          </p:cNvPr>
          <p:cNvSpPr txBox="1"/>
          <p:nvPr/>
        </p:nvSpPr>
        <p:spPr>
          <a:xfrm>
            <a:off x="2588703" y="2682552"/>
            <a:ext cx="2453017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5973319-6962-4D85-81AC-E34D111455E6}"/>
              </a:ext>
            </a:extLst>
          </p:cNvPr>
          <p:cNvSpPr txBox="1"/>
          <p:nvPr/>
        </p:nvSpPr>
        <p:spPr>
          <a:xfrm>
            <a:off x="2554211" y="2247900"/>
            <a:ext cx="188287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7261319-EFBB-4B8B-B054-982825ED1814}"/>
              </a:ext>
            </a:extLst>
          </p:cNvPr>
          <p:cNvSpPr txBox="1"/>
          <p:nvPr/>
        </p:nvSpPr>
        <p:spPr>
          <a:xfrm>
            <a:off x="8228213" y="2655539"/>
            <a:ext cx="2453017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8955C99-8789-4D5D-8B7E-5BEB18BA466D}"/>
              </a:ext>
            </a:extLst>
          </p:cNvPr>
          <p:cNvSpPr txBox="1"/>
          <p:nvPr/>
        </p:nvSpPr>
        <p:spPr>
          <a:xfrm>
            <a:off x="8193721" y="2220887"/>
            <a:ext cx="188287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FD7B88-3F77-4F7D-AB35-856210B6163F}"/>
              </a:ext>
            </a:extLst>
          </p:cNvPr>
          <p:cNvSpPr txBox="1"/>
          <p:nvPr/>
        </p:nvSpPr>
        <p:spPr>
          <a:xfrm>
            <a:off x="2588703" y="4753611"/>
            <a:ext cx="2453017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52B814B-2AE3-4B79-BA53-AD46047A75D3}"/>
              </a:ext>
            </a:extLst>
          </p:cNvPr>
          <p:cNvSpPr txBox="1"/>
          <p:nvPr/>
        </p:nvSpPr>
        <p:spPr>
          <a:xfrm>
            <a:off x="2554211" y="4318959"/>
            <a:ext cx="188287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0ACAF66-4D38-4E7C-8535-A32940B0BB8C}"/>
              </a:ext>
            </a:extLst>
          </p:cNvPr>
          <p:cNvSpPr txBox="1"/>
          <p:nvPr/>
        </p:nvSpPr>
        <p:spPr>
          <a:xfrm>
            <a:off x="8245055" y="4770393"/>
            <a:ext cx="2453017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08DFA7-29A0-40C4-A5B6-9F7678ED4E33}"/>
              </a:ext>
            </a:extLst>
          </p:cNvPr>
          <p:cNvSpPr txBox="1"/>
          <p:nvPr/>
        </p:nvSpPr>
        <p:spPr>
          <a:xfrm>
            <a:off x="8210563" y="4335741"/>
            <a:ext cx="188287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3932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9767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9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bldLvl="0"/>
      <p:bldP spid="21" grpId="0" bldLvl="0"/>
      <p:bldP spid="22" grpId="0" bldLvl="0"/>
      <p:bldP spid="23" grpId="0" bldLvl="0"/>
      <p:bldP spid="24" grpId="0" bldLvl="0"/>
      <p:bldP spid="25" grpId="0" bldLvl="0"/>
      <p:bldP spid="26" grpId="0" bldLvl="0"/>
      <p:bldP spid="2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3923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7639286-25F3-4176-BE09-9CEDFF7D8BCB}"/>
              </a:ext>
            </a:extLst>
          </p:cNvPr>
          <p:cNvSpPr/>
          <p:nvPr/>
        </p:nvSpPr>
        <p:spPr>
          <a:xfrm>
            <a:off x="6554438" y="2411272"/>
            <a:ext cx="654704" cy="654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333F50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333F50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E8447A5-678C-4587-AA30-AD17046545A9}"/>
              </a:ext>
            </a:extLst>
          </p:cNvPr>
          <p:cNvSpPr/>
          <p:nvPr/>
        </p:nvSpPr>
        <p:spPr>
          <a:xfrm>
            <a:off x="6566343" y="3576475"/>
            <a:ext cx="654704" cy="654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333F50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333F50"/>
              </a:solidFill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5CCEDF4-0B79-495F-AE52-B58684110521}"/>
              </a:ext>
            </a:extLst>
          </p:cNvPr>
          <p:cNvSpPr/>
          <p:nvPr/>
        </p:nvSpPr>
        <p:spPr>
          <a:xfrm>
            <a:off x="6566343" y="4763807"/>
            <a:ext cx="654704" cy="654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333F50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333F50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9972B6-EBB3-43DE-A9AD-BDCEE5445CA5}"/>
              </a:ext>
            </a:extLst>
          </p:cNvPr>
          <p:cNvSpPr txBox="1"/>
          <p:nvPr/>
        </p:nvSpPr>
        <p:spPr>
          <a:xfrm>
            <a:off x="7501306" y="2595286"/>
            <a:ext cx="359609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0840A8-EDB7-418C-BA56-9A2359BE1A17}"/>
              </a:ext>
            </a:extLst>
          </p:cNvPr>
          <p:cNvSpPr txBox="1"/>
          <p:nvPr/>
        </p:nvSpPr>
        <p:spPr>
          <a:xfrm>
            <a:off x="7456849" y="225862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64420D-5532-4CB4-A8AB-D6E56B596234}"/>
              </a:ext>
            </a:extLst>
          </p:cNvPr>
          <p:cNvSpPr txBox="1"/>
          <p:nvPr/>
        </p:nvSpPr>
        <p:spPr>
          <a:xfrm>
            <a:off x="7457062" y="3831597"/>
            <a:ext cx="34793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F40938-603A-43A0-B4C1-5573C644958A}"/>
              </a:ext>
            </a:extLst>
          </p:cNvPr>
          <p:cNvSpPr txBox="1"/>
          <p:nvPr/>
        </p:nvSpPr>
        <p:spPr>
          <a:xfrm>
            <a:off x="7412605" y="349494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20694E4-C024-4682-B21D-AD4D8BD8534C}"/>
              </a:ext>
            </a:extLst>
          </p:cNvPr>
          <p:cNvSpPr txBox="1"/>
          <p:nvPr/>
        </p:nvSpPr>
        <p:spPr>
          <a:xfrm>
            <a:off x="7457971" y="5073570"/>
            <a:ext cx="3596098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87BEB0-3153-40F6-8187-E9DBBDEED861}"/>
              </a:ext>
            </a:extLst>
          </p:cNvPr>
          <p:cNvSpPr txBox="1"/>
          <p:nvPr/>
        </p:nvSpPr>
        <p:spPr>
          <a:xfrm>
            <a:off x="7413513" y="473691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E491978-F9C5-48A7-BB89-9E2A53BE9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02" y="2154214"/>
            <a:ext cx="4902254" cy="35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3923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277CF44-ECB8-45AA-B117-3FDCA6E4514F}"/>
              </a:ext>
            </a:extLst>
          </p:cNvPr>
          <p:cNvGrpSpPr/>
          <p:nvPr/>
        </p:nvGrpSpPr>
        <p:grpSpPr>
          <a:xfrm>
            <a:off x="4786028" y="1794973"/>
            <a:ext cx="2619944" cy="4280992"/>
            <a:chOff x="8898518" y="2510306"/>
            <a:chExt cx="6642224" cy="10853404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FDF657-E257-45FB-A020-D440106BB0A3}"/>
                </a:ext>
              </a:extLst>
            </p:cNvPr>
            <p:cNvSpPr>
              <a:spLocks noEditPoints="1"/>
            </p:cNvSpPr>
            <p:nvPr/>
          </p:nvSpPr>
          <p:spPr bwMode="auto">
            <a:xfrm rot="21111506">
              <a:off x="11883142" y="4777268"/>
              <a:ext cx="3657600" cy="3657600"/>
            </a:xfrm>
            <a:custGeom>
              <a:avLst/>
              <a:gdLst>
                <a:gd name="T0" fmla="*/ 509 w 536"/>
                <a:gd name="T1" fmla="*/ 238 h 537"/>
                <a:gd name="T2" fmla="*/ 525 w 536"/>
                <a:gd name="T3" fmla="*/ 191 h 537"/>
                <a:gd name="T4" fmla="*/ 479 w 536"/>
                <a:gd name="T5" fmla="*/ 148 h 537"/>
                <a:gd name="T6" fmla="*/ 485 w 536"/>
                <a:gd name="T7" fmla="*/ 110 h 537"/>
                <a:gd name="T8" fmla="*/ 434 w 536"/>
                <a:gd name="T9" fmla="*/ 91 h 537"/>
                <a:gd name="T10" fmla="*/ 428 w 536"/>
                <a:gd name="T11" fmla="*/ 53 h 537"/>
                <a:gd name="T12" fmla="*/ 378 w 536"/>
                <a:gd name="T13" fmla="*/ 24 h 537"/>
                <a:gd name="T14" fmla="*/ 342 w 536"/>
                <a:gd name="T15" fmla="*/ 37 h 537"/>
                <a:gd name="T16" fmla="*/ 305 w 536"/>
                <a:gd name="T17" fmla="*/ 29 h 537"/>
                <a:gd name="T18" fmla="*/ 279 w 536"/>
                <a:gd name="T19" fmla="*/ 0 h 537"/>
                <a:gd name="T20" fmla="*/ 221 w 536"/>
                <a:gd name="T21" fmla="*/ 4 h 537"/>
                <a:gd name="T22" fmla="*/ 199 w 536"/>
                <a:gd name="T23" fmla="*/ 36 h 537"/>
                <a:gd name="T24" fmla="*/ 135 w 536"/>
                <a:gd name="T25" fmla="*/ 35 h 537"/>
                <a:gd name="T26" fmla="*/ 104 w 536"/>
                <a:gd name="T27" fmla="*/ 89 h 537"/>
                <a:gd name="T28" fmla="*/ 73 w 536"/>
                <a:gd name="T29" fmla="*/ 84 h 537"/>
                <a:gd name="T30" fmla="*/ 58 w 536"/>
                <a:gd name="T31" fmla="*/ 146 h 537"/>
                <a:gd name="T32" fmla="*/ 32 w 536"/>
                <a:gd name="T33" fmla="*/ 140 h 537"/>
                <a:gd name="T34" fmla="*/ 43 w 536"/>
                <a:gd name="T35" fmla="*/ 177 h 537"/>
                <a:gd name="T36" fmla="*/ 3 w 536"/>
                <a:gd name="T37" fmla="*/ 226 h 537"/>
                <a:gd name="T38" fmla="*/ 26 w 536"/>
                <a:gd name="T39" fmla="*/ 285 h 537"/>
                <a:gd name="T40" fmla="*/ 4 w 536"/>
                <a:gd name="T41" fmla="*/ 318 h 537"/>
                <a:gd name="T42" fmla="*/ 20 w 536"/>
                <a:gd name="T43" fmla="*/ 373 h 537"/>
                <a:gd name="T44" fmla="*/ 56 w 536"/>
                <a:gd name="T45" fmla="*/ 388 h 537"/>
                <a:gd name="T46" fmla="*/ 70 w 536"/>
                <a:gd name="T47" fmla="*/ 450 h 537"/>
                <a:gd name="T48" fmla="*/ 130 w 536"/>
                <a:gd name="T49" fmla="*/ 468 h 537"/>
                <a:gd name="T50" fmla="*/ 142 w 536"/>
                <a:gd name="T51" fmla="*/ 506 h 537"/>
                <a:gd name="T52" fmla="*/ 195 w 536"/>
                <a:gd name="T53" fmla="*/ 527 h 537"/>
                <a:gd name="T54" fmla="*/ 229 w 536"/>
                <a:gd name="T55" fmla="*/ 508 h 537"/>
                <a:gd name="T56" fmla="*/ 286 w 536"/>
                <a:gd name="T57" fmla="*/ 536 h 537"/>
                <a:gd name="T58" fmla="*/ 338 w 536"/>
                <a:gd name="T59" fmla="*/ 501 h 537"/>
                <a:gd name="T60" fmla="*/ 375 w 536"/>
                <a:gd name="T61" fmla="*/ 515 h 537"/>
                <a:gd name="T62" fmla="*/ 371 w 536"/>
                <a:gd name="T63" fmla="*/ 488 h 537"/>
                <a:gd name="T64" fmla="*/ 434 w 536"/>
                <a:gd name="T65" fmla="*/ 480 h 537"/>
                <a:gd name="T66" fmla="*/ 432 w 536"/>
                <a:gd name="T67" fmla="*/ 448 h 537"/>
                <a:gd name="T68" fmla="*/ 488 w 536"/>
                <a:gd name="T69" fmla="*/ 421 h 537"/>
                <a:gd name="T70" fmla="*/ 493 w 536"/>
                <a:gd name="T71" fmla="*/ 359 h 537"/>
                <a:gd name="T72" fmla="*/ 527 w 536"/>
                <a:gd name="T73" fmla="*/ 339 h 537"/>
                <a:gd name="T74" fmla="*/ 536 w 536"/>
                <a:gd name="T75" fmla="*/ 282 h 537"/>
                <a:gd name="T76" fmla="*/ 510 w 536"/>
                <a:gd name="T77" fmla="*/ 253 h 537"/>
                <a:gd name="T78" fmla="*/ 391 w 536"/>
                <a:gd name="T79" fmla="*/ 214 h 537"/>
                <a:gd name="T80" fmla="*/ 423 w 536"/>
                <a:gd name="T81" fmla="*/ 127 h 537"/>
                <a:gd name="T82" fmla="*/ 254 w 536"/>
                <a:gd name="T83" fmla="*/ 135 h 537"/>
                <a:gd name="T84" fmla="*/ 125 w 536"/>
                <a:gd name="T85" fmla="*/ 113 h 537"/>
                <a:gd name="T86" fmla="*/ 134 w 536"/>
                <a:gd name="T87" fmla="*/ 269 h 537"/>
                <a:gd name="T88" fmla="*/ 78 w 536"/>
                <a:gd name="T89" fmla="*/ 177 h 537"/>
                <a:gd name="T90" fmla="*/ 268 w 536"/>
                <a:gd name="T91" fmla="*/ 403 h 537"/>
                <a:gd name="T92" fmla="*/ 121 w 536"/>
                <a:gd name="T93" fmla="*/ 421 h 537"/>
                <a:gd name="T94" fmla="*/ 358 w 536"/>
                <a:gd name="T95" fmla="*/ 369 h 537"/>
                <a:gd name="T96" fmla="*/ 409 w 536"/>
                <a:gd name="T97" fmla="*/ 42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6" h="537">
                  <a:moveTo>
                    <a:pt x="510" y="253"/>
                  </a:moveTo>
                  <a:cubicBezTo>
                    <a:pt x="510" y="250"/>
                    <a:pt x="510" y="247"/>
                    <a:pt x="509" y="245"/>
                  </a:cubicBezTo>
                  <a:cubicBezTo>
                    <a:pt x="509" y="238"/>
                    <a:pt x="509" y="238"/>
                    <a:pt x="509" y="238"/>
                  </a:cubicBezTo>
                  <a:cubicBezTo>
                    <a:pt x="508" y="231"/>
                    <a:pt x="507" y="223"/>
                    <a:pt x="505" y="216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2" y="181"/>
                    <a:pt x="522" y="181"/>
                    <a:pt x="522" y="181"/>
                  </a:cubicBezTo>
                  <a:cubicBezTo>
                    <a:pt x="495" y="182"/>
                    <a:pt x="495" y="182"/>
                    <a:pt x="495" y="182"/>
                  </a:cubicBezTo>
                  <a:cubicBezTo>
                    <a:pt x="490" y="171"/>
                    <a:pt x="485" y="159"/>
                    <a:pt x="479" y="148"/>
                  </a:cubicBezTo>
                  <a:cubicBezTo>
                    <a:pt x="497" y="128"/>
                    <a:pt x="497" y="128"/>
                    <a:pt x="497" y="128"/>
                  </a:cubicBezTo>
                  <a:cubicBezTo>
                    <a:pt x="491" y="119"/>
                    <a:pt x="491" y="119"/>
                    <a:pt x="491" y="119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59" y="119"/>
                    <a:pt x="459" y="119"/>
                    <a:pt x="459" y="119"/>
                  </a:cubicBezTo>
                  <a:cubicBezTo>
                    <a:pt x="455" y="114"/>
                    <a:pt x="451" y="109"/>
                    <a:pt x="447" y="105"/>
                  </a:cubicBezTo>
                  <a:cubicBezTo>
                    <a:pt x="443" y="100"/>
                    <a:pt x="439" y="96"/>
                    <a:pt x="434" y="91"/>
                  </a:cubicBezTo>
                  <a:cubicBezTo>
                    <a:pt x="446" y="67"/>
                    <a:pt x="446" y="67"/>
                    <a:pt x="446" y="67"/>
                  </a:cubicBezTo>
                  <a:cubicBezTo>
                    <a:pt x="437" y="60"/>
                    <a:pt x="437" y="60"/>
                    <a:pt x="437" y="60"/>
                  </a:cubicBezTo>
                  <a:cubicBezTo>
                    <a:pt x="428" y="53"/>
                    <a:pt x="428" y="53"/>
                    <a:pt x="428" y="53"/>
                  </a:cubicBezTo>
                  <a:cubicBezTo>
                    <a:pt x="407" y="69"/>
                    <a:pt x="407" y="69"/>
                    <a:pt x="407" y="69"/>
                  </a:cubicBezTo>
                  <a:cubicBezTo>
                    <a:pt x="396" y="62"/>
                    <a:pt x="386" y="56"/>
                    <a:pt x="375" y="50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68" y="19"/>
                    <a:pt x="368" y="19"/>
                    <a:pt x="368" y="19"/>
                  </a:cubicBezTo>
                  <a:cubicBezTo>
                    <a:pt x="357" y="15"/>
                    <a:pt x="357" y="15"/>
                    <a:pt x="357" y="15"/>
                  </a:cubicBezTo>
                  <a:cubicBezTo>
                    <a:pt x="342" y="37"/>
                    <a:pt x="342" y="37"/>
                    <a:pt x="342" y="37"/>
                  </a:cubicBezTo>
                  <a:cubicBezTo>
                    <a:pt x="335" y="35"/>
                    <a:pt x="327" y="33"/>
                    <a:pt x="320" y="31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1" y="30"/>
                    <a:pt x="308" y="29"/>
                    <a:pt x="305" y="29"/>
                  </a:cubicBezTo>
                  <a:cubicBezTo>
                    <a:pt x="301" y="2"/>
                    <a:pt x="301" y="2"/>
                    <a:pt x="301" y="2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58" y="26"/>
                    <a:pt x="245" y="26"/>
                    <a:pt x="233" y="28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87" y="39"/>
                    <a:pt x="175" y="44"/>
                    <a:pt x="164" y="4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23" y="73"/>
                    <a:pt x="113" y="81"/>
                    <a:pt x="104" y="89"/>
                  </a:cubicBezTo>
                  <a:cubicBezTo>
                    <a:pt x="104" y="89"/>
                    <a:pt x="104" y="89"/>
                    <a:pt x="104" y="90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2" y="125"/>
                    <a:pt x="65" y="135"/>
                    <a:pt x="58" y="146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38" y="189"/>
                    <a:pt x="34" y="201"/>
                    <a:pt x="31" y="213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5" y="260"/>
                    <a:pt x="25" y="273"/>
                    <a:pt x="26" y="28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4" y="318"/>
                    <a:pt x="4" y="318"/>
                    <a:pt x="4" y="318"/>
                  </a:cubicBezTo>
                  <a:cubicBezTo>
                    <a:pt x="31" y="320"/>
                    <a:pt x="31" y="320"/>
                    <a:pt x="31" y="320"/>
                  </a:cubicBezTo>
                  <a:cubicBezTo>
                    <a:pt x="33" y="332"/>
                    <a:pt x="37" y="344"/>
                    <a:pt x="41" y="356"/>
                  </a:cubicBezTo>
                  <a:cubicBezTo>
                    <a:pt x="20" y="373"/>
                    <a:pt x="20" y="373"/>
                    <a:pt x="20" y="373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30" y="393"/>
                    <a:pt x="30" y="393"/>
                    <a:pt x="30" y="393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62" y="398"/>
                    <a:pt x="69" y="409"/>
                    <a:pt x="77" y="419"/>
                  </a:cubicBezTo>
                  <a:cubicBezTo>
                    <a:pt x="62" y="441"/>
                    <a:pt x="62" y="441"/>
                    <a:pt x="62" y="441"/>
                  </a:cubicBezTo>
                  <a:cubicBezTo>
                    <a:pt x="70" y="450"/>
                    <a:pt x="70" y="450"/>
                    <a:pt x="70" y="450"/>
                  </a:cubicBezTo>
                  <a:cubicBezTo>
                    <a:pt x="77" y="458"/>
                    <a:pt x="77" y="458"/>
                    <a:pt x="77" y="458"/>
                  </a:cubicBezTo>
                  <a:cubicBezTo>
                    <a:pt x="101" y="445"/>
                    <a:pt x="101" y="445"/>
                    <a:pt x="101" y="445"/>
                  </a:cubicBezTo>
                  <a:cubicBezTo>
                    <a:pt x="110" y="453"/>
                    <a:pt x="120" y="461"/>
                    <a:pt x="130" y="468"/>
                  </a:cubicBezTo>
                  <a:cubicBezTo>
                    <a:pt x="122" y="494"/>
                    <a:pt x="122" y="494"/>
                    <a:pt x="122" y="494"/>
                  </a:cubicBezTo>
                  <a:cubicBezTo>
                    <a:pt x="132" y="500"/>
                    <a:pt x="132" y="500"/>
                    <a:pt x="132" y="500"/>
                  </a:cubicBezTo>
                  <a:cubicBezTo>
                    <a:pt x="142" y="506"/>
                    <a:pt x="142" y="506"/>
                    <a:pt x="142" y="506"/>
                  </a:cubicBezTo>
                  <a:cubicBezTo>
                    <a:pt x="160" y="486"/>
                    <a:pt x="160" y="486"/>
                    <a:pt x="160" y="486"/>
                  </a:cubicBezTo>
                  <a:cubicBezTo>
                    <a:pt x="171" y="492"/>
                    <a:pt x="183" y="496"/>
                    <a:pt x="195" y="500"/>
                  </a:cubicBezTo>
                  <a:cubicBezTo>
                    <a:pt x="195" y="527"/>
                    <a:pt x="195" y="527"/>
                    <a:pt x="195" y="527"/>
                  </a:cubicBezTo>
                  <a:cubicBezTo>
                    <a:pt x="206" y="530"/>
                    <a:pt x="206" y="530"/>
                    <a:pt x="206" y="530"/>
                  </a:cubicBezTo>
                  <a:cubicBezTo>
                    <a:pt x="217" y="532"/>
                    <a:pt x="217" y="532"/>
                    <a:pt x="217" y="53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42" y="510"/>
                    <a:pt x="254" y="511"/>
                    <a:pt x="266" y="511"/>
                  </a:cubicBezTo>
                  <a:cubicBezTo>
                    <a:pt x="274" y="537"/>
                    <a:pt x="274" y="537"/>
                    <a:pt x="274" y="537"/>
                  </a:cubicBezTo>
                  <a:cubicBezTo>
                    <a:pt x="286" y="536"/>
                    <a:pt x="286" y="536"/>
                    <a:pt x="286" y="536"/>
                  </a:cubicBezTo>
                  <a:cubicBezTo>
                    <a:pt x="297" y="536"/>
                    <a:pt x="297" y="536"/>
                    <a:pt x="297" y="536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314" y="507"/>
                    <a:pt x="326" y="505"/>
                    <a:pt x="338" y="501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64" y="519"/>
                    <a:pt x="364" y="519"/>
                    <a:pt x="364" y="519"/>
                  </a:cubicBezTo>
                  <a:cubicBezTo>
                    <a:pt x="375" y="515"/>
                    <a:pt x="375" y="515"/>
                    <a:pt x="375" y="515"/>
                  </a:cubicBezTo>
                  <a:cubicBezTo>
                    <a:pt x="372" y="499"/>
                    <a:pt x="372" y="499"/>
                    <a:pt x="372" y="499"/>
                  </a:cubicBezTo>
                  <a:cubicBezTo>
                    <a:pt x="372" y="499"/>
                    <a:pt x="372" y="499"/>
                    <a:pt x="372" y="499"/>
                  </a:cubicBezTo>
                  <a:cubicBezTo>
                    <a:pt x="371" y="488"/>
                    <a:pt x="371" y="488"/>
                    <a:pt x="371" y="488"/>
                  </a:cubicBezTo>
                  <a:cubicBezTo>
                    <a:pt x="382" y="483"/>
                    <a:pt x="393" y="477"/>
                    <a:pt x="403" y="470"/>
                  </a:cubicBezTo>
                  <a:cubicBezTo>
                    <a:pt x="425" y="487"/>
                    <a:pt x="425" y="487"/>
                    <a:pt x="425" y="487"/>
                  </a:cubicBezTo>
                  <a:cubicBezTo>
                    <a:pt x="434" y="480"/>
                    <a:pt x="434" y="480"/>
                    <a:pt x="434" y="480"/>
                  </a:cubicBezTo>
                  <a:cubicBezTo>
                    <a:pt x="442" y="473"/>
                    <a:pt x="442" y="473"/>
                    <a:pt x="442" y="473"/>
                  </a:cubicBezTo>
                  <a:cubicBezTo>
                    <a:pt x="431" y="448"/>
                    <a:pt x="431" y="448"/>
                    <a:pt x="431" y="448"/>
                  </a:cubicBezTo>
                  <a:cubicBezTo>
                    <a:pt x="431" y="448"/>
                    <a:pt x="431" y="448"/>
                    <a:pt x="432" y="448"/>
                  </a:cubicBezTo>
                  <a:cubicBezTo>
                    <a:pt x="441" y="439"/>
                    <a:pt x="449" y="430"/>
                    <a:pt x="457" y="421"/>
                  </a:cubicBezTo>
                  <a:cubicBezTo>
                    <a:pt x="482" y="431"/>
                    <a:pt x="482" y="431"/>
                    <a:pt x="482" y="431"/>
                  </a:cubicBezTo>
                  <a:cubicBezTo>
                    <a:pt x="488" y="421"/>
                    <a:pt x="488" y="421"/>
                    <a:pt x="488" y="421"/>
                  </a:cubicBezTo>
                  <a:cubicBezTo>
                    <a:pt x="495" y="412"/>
                    <a:pt x="495" y="412"/>
                    <a:pt x="495" y="412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3" y="381"/>
                    <a:pt x="489" y="370"/>
                    <a:pt x="493" y="359"/>
                  </a:cubicBezTo>
                  <a:cubicBezTo>
                    <a:pt x="520" y="360"/>
                    <a:pt x="520" y="360"/>
                    <a:pt x="520" y="360"/>
                  </a:cubicBezTo>
                  <a:cubicBezTo>
                    <a:pt x="524" y="350"/>
                    <a:pt x="524" y="350"/>
                    <a:pt x="524" y="350"/>
                  </a:cubicBezTo>
                  <a:cubicBezTo>
                    <a:pt x="527" y="339"/>
                    <a:pt x="527" y="339"/>
                    <a:pt x="527" y="339"/>
                  </a:cubicBezTo>
                  <a:cubicBezTo>
                    <a:pt x="504" y="325"/>
                    <a:pt x="504" y="325"/>
                    <a:pt x="504" y="325"/>
                  </a:cubicBezTo>
                  <a:cubicBezTo>
                    <a:pt x="507" y="313"/>
                    <a:pt x="509" y="300"/>
                    <a:pt x="510" y="288"/>
                  </a:cubicBezTo>
                  <a:cubicBezTo>
                    <a:pt x="536" y="282"/>
                    <a:pt x="536" y="282"/>
                    <a:pt x="536" y="282"/>
                  </a:cubicBezTo>
                  <a:cubicBezTo>
                    <a:pt x="536" y="271"/>
                    <a:pt x="536" y="271"/>
                    <a:pt x="536" y="271"/>
                  </a:cubicBezTo>
                  <a:cubicBezTo>
                    <a:pt x="536" y="259"/>
                    <a:pt x="536" y="259"/>
                    <a:pt x="536" y="259"/>
                  </a:cubicBezTo>
                  <a:lnTo>
                    <a:pt x="510" y="253"/>
                  </a:lnTo>
                  <a:close/>
                  <a:moveTo>
                    <a:pt x="423" y="127"/>
                  </a:moveTo>
                  <a:cubicBezTo>
                    <a:pt x="451" y="157"/>
                    <a:pt x="468" y="193"/>
                    <a:pt x="475" y="231"/>
                  </a:cubicBezTo>
                  <a:cubicBezTo>
                    <a:pt x="391" y="214"/>
                    <a:pt x="391" y="214"/>
                    <a:pt x="391" y="214"/>
                  </a:cubicBezTo>
                  <a:cubicBezTo>
                    <a:pt x="379" y="187"/>
                    <a:pt x="359" y="165"/>
                    <a:pt x="333" y="151"/>
                  </a:cubicBezTo>
                  <a:cubicBezTo>
                    <a:pt x="324" y="66"/>
                    <a:pt x="324" y="66"/>
                    <a:pt x="324" y="66"/>
                  </a:cubicBezTo>
                  <a:cubicBezTo>
                    <a:pt x="361" y="76"/>
                    <a:pt x="395" y="96"/>
                    <a:pt x="423" y="127"/>
                  </a:cubicBezTo>
                  <a:close/>
                  <a:moveTo>
                    <a:pt x="125" y="113"/>
                  </a:moveTo>
                  <a:cubicBezTo>
                    <a:pt x="173" y="69"/>
                    <a:pt x="236" y="52"/>
                    <a:pt x="296" y="60"/>
                  </a:cubicBezTo>
                  <a:cubicBezTo>
                    <a:pt x="254" y="135"/>
                    <a:pt x="254" y="135"/>
                    <a:pt x="254" y="135"/>
                  </a:cubicBezTo>
                  <a:cubicBezTo>
                    <a:pt x="224" y="138"/>
                    <a:pt x="198" y="151"/>
                    <a:pt x="177" y="170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101" y="138"/>
                    <a:pt x="112" y="125"/>
                    <a:pt x="125" y="113"/>
                  </a:cubicBezTo>
                  <a:close/>
                  <a:moveTo>
                    <a:pt x="78" y="177"/>
                  </a:moveTo>
                  <a:cubicBezTo>
                    <a:pt x="137" y="241"/>
                    <a:pt x="137" y="241"/>
                    <a:pt x="137" y="241"/>
                  </a:cubicBezTo>
                  <a:cubicBezTo>
                    <a:pt x="135" y="250"/>
                    <a:pt x="134" y="259"/>
                    <a:pt x="134" y="269"/>
                  </a:cubicBezTo>
                  <a:cubicBezTo>
                    <a:pt x="134" y="288"/>
                    <a:pt x="138" y="307"/>
                    <a:pt x="146" y="324"/>
                  </a:cubicBezTo>
                  <a:cubicBezTo>
                    <a:pt x="103" y="401"/>
                    <a:pt x="103" y="401"/>
                    <a:pt x="103" y="401"/>
                  </a:cubicBezTo>
                  <a:cubicBezTo>
                    <a:pt x="51" y="336"/>
                    <a:pt x="43" y="248"/>
                    <a:pt x="78" y="177"/>
                  </a:cubicBezTo>
                  <a:close/>
                  <a:moveTo>
                    <a:pt x="121" y="421"/>
                  </a:moveTo>
                  <a:cubicBezTo>
                    <a:pt x="201" y="385"/>
                    <a:pt x="201" y="385"/>
                    <a:pt x="201" y="385"/>
                  </a:cubicBezTo>
                  <a:cubicBezTo>
                    <a:pt x="221" y="396"/>
                    <a:pt x="244" y="403"/>
                    <a:pt x="268" y="403"/>
                  </a:cubicBezTo>
                  <a:cubicBezTo>
                    <a:pt x="274" y="403"/>
                    <a:pt x="279" y="403"/>
                    <a:pt x="284" y="402"/>
                  </a:cubicBezTo>
                  <a:cubicBezTo>
                    <a:pt x="342" y="466"/>
                    <a:pt x="342" y="466"/>
                    <a:pt x="342" y="466"/>
                  </a:cubicBezTo>
                  <a:cubicBezTo>
                    <a:pt x="268" y="494"/>
                    <a:pt x="181" y="479"/>
                    <a:pt x="121" y="421"/>
                  </a:cubicBezTo>
                  <a:close/>
                  <a:moveTo>
                    <a:pt x="409" y="425"/>
                  </a:moveTo>
                  <a:cubicBezTo>
                    <a:pt x="396" y="436"/>
                    <a:pt x="382" y="446"/>
                    <a:pt x="367" y="454"/>
                  </a:cubicBezTo>
                  <a:cubicBezTo>
                    <a:pt x="358" y="369"/>
                    <a:pt x="358" y="369"/>
                    <a:pt x="358" y="369"/>
                  </a:cubicBezTo>
                  <a:cubicBezTo>
                    <a:pt x="379" y="350"/>
                    <a:pt x="395" y="324"/>
                    <a:pt x="400" y="294"/>
                  </a:cubicBezTo>
                  <a:cubicBezTo>
                    <a:pt x="478" y="259"/>
                    <a:pt x="478" y="259"/>
                    <a:pt x="478" y="259"/>
                  </a:cubicBezTo>
                  <a:cubicBezTo>
                    <a:pt x="481" y="320"/>
                    <a:pt x="458" y="381"/>
                    <a:pt x="409" y="425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2FF3D6D-28B4-4955-B531-B449B66FF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38860" y="10601612"/>
              <a:ext cx="1856400" cy="1857876"/>
            </a:xfrm>
            <a:custGeom>
              <a:avLst/>
              <a:gdLst>
                <a:gd name="T0" fmla="*/ 234 w 269"/>
                <a:gd name="T1" fmla="*/ 72 h 269"/>
                <a:gd name="T2" fmla="*/ 72 w 269"/>
                <a:gd name="T3" fmla="*/ 35 h 269"/>
                <a:gd name="T4" fmla="*/ 34 w 269"/>
                <a:gd name="T5" fmla="*/ 198 h 269"/>
                <a:gd name="T6" fmla="*/ 197 w 269"/>
                <a:gd name="T7" fmla="*/ 235 h 269"/>
                <a:gd name="T8" fmla="*/ 234 w 269"/>
                <a:gd name="T9" fmla="*/ 72 h 269"/>
                <a:gd name="T10" fmla="*/ 134 w 269"/>
                <a:gd name="T11" fmla="*/ 238 h 269"/>
                <a:gd name="T12" fmla="*/ 31 w 269"/>
                <a:gd name="T13" fmla="*/ 135 h 269"/>
                <a:gd name="T14" fmla="*/ 134 w 269"/>
                <a:gd name="T15" fmla="*/ 31 h 269"/>
                <a:gd name="T16" fmla="*/ 238 w 269"/>
                <a:gd name="T17" fmla="*/ 135 h 269"/>
                <a:gd name="T18" fmla="*/ 134 w 269"/>
                <a:gd name="T19" fmla="*/ 2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69">
                  <a:moveTo>
                    <a:pt x="234" y="72"/>
                  </a:moveTo>
                  <a:cubicBezTo>
                    <a:pt x="200" y="17"/>
                    <a:pt x="127" y="0"/>
                    <a:pt x="72" y="35"/>
                  </a:cubicBezTo>
                  <a:cubicBezTo>
                    <a:pt x="17" y="70"/>
                    <a:pt x="0" y="142"/>
                    <a:pt x="34" y="198"/>
                  </a:cubicBezTo>
                  <a:cubicBezTo>
                    <a:pt x="69" y="253"/>
                    <a:pt x="142" y="269"/>
                    <a:pt x="197" y="235"/>
                  </a:cubicBezTo>
                  <a:cubicBezTo>
                    <a:pt x="252" y="200"/>
                    <a:pt x="269" y="127"/>
                    <a:pt x="234" y="72"/>
                  </a:cubicBezTo>
                  <a:close/>
                  <a:moveTo>
                    <a:pt x="134" y="238"/>
                  </a:moveTo>
                  <a:cubicBezTo>
                    <a:pt x="77" y="238"/>
                    <a:pt x="31" y="192"/>
                    <a:pt x="31" y="135"/>
                  </a:cubicBezTo>
                  <a:cubicBezTo>
                    <a:pt x="31" y="78"/>
                    <a:pt x="77" y="31"/>
                    <a:pt x="134" y="31"/>
                  </a:cubicBezTo>
                  <a:cubicBezTo>
                    <a:pt x="191" y="31"/>
                    <a:pt x="238" y="78"/>
                    <a:pt x="238" y="135"/>
                  </a:cubicBezTo>
                  <a:cubicBezTo>
                    <a:pt x="238" y="192"/>
                    <a:pt x="191" y="238"/>
                    <a:pt x="134" y="2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6FC58B0-319D-4828-919A-D39D72F5E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5354" y="9706110"/>
              <a:ext cx="3657600" cy="3657600"/>
            </a:xfrm>
            <a:custGeom>
              <a:avLst/>
              <a:gdLst>
                <a:gd name="T0" fmla="*/ 528 w 530"/>
                <a:gd name="T1" fmla="*/ 233 h 530"/>
                <a:gd name="T2" fmla="*/ 516 w 530"/>
                <a:gd name="T3" fmla="*/ 179 h 530"/>
                <a:gd name="T4" fmla="*/ 505 w 530"/>
                <a:gd name="T5" fmla="*/ 152 h 530"/>
                <a:gd name="T6" fmla="*/ 484 w 530"/>
                <a:gd name="T7" fmla="*/ 115 h 530"/>
                <a:gd name="T8" fmla="*/ 450 w 530"/>
                <a:gd name="T9" fmla="*/ 108 h 530"/>
                <a:gd name="T10" fmla="*/ 449 w 530"/>
                <a:gd name="T11" fmla="*/ 72 h 530"/>
                <a:gd name="T12" fmla="*/ 415 w 530"/>
                <a:gd name="T13" fmla="*/ 47 h 530"/>
                <a:gd name="T14" fmla="*/ 391 w 530"/>
                <a:gd name="T15" fmla="*/ 32 h 530"/>
                <a:gd name="T16" fmla="*/ 353 w 530"/>
                <a:gd name="T17" fmla="*/ 13 h 530"/>
                <a:gd name="T18" fmla="*/ 321 w 530"/>
                <a:gd name="T19" fmla="*/ 28 h 530"/>
                <a:gd name="T20" fmla="*/ 298 w 530"/>
                <a:gd name="T21" fmla="*/ 2 h 530"/>
                <a:gd name="T22" fmla="*/ 256 w 530"/>
                <a:gd name="T23" fmla="*/ 0 h 530"/>
                <a:gd name="T24" fmla="*/ 214 w 530"/>
                <a:gd name="T25" fmla="*/ 1 h 530"/>
                <a:gd name="T26" fmla="*/ 175 w 530"/>
                <a:gd name="T27" fmla="*/ 16 h 530"/>
                <a:gd name="T28" fmla="*/ 137 w 530"/>
                <a:gd name="T29" fmla="*/ 34 h 530"/>
                <a:gd name="T30" fmla="*/ 113 w 530"/>
                <a:gd name="T31" fmla="*/ 48 h 530"/>
                <a:gd name="T32" fmla="*/ 81 w 530"/>
                <a:gd name="T33" fmla="*/ 75 h 530"/>
                <a:gd name="T34" fmla="*/ 75 w 530"/>
                <a:gd name="T35" fmla="*/ 106 h 530"/>
                <a:gd name="T36" fmla="*/ 46 w 530"/>
                <a:gd name="T37" fmla="*/ 117 h 530"/>
                <a:gd name="T38" fmla="*/ 25 w 530"/>
                <a:gd name="T39" fmla="*/ 153 h 530"/>
                <a:gd name="T40" fmla="*/ 15 w 530"/>
                <a:gd name="T41" fmla="*/ 178 h 530"/>
                <a:gd name="T42" fmla="*/ 5 w 530"/>
                <a:gd name="T43" fmla="*/ 218 h 530"/>
                <a:gd name="T44" fmla="*/ 16 w 530"/>
                <a:gd name="T45" fmla="*/ 246 h 530"/>
                <a:gd name="T46" fmla="*/ 0 w 530"/>
                <a:gd name="T47" fmla="*/ 273 h 530"/>
                <a:gd name="T48" fmla="*/ 5 w 530"/>
                <a:gd name="T49" fmla="*/ 313 h 530"/>
                <a:gd name="T50" fmla="*/ 11 w 530"/>
                <a:gd name="T51" fmla="*/ 339 h 530"/>
                <a:gd name="T52" fmla="*/ 25 w 530"/>
                <a:gd name="T53" fmla="*/ 377 h 530"/>
                <a:gd name="T54" fmla="*/ 51 w 530"/>
                <a:gd name="T55" fmla="*/ 394 h 530"/>
                <a:gd name="T56" fmla="*/ 54 w 530"/>
                <a:gd name="T57" fmla="*/ 425 h 530"/>
                <a:gd name="T58" fmla="*/ 81 w 530"/>
                <a:gd name="T59" fmla="*/ 455 h 530"/>
                <a:gd name="T60" fmla="*/ 101 w 530"/>
                <a:gd name="T61" fmla="*/ 473 h 530"/>
                <a:gd name="T62" fmla="*/ 135 w 530"/>
                <a:gd name="T63" fmla="*/ 496 h 530"/>
                <a:gd name="T64" fmla="*/ 166 w 530"/>
                <a:gd name="T65" fmla="*/ 494 h 530"/>
                <a:gd name="T66" fmla="*/ 186 w 530"/>
                <a:gd name="T67" fmla="*/ 518 h 530"/>
                <a:gd name="T68" fmla="*/ 226 w 530"/>
                <a:gd name="T69" fmla="*/ 527 h 530"/>
                <a:gd name="T70" fmla="*/ 253 w 530"/>
                <a:gd name="T71" fmla="*/ 529 h 530"/>
                <a:gd name="T72" fmla="*/ 294 w 530"/>
                <a:gd name="T73" fmla="*/ 528 h 530"/>
                <a:gd name="T74" fmla="*/ 317 w 530"/>
                <a:gd name="T75" fmla="*/ 507 h 530"/>
                <a:gd name="T76" fmla="*/ 348 w 530"/>
                <a:gd name="T77" fmla="*/ 516 h 530"/>
                <a:gd name="T78" fmla="*/ 386 w 530"/>
                <a:gd name="T79" fmla="*/ 500 h 530"/>
                <a:gd name="T80" fmla="*/ 422 w 530"/>
                <a:gd name="T81" fmla="*/ 479 h 530"/>
                <a:gd name="T82" fmla="*/ 444 w 530"/>
                <a:gd name="T83" fmla="*/ 461 h 530"/>
                <a:gd name="T84" fmla="*/ 475 w 530"/>
                <a:gd name="T85" fmla="*/ 432 h 530"/>
                <a:gd name="T86" fmla="*/ 471 w 530"/>
                <a:gd name="T87" fmla="*/ 397 h 530"/>
                <a:gd name="T88" fmla="*/ 488 w 530"/>
                <a:gd name="T89" fmla="*/ 363 h 530"/>
                <a:gd name="T90" fmla="*/ 518 w 530"/>
                <a:gd name="T91" fmla="*/ 345 h 530"/>
                <a:gd name="T92" fmla="*/ 507 w 530"/>
                <a:gd name="T93" fmla="*/ 288 h 530"/>
                <a:gd name="T94" fmla="*/ 453 w 530"/>
                <a:gd name="T95" fmla="*/ 230 h 530"/>
                <a:gd name="T96" fmla="*/ 329 w 530"/>
                <a:gd name="T97" fmla="*/ 85 h 530"/>
                <a:gd name="T98" fmla="*/ 81 w 530"/>
                <a:gd name="T99" fmla="*/ 167 h 530"/>
                <a:gd name="T100" fmla="*/ 81 w 530"/>
                <a:gd name="T101" fmla="*/ 167 h 530"/>
                <a:gd name="T102" fmla="*/ 146 w 530"/>
                <a:gd name="T103" fmla="*/ 340 h 530"/>
                <a:gd name="T104" fmla="*/ 270 w 530"/>
                <a:gd name="T105" fmla="*/ 406 h 530"/>
                <a:gd name="T106" fmla="*/ 158 w 530"/>
                <a:gd name="T107" fmla="*/ 332 h 530"/>
                <a:gd name="T108" fmla="*/ 450 w 530"/>
                <a:gd name="T109" fmla="*/ 362 h 530"/>
                <a:gd name="T110" fmla="*/ 450 w 530"/>
                <a:gd name="T111" fmla="*/ 36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0" h="530">
                  <a:moveTo>
                    <a:pt x="530" y="275"/>
                  </a:moveTo>
                  <a:cubicBezTo>
                    <a:pt x="530" y="271"/>
                    <a:pt x="530" y="266"/>
                    <a:pt x="530" y="262"/>
                  </a:cubicBezTo>
                  <a:cubicBezTo>
                    <a:pt x="518" y="262"/>
                    <a:pt x="508" y="257"/>
                    <a:pt x="507" y="249"/>
                  </a:cubicBezTo>
                  <a:cubicBezTo>
                    <a:pt x="507" y="242"/>
                    <a:pt x="516" y="235"/>
                    <a:pt x="528" y="233"/>
                  </a:cubicBezTo>
                  <a:cubicBezTo>
                    <a:pt x="528" y="229"/>
                    <a:pt x="527" y="224"/>
                    <a:pt x="526" y="220"/>
                  </a:cubicBezTo>
                  <a:cubicBezTo>
                    <a:pt x="514" y="222"/>
                    <a:pt x="503" y="219"/>
                    <a:pt x="501" y="211"/>
                  </a:cubicBezTo>
                  <a:cubicBezTo>
                    <a:pt x="500" y="204"/>
                    <a:pt x="508" y="195"/>
                    <a:pt x="520" y="192"/>
                  </a:cubicBezTo>
                  <a:cubicBezTo>
                    <a:pt x="519" y="187"/>
                    <a:pt x="517" y="183"/>
                    <a:pt x="516" y="179"/>
                  </a:cubicBezTo>
                  <a:cubicBezTo>
                    <a:pt x="516" y="179"/>
                    <a:pt x="516" y="179"/>
                    <a:pt x="517" y="179"/>
                  </a:cubicBezTo>
                  <a:cubicBezTo>
                    <a:pt x="505" y="184"/>
                    <a:pt x="493" y="182"/>
                    <a:pt x="490" y="174"/>
                  </a:cubicBezTo>
                  <a:cubicBezTo>
                    <a:pt x="487" y="167"/>
                    <a:pt x="494" y="157"/>
                    <a:pt x="505" y="152"/>
                  </a:cubicBezTo>
                  <a:cubicBezTo>
                    <a:pt x="505" y="152"/>
                    <a:pt x="505" y="152"/>
                    <a:pt x="505" y="152"/>
                  </a:cubicBezTo>
                  <a:cubicBezTo>
                    <a:pt x="503" y="148"/>
                    <a:pt x="501" y="144"/>
                    <a:pt x="499" y="140"/>
                  </a:cubicBezTo>
                  <a:cubicBezTo>
                    <a:pt x="499" y="140"/>
                    <a:pt x="499" y="140"/>
                    <a:pt x="500" y="140"/>
                  </a:cubicBezTo>
                  <a:cubicBezTo>
                    <a:pt x="489" y="146"/>
                    <a:pt x="477" y="147"/>
                    <a:pt x="472" y="140"/>
                  </a:cubicBezTo>
                  <a:cubicBezTo>
                    <a:pt x="468" y="133"/>
                    <a:pt x="474" y="122"/>
                    <a:pt x="484" y="115"/>
                  </a:cubicBezTo>
                  <a:cubicBezTo>
                    <a:pt x="484" y="115"/>
                    <a:pt x="484" y="116"/>
                    <a:pt x="484" y="116"/>
                  </a:cubicBezTo>
                  <a:cubicBezTo>
                    <a:pt x="481" y="112"/>
                    <a:pt x="479" y="108"/>
                    <a:pt x="476" y="105"/>
                  </a:cubicBezTo>
                  <a:cubicBezTo>
                    <a:pt x="476" y="104"/>
                    <a:pt x="477" y="104"/>
                    <a:pt x="477" y="104"/>
                  </a:cubicBezTo>
                  <a:cubicBezTo>
                    <a:pt x="467" y="112"/>
                    <a:pt x="455" y="114"/>
                    <a:pt x="450" y="108"/>
                  </a:cubicBezTo>
                  <a:cubicBezTo>
                    <a:pt x="445" y="102"/>
                    <a:pt x="448" y="91"/>
                    <a:pt x="458" y="82"/>
                  </a:cubicBezTo>
                  <a:cubicBezTo>
                    <a:pt x="458" y="82"/>
                    <a:pt x="458" y="83"/>
                    <a:pt x="457" y="83"/>
                  </a:cubicBezTo>
                  <a:cubicBezTo>
                    <a:pt x="454" y="79"/>
                    <a:pt x="451" y="76"/>
                    <a:pt x="448" y="73"/>
                  </a:cubicBezTo>
                  <a:cubicBezTo>
                    <a:pt x="448" y="73"/>
                    <a:pt x="448" y="73"/>
                    <a:pt x="449" y="72"/>
                  </a:cubicBezTo>
                  <a:cubicBezTo>
                    <a:pt x="441" y="82"/>
                    <a:pt x="429" y="86"/>
                    <a:pt x="423" y="81"/>
                  </a:cubicBezTo>
                  <a:cubicBezTo>
                    <a:pt x="417" y="76"/>
                    <a:pt x="418" y="64"/>
                    <a:pt x="427" y="54"/>
                  </a:cubicBezTo>
                  <a:cubicBezTo>
                    <a:pt x="426" y="54"/>
                    <a:pt x="426" y="54"/>
                    <a:pt x="426" y="55"/>
                  </a:cubicBezTo>
                  <a:cubicBezTo>
                    <a:pt x="423" y="52"/>
                    <a:pt x="419" y="49"/>
                    <a:pt x="415" y="47"/>
                  </a:cubicBezTo>
                  <a:cubicBezTo>
                    <a:pt x="415" y="46"/>
                    <a:pt x="416" y="46"/>
                    <a:pt x="416" y="45"/>
                  </a:cubicBezTo>
                  <a:cubicBezTo>
                    <a:pt x="409" y="56"/>
                    <a:pt x="399" y="62"/>
                    <a:pt x="392" y="58"/>
                  </a:cubicBezTo>
                  <a:cubicBezTo>
                    <a:pt x="385" y="54"/>
                    <a:pt x="385" y="42"/>
                    <a:pt x="391" y="31"/>
                  </a:cubicBezTo>
                  <a:cubicBezTo>
                    <a:pt x="391" y="31"/>
                    <a:pt x="391" y="31"/>
                    <a:pt x="391" y="32"/>
                  </a:cubicBezTo>
                  <a:cubicBezTo>
                    <a:pt x="387" y="30"/>
                    <a:pt x="383" y="28"/>
                    <a:pt x="379" y="26"/>
                  </a:cubicBezTo>
                  <a:cubicBezTo>
                    <a:pt x="379" y="25"/>
                    <a:pt x="379" y="25"/>
                    <a:pt x="379" y="24"/>
                  </a:cubicBezTo>
                  <a:cubicBezTo>
                    <a:pt x="375" y="36"/>
                    <a:pt x="365" y="43"/>
                    <a:pt x="357" y="40"/>
                  </a:cubicBezTo>
                  <a:cubicBezTo>
                    <a:pt x="350" y="37"/>
                    <a:pt x="348" y="25"/>
                    <a:pt x="353" y="13"/>
                  </a:cubicBezTo>
                  <a:cubicBezTo>
                    <a:pt x="352" y="14"/>
                    <a:pt x="352" y="14"/>
                    <a:pt x="352" y="15"/>
                  </a:cubicBezTo>
                  <a:cubicBezTo>
                    <a:pt x="348" y="13"/>
                    <a:pt x="344" y="12"/>
                    <a:pt x="339" y="11"/>
                  </a:cubicBezTo>
                  <a:cubicBezTo>
                    <a:pt x="340" y="10"/>
                    <a:pt x="340" y="9"/>
                    <a:pt x="340" y="9"/>
                  </a:cubicBezTo>
                  <a:cubicBezTo>
                    <a:pt x="337" y="21"/>
                    <a:pt x="328" y="30"/>
                    <a:pt x="321" y="28"/>
                  </a:cubicBezTo>
                  <a:cubicBezTo>
                    <a:pt x="313" y="26"/>
                    <a:pt x="309" y="15"/>
                    <a:pt x="312" y="2"/>
                  </a:cubicBezTo>
                  <a:cubicBezTo>
                    <a:pt x="312" y="3"/>
                    <a:pt x="312" y="4"/>
                    <a:pt x="311" y="4"/>
                  </a:cubicBezTo>
                  <a:cubicBezTo>
                    <a:pt x="307" y="3"/>
                    <a:pt x="303" y="3"/>
                    <a:pt x="298" y="2"/>
                  </a:cubicBezTo>
                  <a:cubicBezTo>
                    <a:pt x="298" y="2"/>
                    <a:pt x="298" y="2"/>
                    <a:pt x="298" y="2"/>
                  </a:cubicBezTo>
                  <a:cubicBezTo>
                    <a:pt x="297" y="14"/>
                    <a:pt x="290" y="22"/>
                    <a:pt x="283" y="22"/>
                  </a:cubicBezTo>
                  <a:cubicBezTo>
                    <a:pt x="275" y="21"/>
                    <a:pt x="270" y="12"/>
                    <a:pt x="270" y="0"/>
                  </a:cubicBezTo>
                  <a:cubicBezTo>
                    <a:pt x="265" y="0"/>
                    <a:pt x="261" y="0"/>
                    <a:pt x="256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12"/>
                    <a:pt x="251" y="21"/>
                    <a:pt x="244" y="21"/>
                  </a:cubicBezTo>
                  <a:cubicBezTo>
                    <a:pt x="237" y="22"/>
                    <a:pt x="230" y="14"/>
                    <a:pt x="228" y="3"/>
                  </a:cubicBezTo>
                  <a:cubicBezTo>
                    <a:pt x="224" y="3"/>
                    <a:pt x="219" y="4"/>
                    <a:pt x="215" y="5"/>
                  </a:cubicBezTo>
                  <a:cubicBezTo>
                    <a:pt x="215" y="4"/>
                    <a:pt x="214" y="2"/>
                    <a:pt x="214" y="1"/>
                  </a:cubicBezTo>
                  <a:cubicBezTo>
                    <a:pt x="217" y="14"/>
                    <a:pt x="213" y="25"/>
                    <a:pt x="206" y="27"/>
                  </a:cubicBezTo>
                  <a:cubicBezTo>
                    <a:pt x="199" y="29"/>
                    <a:pt x="191" y="2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3" y="13"/>
                    <a:pt x="179" y="15"/>
                    <a:pt x="175" y="16"/>
                  </a:cubicBezTo>
                  <a:cubicBezTo>
                    <a:pt x="174" y="15"/>
                    <a:pt x="174" y="13"/>
                    <a:pt x="173" y="12"/>
                  </a:cubicBezTo>
                  <a:cubicBezTo>
                    <a:pt x="178" y="24"/>
                    <a:pt x="176" y="36"/>
                    <a:pt x="169" y="39"/>
                  </a:cubicBezTo>
                  <a:cubicBezTo>
                    <a:pt x="162" y="42"/>
                    <a:pt x="154" y="36"/>
                    <a:pt x="149" y="27"/>
                  </a:cubicBezTo>
                  <a:cubicBezTo>
                    <a:pt x="145" y="29"/>
                    <a:pt x="141" y="31"/>
                    <a:pt x="137" y="34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41" y="43"/>
                    <a:pt x="140" y="52"/>
                    <a:pt x="134" y="56"/>
                  </a:cubicBezTo>
                  <a:cubicBezTo>
                    <a:pt x="128" y="60"/>
                    <a:pt x="120" y="56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9" y="51"/>
                    <a:pt x="106" y="54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7" y="65"/>
                    <a:pt x="108" y="74"/>
                    <a:pt x="103" y="79"/>
                  </a:cubicBezTo>
                  <a:cubicBezTo>
                    <a:pt x="98" y="83"/>
                    <a:pt x="89" y="81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8" y="78"/>
                    <a:pt x="75" y="81"/>
                    <a:pt x="71" y="85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8" y="92"/>
                    <a:pt x="80" y="101"/>
                    <a:pt x="75" y="106"/>
                  </a:cubicBezTo>
                  <a:cubicBezTo>
                    <a:pt x="71" y="111"/>
                    <a:pt x="62" y="110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1" y="109"/>
                    <a:pt x="48" y="113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53" y="123"/>
                    <a:pt x="56" y="131"/>
                    <a:pt x="52" y="137"/>
                  </a:cubicBezTo>
                  <a:cubicBezTo>
                    <a:pt x="49" y="142"/>
                    <a:pt x="40" y="144"/>
                    <a:pt x="31" y="140"/>
                  </a:cubicBezTo>
                  <a:cubicBezTo>
                    <a:pt x="31" y="140"/>
                    <a:pt x="32" y="140"/>
                    <a:pt x="32" y="140"/>
                  </a:cubicBezTo>
                  <a:cubicBezTo>
                    <a:pt x="29" y="144"/>
                    <a:pt x="27" y="149"/>
                    <a:pt x="25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33" y="158"/>
                    <a:pt x="37" y="165"/>
                    <a:pt x="35" y="171"/>
                  </a:cubicBezTo>
                  <a:cubicBezTo>
                    <a:pt x="32" y="177"/>
                    <a:pt x="24" y="180"/>
                    <a:pt x="15" y="178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4" y="182"/>
                    <a:pt x="12" y="187"/>
                    <a:pt x="11" y="192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9" y="195"/>
                    <a:pt x="24" y="202"/>
                    <a:pt x="22" y="208"/>
                  </a:cubicBezTo>
                  <a:cubicBezTo>
                    <a:pt x="21" y="214"/>
                    <a:pt x="14" y="218"/>
                    <a:pt x="5" y="218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4" y="222"/>
                    <a:pt x="3" y="227"/>
                    <a:pt x="3" y="232"/>
                  </a:cubicBezTo>
                  <a:cubicBezTo>
                    <a:pt x="3" y="232"/>
                    <a:pt x="2" y="232"/>
                    <a:pt x="2" y="232"/>
                  </a:cubicBezTo>
                  <a:cubicBezTo>
                    <a:pt x="11" y="234"/>
                    <a:pt x="16" y="240"/>
                    <a:pt x="16" y="246"/>
                  </a:cubicBezTo>
                  <a:cubicBezTo>
                    <a:pt x="16" y="252"/>
                    <a:pt x="9" y="257"/>
                    <a:pt x="0" y="258"/>
                  </a:cubicBezTo>
                  <a:cubicBezTo>
                    <a:pt x="0" y="258"/>
                    <a:pt x="1" y="258"/>
                    <a:pt x="1" y="258"/>
                  </a:cubicBezTo>
                  <a:cubicBezTo>
                    <a:pt x="0" y="263"/>
                    <a:pt x="0" y="268"/>
                    <a:pt x="1" y="273"/>
                  </a:cubicBezTo>
                  <a:cubicBezTo>
                    <a:pt x="1" y="273"/>
                    <a:pt x="0" y="273"/>
                    <a:pt x="0" y="273"/>
                  </a:cubicBezTo>
                  <a:cubicBezTo>
                    <a:pt x="9" y="274"/>
                    <a:pt x="15" y="279"/>
                    <a:pt x="16" y="285"/>
                  </a:cubicBezTo>
                  <a:cubicBezTo>
                    <a:pt x="16" y="291"/>
                    <a:pt x="11" y="296"/>
                    <a:pt x="2" y="299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3" y="304"/>
                    <a:pt x="4" y="309"/>
                    <a:pt x="5" y="313"/>
                  </a:cubicBezTo>
                  <a:cubicBezTo>
                    <a:pt x="5" y="313"/>
                    <a:pt x="5" y="314"/>
                    <a:pt x="5" y="314"/>
                  </a:cubicBezTo>
                  <a:cubicBezTo>
                    <a:pt x="13" y="314"/>
                    <a:pt x="20" y="317"/>
                    <a:pt x="22" y="323"/>
                  </a:cubicBezTo>
                  <a:cubicBezTo>
                    <a:pt x="23" y="329"/>
                    <a:pt x="19" y="335"/>
                    <a:pt x="11" y="339"/>
                  </a:cubicBezTo>
                  <a:cubicBezTo>
                    <a:pt x="11" y="339"/>
                    <a:pt x="11" y="339"/>
                    <a:pt x="11" y="339"/>
                  </a:cubicBezTo>
                  <a:cubicBezTo>
                    <a:pt x="12" y="344"/>
                    <a:pt x="14" y="348"/>
                    <a:pt x="16" y="353"/>
                  </a:cubicBezTo>
                  <a:cubicBezTo>
                    <a:pt x="16" y="353"/>
                    <a:pt x="15" y="353"/>
                    <a:pt x="15" y="353"/>
                  </a:cubicBezTo>
                  <a:cubicBezTo>
                    <a:pt x="24" y="352"/>
                    <a:pt x="31" y="354"/>
                    <a:pt x="33" y="360"/>
                  </a:cubicBezTo>
                  <a:cubicBezTo>
                    <a:pt x="36" y="365"/>
                    <a:pt x="32" y="372"/>
                    <a:pt x="25" y="377"/>
                  </a:cubicBezTo>
                  <a:cubicBezTo>
                    <a:pt x="25" y="377"/>
                    <a:pt x="26" y="377"/>
                    <a:pt x="26" y="377"/>
                  </a:cubicBezTo>
                  <a:cubicBezTo>
                    <a:pt x="28" y="382"/>
                    <a:pt x="30" y="386"/>
                    <a:pt x="32" y="390"/>
                  </a:cubicBezTo>
                  <a:cubicBezTo>
                    <a:pt x="32" y="390"/>
                    <a:pt x="32" y="390"/>
                    <a:pt x="32" y="391"/>
                  </a:cubicBezTo>
                  <a:cubicBezTo>
                    <a:pt x="40" y="388"/>
                    <a:pt x="47" y="389"/>
                    <a:pt x="51" y="394"/>
                  </a:cubicBezTo>
                  <a:cubicBezTo>
                    <a:pt x="54" y="399"/>
                    <a:pt x="51" y="407"/>
                    <a:pt x="46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49" y="417"/>
                    <a:pt x="51" y="421"/>
                    <a:pt x="54" y="425"/>
                  </a:cubicBezTo>
                  <a:cubicBezTo>
                    <a:pt x="54" y="425"/>
                    <a:pt x="54" y="425"/>
                    <a:pt x="54" y="425"/>
                  </a:cubicBezTo>
                  <a:cubicBezTo>
                    <a:pt x="62" y="421"/>
                    <a:pt x="69" y="421"/>
                    <a:pt x="73" y="426"/>
                  </a:cubicBezTo>
                  <a:cubicBezTo>
                    <a:pt x="77" y="430"/>
                    <a:pt x="76" y="438"/>
                    <a:pt x="71" y="445"/>
                  </a:cubicBezTo>
                  <a:cubicBezTo>
                    <a:pt x="71" y="445"/>
                    <a:pt x="71" y="445"/>
                    <a:pt x="71" y="445"/>
                  </a:cubicBezTo>
                  <a:cubicBezTo>
                    <a:pt x="74" y="449"/>
                    <a:pt x="78" y="452"/>
                    <a:pt x="81" y="455"/>
                  </a:cubicBezTo>
                  <a:cubicBezTo>
                    <a:pt x="81" y="455"/>
                    <a:pt x="81" y="455"/>
                    <a:pt x="81" y="456"/>
                  </a:cubicBezTo>
                  <a:cubicBezTo>
                    <a:pt x="88" y="451"/>
                    <a:pt x="96" y="449"/>
                    <a:pt x="100" y="453"/>
                  </a:cubicBezTo>
                  <a:cubicBezTo>
                    <a:pt x="105" y="457"/>
                    <a:pt x="105" y="465"/>
                    <a:pt x="101" y="473"/>
                  </a:cubicBezTo>
                  <a:cubicBezTo>
                    <a:pt x="101" y="473"/>
                    <a:pt x="101" y="473"/>
                    <a:pt x="101" y="473"/>
                  </a:cubicBezTo>
                  <a:cubicBezTo>
                    <a:pt x="105" y="476"/>
                    <a:pt x="109" y="479"/>
                    <a:pt x="113" y="481"/>
                  </a:cubicBezTo>
                  <a:cubicBezTo>
                    <a:pt x="113" y="481"/>
                    <a:pt x="113" y="482"/>
                    <a:pt x="113" y="482"/>
                  </a:cubicBezTo>
                  <a:cubicBezTo>
                    <a:pt x="119" y="476"/>
                    <a:pt x="126" y="473"/>
                    <a:pt x="131" y="476"/>
                  </a:cubicBezTo>
                  <a:cubicBezTo>
                    <a:pt x="137" y="479"/>
                    <a:pt x="138" y="487"/>
                    <a:pt x="135" y="496"/>
                  </a:cubicBezTo>
                  <a:cubicBezTo>
                    <a:pt x="135" y="496"/>
                    <a:pt x="135" y="496"/>
                    <a:pt x="135" y="496"/>
                  </a:cubicBezTo>
                  <a:cubicBezTo>
                    <a:pt x="139" y="498"/>
                    <a:pt x="144" y="500"/>
                    <a:pt x="148" y="502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53" y="495"/>
                    <a:pt x="160" y="492"/>
                    <a:pt x="166" y="494"/>
                  </a:cubicBezTo>
                  <a:cubicBezTo>
                    <a:pt x="171" y="496"/>
                    <a:pt x="174" y="504"/>
                    <a:pt x="172" y="513"/>
                  </a:cubicBezTo>
                  <a:cubicBezTo>
                    <a:pt x="173" y="513"/>
                    <a:pt x="173" y="513"/>
                    <a:pt x="173" y="513"/>
                  </a:cubicBezTo>
                  <a:cubicBezTo>
                    <a:pt x="177" y="514"/>
                    <a:pt x="182" y="516"/>
                    <a:pt x="186" y="517"/>
                  </a:cubicBezTo>
                  <a:cubicBezTo>
                    <a:pt x="186" y="518"/>
                    <a:pt x="186" y="518"/>
                    <a:pt x="186" y="518"/>
                  </a:cubicBezTo>
                  <a:cubicBezTo>
                    <a:pt x="190" y="510"/>
                    <a:pt x="196" y="505"/>
                    <a:pt x="202" y="506"/>
                  </a:cubicBezTo>
                  <a:cubicBezTo>
                    <a:pt x="208" y="508"/>
                    <a:pt x="212" y="515"/>
                    <a:pt x="212" y="524"/>
                  </a:cubicBezTo>
                  <a:cubicBezTo>
                    <a:pt x="212" y="524"/>
                    <a:pt x="212" y="524"/>
                    <a:pt x="212" y="524"/>
                  </a:cubicBezTo>
                  <a:cubicBezTo>
                    <a:pt x="217" y="525"/>
                    <a:pt x="221" y="526"/>
                    <a:pt x="226" y="527"/>
                  </a:cubicBezTo>
                  <a:cubicBezTo>
                    <a:pt x="226" y="527"/>
                    <a:pt x="226" y="527"/>
                    <a:pt x="226" y="527"/>
                  </a:cubicBezTo>
                  <a:cubicBezTo>
                    <a:pt x="229" y="518"/>
                    <a:pt x="234" y="512"/>
                    <a:pt x="240" y="512"/>
                  </a:cubicBezTo>
                  <a:cubicBezTo>
                    <a:pt x="247" y="513"/>
                    <a:pt x="252" y="520"/>
                    <a:pt x="253" y="529"/>
                  </a:cubicBezTo>
                  <a:cubicBezTo>
                    <a:pt x="253" y="529"/>
                    <a:pt x="253" y="529"/>
                    <a:pt x="253" y="529"/>
                  </a:cubicBezTo>
                  <a:cubicBezTo>
                    <a:pt x="258" y="530"/>
                    <a:pt x="262" y="530"/>
                    <a:pt x="267" y="530"/>
                  </a:cubicBezTo>
                  <a:cubicBezTo>
                    <a:pt x="267" y="530"/>
                    <a:pt x="267" y="530"/>
                    <a:pt x="267" y="530"/>
                  </a:cubicBezTo>
                  <a:cubicBezTo>
                    <a:pt x="268" y="520"/>
                    <a:pt x="273" y="513"/>
                    <a:pt x="279" y="513"/>
                  </a:cubicBezTo>
                  <a:cubicBezTo>
                    <a:pt x="286" y="512"/>
                    <a:pt x="292" y="519"/>
                    <a:pt x="294" y="528"/>
                  </a:cubicBezTo>
                  <a:cubicBezTo>
                    <a:pt x="294" y="528"/>
                    <a:pt x="294" y="528"/>
                    <a:pt x="294" y="528"/>
                  </a:cubicBezTo>
                  <a:cubicBezTo>
                    <a:pt x="299" y="528"/>
                    <a:pt x="303" y="527"/>
                    <a:pt x="308" y="526"/>
                  </a:cubicBezTo>
                  <a:cubicBezTo>
                    <a:pt x="308" y="526"/>
                    <a:pt x="308" y="526"/>
                    <a:pt x="308" y="526"/>
                  </a:cubicBezTo>
                  <a:cubicBezTo>
                    <a:pt x="307" y="517"/>
                    <a:pt x="311" y="509"/>
                    <a:pt x="317" y="507"/>
                  </a:cubicBezTo>
                  <a:cubicBezTo>
                    <a:pt x="324" y="505"/>
                    <a:pt x="331" y="511"/>
                    <a:pt x="335" y="520"/>
                  </a:cubicBezTo>
                  <a:cubicBezTo>
                    <a:pt x="335" y="520"/>
                    <a:pt x="335" y="520"/>
                    <a:pt x="335" y="520"/>
                  </a:cubicBezTo>
                  <a:cubicBezTo>
                    <a:pt x="339" y="519"/>
                    <a:pt x="344" y="518"/>
                    <a:pt x="348" y="516"/>
                  </a:cubicBezTo>
                  <a:cubicBezTo>
                    <a:pt x="348" y="516"/>
                    <a:pt x="348" y="516"/>
                    <a:pt x="348" y="516"/>
                  </a:cubicBezTo>
                  <a:cubicBezTo>
                    <a:pt x="346" y="507"/>
                    <a:pt x="348" y="498"/>
                    <a:pt x="354" y="495"/>
                  </a:cubicBezTo>
                  <a:cubicBezTo>
                    <a:pt x="360" y="493"/>
                    <a:pt x="369" y="497"/>
                    <a:pt x="374" y="506"/>
                  </a:cubicBezTo>
                  <a:cubicBezTo>
                    <a:pt x="378" y="504"/>
                    <a:pt x="382" y="502"/>
                    <a:pt x="386" y="500"/>
                  </a:cubicBezTo>
                  <a:cubicBezTo>
                    <a:pt x="386" y="500"/>
                    <a:pt x="386" y="500"/>
                    <a:pt x="386" y="500"/>
                  </a:cubicBezTo>
                  <a:cubicBezTo>
                    <a:pt x="382" y="491"/>
                    <a:pt x="383" y="482"/>
                    <a:pt x="389" y="478"/>
                  </a:cubicBezTo>
                  <a:cubicBezTo>
                    <a:pt x="395" y="474"/>
                    <a:pt x="406" y="479"/>
                    <a:pt x="413" y="490"/>
                  </a:cubicBezTo>
                  <a:cubicBezTo>
                    <a:pt x="412" y="489"/>
                    <a:pt x="411" y="487"/>
                    <a:pt x="411" y="486"/>
                  </a:cubicBezTo>
                  <a:cubicBezTo>
                    <a:pt x="414" y="484"/>
                    <a:pt x="418" y="481"/>
                    <a:pt x="422" y="479"/>
                  </a:cubicBezTo>
                  <a:cubicBezTo>
                    <a:pt x="422" y="480"/>
                    <a:pt x="423" y="481"/>
                    <a:pt x="424" y="482"/>
                  </a:cubicBezTo>
                  <a:cubicBezTo>
                    <a:pt x="416" y="473"/>
                    <a:pt x="414" y="461"/>
                    <a:pt x="420" y="455"/>
                  </a:cubicBezTo>
                  <a:cubicBezTo>
                    <a:pt x="426" y="450"/>
                    <a:pt x="438" y="454"/>
                    <a:pt x="446" y="463"/>
                  </a:cubicBezTo>
                  <a:cubicBezTo>
                    <a:pt x="445" y="462"/>
                    <a:pt x="444" y="462"/>
                    <a:pt x="444" y="461"/>
                  </a:cubicBezTo>
                  <a:cubicBezTo>
                    <a:pt x="447" y="458"/>
                    <a:pt x="450" y="455"/>
                    <a:pt x="453" y="451"/>
                  </a:cubicBezTo>
                  <a:cubicBezTo>
                    <a:pt x="454" y="452"/>
                    <a:pt x="455" y="453"/>
                    <a:pt x="456" y="454"/>
                  </a:cubicBezTo>
                  <a:cubicBezTo>
                    <a:pt x="446" y="446"/>
                    <a:pt x="443" y="434"/>
                    <a:pt x="448" y="428"/>
                  </a:cubicBezTo>
                  <a:cubicBezTo>
                    <a:pt x="453" y="422"/>
                    <a:pt x="465" y="424"/>
                    <a:pt x="475" y="432"/>
                  </a:cubicBezTo>
                  <a:cubicBezTo>
                    <a:pt x="474" y="431"/>
                    <a:pt x="473" y="431"/>
                    <a:pt x="472" y="430"/>
                  </a:cubicBezTo>
                  <a:cubicBezTo>
                    <a:pt x="475" y="427"/>
                    <a:pt x="478" y="423"/>
                    <a:pt x="480" y="420"/>
                  </a:cubicBezTo>
                  <a:cubicBezTo>
                    <a:pt x="481" y="420"/>
                    <a:pt x="482" y="421"/>
                    <a:pt x="483" y="421"/>
                  </a:cubicBezTo>
                  <a:cubicBezTo>
                    <a:pt x="472" y="415"/>
                    <a:pt x="467" y="404"/>
                    <a:pt x="471" y="397"/>
                  </a:cubicBezTo>
                  <a:cubicBezTo>
                    <a:pt x="475" y="390"/>
                    <a:pt x="487" y="390"/>
                    <a:pt x="498" y="397"/>
                  </a:cubicBezTo>
                  <a:cubicBezTo>
                    <a:pt x="497" y="396"/>
                    <a:pt x="496" y="396"/>
                    <a:pt x="496" y="396"/>
                  </a:cubicBezTo>
                  <a:cubicBezTo>
                    <a:pt x="498" y="392"/>
                    <a:pt x="500" y="388"/>
                    <a:pt x="502" y="384"/>
                  </a:cubicBezTo>
                  <a:cubicBezTo>
                    <a:pt x="492" y="379"/>
                    <a:pt x="486" y="370"/>
                    <a:pt x="488" y="363"/>
                  </a:cubicBezTo>
                  <a:cubicBezTo>
                    <a:pt x="491" y="356"/>
                    <a:pt x="503" y="353"/>
                    <a:pt x="515" y="358"/>
                  </a:cubicBezTo>
                  <a:cubicBezTo>
                    <a:pt x="515" y="358"/>
                    <a:pt x="514" y="358"/>
                    <a:pt x="513" y="357"/>
                  </a:cubicBezTo>
                  <a:cubicBezTo>
                    <a:pt x="515" y="353"/>
                    <a:pt x="516" y="349"/>
                    <a:pt x="518" y="345"/>
                  </a:cubicBezTo>
                  <a:cubicBezTo>
                    <a:pt x="518" y="345"/>
                    <a:pt x="518" y="345"/>
                    <a:pt x="518" y="345"/>
                  </a:cubicBezTo>
                  <a:cubicBezTo>
                    <a:pt x="506" y="341"/>
                    <a:pt x="499" y="333"/>
                    <a:pt x="501" y="326"/>
                  </a:cubicBezTo>
                  <a:cubicBezTo>
                    <a:pt x="502" y="319"/>
                    <a:pt x="513" y="315"/>
                    <a:pt x="525" y="317"/>
                  </a:cubicBezTo>
                  <a:cubicBezTo>
                    <a:pt x="526" y="313"/>
                    <a:pt x="526" y="308"/>
                    <a:pt x="527" y="304"/>
                  </a:cubicBezTo>
                  <a:cubicBezTo>
                    <a:pt x="515" y="302"/>
                    <a:pt x="506" y="296"/>
                    <a:pt x="507" y="288"/>
                  </a:cubicBezTo>
                  <a:cubicBezTo>
                    <a:pt x="507" y="280"/>
                    <a:pt x="518" y="275"/>
                    <a:pt x="530" y="275"/>
                  </a:cubicBezTo>
                  <a:close/>
                  <a:moveTo>
                    <a:pt x="379" y="111"/>
                  </a:moveTo>
                  <a:cubicBezTo>
                    <a:pt x="396" y="101"/>
                    <a:pt x="422" y="123"/>
                    <a:pt x="442" y="154"/>
                  </a:cubicBezTo>
                  <a:cubicBezTo>
                    <a:pt x="462" y="185"/>
                    <a:pt x="470" y="219"/>
                    <a:pt x="453" y="230"/>
                  </a:cubicBezTo>
                  <a:cubicBezTo>
                    <a:pt x="439" y="239"/>
                    <a:pt x="403" y="219"/>
                    <a:pt x="385" y="190"/>
                  </a:cubicBezTo>
                  <a:cubicBezTo>
                    <a:pt x="366" y="160"/>
                    <a:pt x="364" y="120"/>
                    <a:pt x="379" y="111"/>
                  </a:cubicBezTo>
                  <a:close/>
                  <a:moveTo>
                    <a:pt x="258" y="57"/>
                  </a:moveTo>
                  <a:cubicBezTo>
                    <a:pt x="295" y="55"/>
                    <a:pt x="328" y="65"/>
                    <a:pt x="329" y="85"/>
                  </a:cubicBezTo>
                  <a:cubicBezTo>
                    <a:pt x="329" y="101"/>
                    <a:pt x="295" y="122"/>
                    <a:pt x="260" y="124"/>
                  </a:cubicBezTo>
                  <a:cubicBezTo>
                    <a:pt x="225" y="125"/>
                    <a:pt x="189" y="107"/>
                    <a:pt x="189" y="90"/>
                  </a:cubicBezTo>
                  <a:cubicBezTo>
                    <a:pt x="188" y="70"/>
                    <a:pt x="221" y="58"/>
                    <a:pt x="258" y="57"/>
                  </a:cubicBezTo>
                  <a:close/>
                  <a:moveTo>
                    <a:pt x="81" y="167"/>
                  </a:moveTo>
                  <a:cubicBezTo>
                    <a:pt x="98" y="135"/>
                    <a:pt x="123" y="111"/>
                    <a:pt x="141" y="120"/>
                  </a:cubicBezTo>
                  <a:cubicBezTo>
                    <a:pt x="156" y="128"/>
                    <a:pt x="157" y="168"/>
                    <a:pt x="140" y="199"/>
                  </a:cubicBezTo>
                  <a:cubicBezTo>
                    <a:pt x="124" y="230"/>
                    <a:pt x="90" y="251"/>
                    <a:pt x="76" y="244"/>
                  </a:cubicBezTo>
                  <a:cubicBezTo>
                    <a:pt x="58" y="234"/>
                    <a:pt x="64" y="200"/>
                    <a:pt x="81" y="167"/>
                  </a:cubicBezTo>
                  <a:close/>
                  <a:moveTo>
                    <a:pt x="152" y="419"/>
                  </a:moveTo>
                  <a:cubicBezTo>
                    <a:pt x="135" y="429"/>
                    <a:pt x="108" y="407"/>
                    <a:pt x="89" y="376"/>
                  </a:cubicBezTo>
                  <a:cubicBezTo>
                    <a:pt x="69" y="344"/>
                    <a:pt x="61" y="311"/>
                    <a:pt x="78" y="300"/>
                  </a:cubicBezTo>
                  <a:cubicBezTo>
                    <a:pt x="92" y="291"/>
                    <a:pt x="127" y="310"/>
                    <a:pt x="146" y="340"/>
                  </a:cubicBezTo>
                  <a:cubicBezTo>
                    <a:pt x="164" y="370"/>
                    <a:pt x="166" y="410"/>
                    <a:pt x="152" y="419"/>
                  </a:cubicBezTo>
                  <a:close/>
                  <a:moveTo>
                    <a:pt x="273" y="473"/>
                  </a:moveTo>
                  <a:cubicBezTo>
                    <a:pt x="236" y="475"/>
                    <a:pt x="203" y="465"/>
                    <a:pt x="202" y="445"/>
                  </a:cubicBezTo>
                  <a:cubicBezTo>
                    <a:pt x="201" y="428"/>
                    <a:pt x="236" y="407"/>
                    <a:pt x="270" y="406"/>
                  </a:cubicBezTo>
                  <a:cubicBezTo>
                    <a:pt x="305" y="405"/>
                    <a:pt x="341" y="423"/>
                    <a:pt x="342" y="440"/>
                  </a:cubicBezTo>
                  <a:cubicBezTo>
                    <a:pt x="342" y="460"/>
                    <a:pt x="310" y="472"/>
                    <a:pt x="273" y="473"/>
                  </a:cubicBezTo>
                  <a:close/>
                  <a:moveTo>
                    <a:pt x="332" y="372"/>
                  </a:moveTo>
                  <a:cubicBezTo>
                    <a:pt x="273" y="409"/>
                    <a:pt x="195" y="391"/>
                    <a:pt x="158" y="332"/>
                  </a:cubicBezTo>
                  <a:cubicBezTo>
                    <a:pt x="121" y="273"/>
                    <a:pt x="139" y="195"/>
                    <a:pt x="198" y="158"/>
                  </a:cubicBezTo>
                  <a:cubicBezTo>
                    <a:pt x="257" y="121"/>
                    <a:pt x="335" y="139"/>
                    <a:pt x="372" y="198"/>
                  </a:cubicBezTo>
                  <a:cubicBezTo>
                    <a:pt x="409" y="257"/>
                    <a:pt x="391" y="335"/>
                    <a:pt x="332" y="372"/>
                  </a:cubicBezTo>
                  <a:close/>
                  <a:moveTo>
                    <a:pt x="450" y="362"/>
                  </a:moveTo>
                  <a:cubicBezTo>
                    <a:pt x="432" y="395"/>
                    <a:pt x="407" y="419"/>
                    <a:pt x="390" y="410"/>
                  </a:cubicBezTo>
                  <a:cubicBezTo>
                    <a:pt x="375" y="402"/>
                    <a:pt x="374" y="362"/>
                    <a:pt x="390" y="331"/>
                  </a:cubicBezTo>
                  <a:cubicBezTo>
                    <a:pt x="406" y="300"/>
                    <a:pt x="440" y="278"/>
                    <a:pt x="455" y="286"/>
                  </a:cubicBezTo>
                  <a:cubicBezTo>
                    <a:pt x="473" y="296"/>
                    <a:pt x="467" y="330"/>
                    <a:pt x="450" y="3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7FD2A83F-6D5F-487E-84B3-8B3D00BC7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8045" y="13197986"/>
              <a:ext cx="2906" cy="29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EABF3C5A-9238-4268-9637-0E17F3955253}"/>
                </a:ext>
              </a:extLst>
            </p:cNvPr>
            <p:cNvSpPr>
              <a:spLocks noEditPoints="1"/>
            </p:cNvSpPr>
            <p:nvPr/>
          </p:nvSpPr>
          <p:spPr bwMode="auto">
            <a:xfrm rot="21096381">
              <a:off x="9145884" y="7202600"/>
              <a:ext cx="3657600" cy="3657600"/>
            </a:xfrm>
            <a:custGeom>
              <a:avLst/>
              <a:gdLst>
                <a:gd name="T0" fmla="*/ 506 w 535"/>
                <a:gd name="T1" fmla="*/ 324 h 537"/>
                <a:gd name="T2" fmla="*/ 513 w 535"/>
                <a:gd name="T3" fmla="*/ 279 h 537"/>
                <a:gd name="T4" fmla="*/ 510 w 535"/>
                <a:gd name="T5" fmla="*/ 234 h 537"/>
                <a:gd name="T6" fmla="*/ 500 w 535"/>
                <a:gd name="T7" fmla="*/ 190 h 537"/>
                <a:gd name="T8" fmla="*/ 482 w 535"/>
                <a:gd name="T9" fmla="*/ 149 h 537"/>
                <a:gd name="T10" fmla="*/ 456 w 535"/>
                <a:gd name="T11" fmla="*/ 112 h 537"/>
                <a:gd name="T12" fmla="*/ 424 w 535"/>
                <a:gd name="T13" fmla="*/ 80 h 537"/>
                <a:gd name="T14" fmla="*/ 387 w 535"/>
                <a:gd name="T15" fmla="*/ 54 h 537"/>
                <a:gd name="T16" fmla="*/ 345 w 535"/>
                <a:gd name="T17" fmla="*/ 36 h 537"/>
                <a:gd name="T18" fmla="*/ 301 w 535"/>
                <a:gd name="T19" fmla="*/ 26 h 537"/>
                <a:gd name="T20" fmla="*/ 256 w 535"/>
                <a:gd name="T21" fmla="*/ 24 h 537"/>
                <a:gd name="T22" fmla="*/ 211 w 535"/>
                <a:gd name="T23" fmla="*/ 30 h 537"/>
                <a:gd name="T24" fmla="*/ 168 w 535"/>
                <a:gd name="T25" fmla="*/ 44 h 537"/>
                <a:gd name="T26" fmla="*/ 129 w 535"/>
                <a:gd name="T27" fmla="*/ 66 h 537"/>
                <a:gd name="T28" fmla="*/ 94 w 535"/>
                <a:gd name="T29" fmla="*/ 95 h 537"/>
                <a:gd name="T30" fmla="*/ 65 w 535"/>
                <a:gd name="T31" fmla="*/ 130 h 537"/>
                <a:gd name="T32" fmla="*/ 43 w 535"/>
                <a:gd name="T33" fmla="*/ 170 h 537"/>
                <a:gd name="T34" fmla="*/ 29 w 535"/>
                <a:gd name="T35" fmla="*/ 213 h 537"/>
                <a:gd name="T36" fmla="*/ 23 w 535"/>
                <a:gd name="T37" fmla="*/ 258 h 537"/>
                <a:gd name="T38" fmla="*/ 25 w 535"/>
                <a:gd name="T39" fmla="*/ 303 h 537"/>
                <a:gd name="T40" fmla="*/ 35 w 535"/>
                <a:gd name="T41" fmla="*/ 347 h 537"/>
                <a:gd name="T42" fmla="*/ 54 w 535"/>
                <a:gd name="T43" fmla="*/ 388 h 537"/>
                <a:gd name="T44" fmla="*/ 79 w 535"/>
                <a:gd name="T45" fmla="*/ 425 h 537"/>
                <a:gd name="T46" fmla="*/ 111 w 535"/>
                <a:gd name="T47" fmla="*/ 457 h 537"/>
                <a:gd name="T48" fmla="*/ 149 w 535"/>
                <a:gd name="T49" fmla="*/ 483 h 537"/>
                <a:gd name="T50" fmla="*/ 190 w 535"/>
                <a:gd name="T51" fmla="*/ 501 h 537"/>
                <a:gd name="T52" fmla="*/ 234 w 535"/>
                <a:gd name="T53" fmla="*/ 511 h 537"/>
                <a:gd name="T54" fmla="*/ 279 w 535"/>
                <a:gd name="T55" fmla="*/ 513 h 537"/>
                <a:gd name="T56" fmla="*/ 324 w 535"/>
                <a:gd name="T57" fmla="*/ 507 h 537"/>
                <a:gd name="T58" fmla="*/ 367 w 535"/>
                <a:gd name="T59" fmla="*/ 493 h 537"/>
                <a:gd name="T60" fmla="*/ 407 w 535"/>
                <a:gd name="T61" fmla="*/ 471 h 537"/>
                <a:gd name="T62" fmla="*/ 441 w 535"/>
                <a:gd name="T63" fmla="*/ 442 h 537"/>
                <a:gd name="T64" fmla="*/ 470 w 535"/>
                <a:gd name="T65" fmla="*/ 407 h 537"/>
                <a:gd name="T66" fmla="*/ 492 w 535"/>
                <a:gd name="T67" fmla="*/ 367 h 537"/>
                <a:gd name="T68" fmla="*/ 427 w 535"/>
                <a:gd name="T69" fmla="*/ 123 h 537"/>
                <a:gd name="T70" fmla="*/ 384 w 535"/>
                <a:gd name="T71" fmla="*/ 122 h 537"/>
                <a:gd name="T72" fmla="*/ 275 w 535"/>
                <a:gd name="T73" fmla="*/ 113 h 537"/>
                <a:gd name="T74" fmla="*/ 123 w 535"/>
                <a:gd name="T75" fmla="*/ 110 h 537"/>
                <a:gd name="T76" fmla="*/ 121 w 535"/>
                <a:gd name="T77" fmla="*/ 152 h 537"/>
                <a:gd name="T78" fmla="*/ 53 w 535"/>
                <a:gd name="T79" fmla="*/ 259 h 537"/>
                <a:gd name="T80" fmla="*/ 81 w 535"/>
                <a:gd name="T81" fmla="*/ 290 h 537"/>
                <a:gd name="T82" fmla="*/ 111 w 535"/>
                <a:gd name="T83" fmla="*/ 371 h 537"/>
                <a:gd name="T84" fmla="*/ 258 w 535"/>
                <a:gd name="T85" fmla="*/ 483 h 537"/>
                <a:gd name="T86" fmla="*/ 289 w 535"/>
                <a:gd name="T87" fmla="*/ 455 h 537"/>
                <a:gd name="T88" fmla="*/ 176 w 535"/>
                <a:gd name="T89" fmla="*/ 168 h 537"/>
                <a:gd name="T90" fmla="*/ 167 w 535"/>
                <a:gd name="T91" fmla="*/ 361 h 537"/>
                <a:gd name="T92" fmla="*/ 372 w 535"/>
                <a:gd name="T93" fmla="*/ 383 h 537"/>
                <a:gd name="T94" fmla="*/ 451 w 535"/>
                <a:gd name="T95" fmla="*/ 307 h 537"/>
                <a:gd name="T96" fmla="*/ 483 w 535"/>
                <a:gd name="T97" fmla="*/ 2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537">
                  <a:moveTo>
                    <a:pt x="500" y="346"/>
                  </a:moveTo>
                  <a:cubicBezTo>
                    <a:pt x="526" y="342"/>
                    <a:pt x="526" y="342"/>
                    <a:pt x="526" y="342"/>
                  </a:cubicBezTo>
                  <a:cubicBezTo>
                    <a:pt x="506" y="324"/>
                    <a:pt x="506" y="324"/>
                    <a:pt x="506" y="324"/>
                  </a:cubicBezTo>
                  <a:cubicBezTo>
                    <a:pt x="499" y="318"/>
                    <a:pt x="501" y="306"/>
                    <a:pt x="510" y="302"/>
                  </a:cubicBezTo>
                  <a:cubicBezTo>
                    <a:pt x="535" y="293"/>
                    <a:pt x="535" y="293"/>
                    <a:pt x="535" y="293"/>
                  </a:cubicBezTo>
                  <a:cubicBezTo>
                    <a:pt x="513" y="279"/>
                    <a:pt x="513" y="279"/>
                    <a:pt x="513" y="279"/>
                  </a:cubicBezTo>
                  <a:cubicBezTo>
                    <a:pt x="504" y="274"/>
                    <a:pt x="504" y="262"/>
                    <a:pt x="513" y="257"/>
                  </a:cubicBezTo>
                  <a:cubicBezTo>
                    <a:pt x="535" y="244"/>
                    <a:pt x="535" y="244"/>
                    <a:pt x="535" y="244"/>
                  </a:cubicBezTo>
                  <a:cubicBezTo>
                    <a:pt x="510" y="234"/>
                    <a:pt x="510" y="234"/>
                    <a:pt x="510" y="234"/>
                  </a:cubicBezTo>
                  <a:cubicBezTo>
                    <a:pt x="501" y="231"/>
                    <a:pt x="499" y="219"/>
                    <a:pt x="506" y="212"/>
                  </a:cubicBezTo>
                  <a:cubicBezTo>
                    <a:pt x="526" y="195"/>
                    <a:pt x="526" y="195"/>
                    <a:pt x="526" y="195"/>
                  </a:cubicBezTo>
                  <a:cubicBezTo>
                    <a:pt x="500" y="190"/>
                    <a:pt x="500" y="190"/>
                    <a:pt x="500" y="190"/>
                  </a:cubicBezTo>
                  <a:cubicBezTo>
                    <a:pt x="490" y="189"/>
                    <a:pt x="486" y="177"/>
                    <a:pt x="492" y="170"/>
                  </a:cubicBezTo>
                  <a:cubicBezTo>
                    <a:pt x="508" y="149"/>
                    <a:pt x="508" y="149"/>
                    <a:pt x="508" y="149"/>
                  </a:cubicBezTo>
                  <a:cubicBezTo>
                    <a:pt x="482" y="149"/>
                    <a:pt x="482" y="149"/>
                    <a:pt x="482" y="149"/>
                  </a:cubicBezTo>
                  <a:cubicBezTo>
                    <a:pt x="472" y="149"/>
                    <a:pt x="465" y="139"/>
                    <a:pt x="470" y="130"/>
                  </a:cubicBezTo>
                  <a:cubicBezTo>
                    <a:pt x="482" y="106"/>
                    <a:pt x="482" y="106"/>
                    <a:pt x="482" y="106"/>
                  </a:cubicBezTo>
                  <a:cubicBezTo>
                    <a:pt x="456" y="112"/>
                    <a:pt x="456" y="112"/>
                    <a:pt x="456" y="112"/>
                  </a:cubicBezTo>
                  <a:cubicBezTo>
                    <a:pt x="446" y="114"/>
                    <a:pt x="438" y="105"/>
                    <a:pt x="441" y="95"/>
                  </a:cubicBezTo>
                  <a:cubicBezTo>
                    <a:pt x="449" y="70"/>
                    <a:pt x="449" y="70"/>
                    <a:pt x="449" y="70"/>
                  </a:cubicBezTo>
                  <a:cubicBezTo>
                    <a:pt x="424" y="80"/>
                    <a:pt x="424" y="80"/>
                    <a:pt x="424" y="80"/>
                  </a:cubicBezTo>
                  <a:cubicBezTo>
                    <a:pt x="415" y="83"/>
                    <a:pt x="405" y="76"/>
                    <a:pt x="406" y="66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387" y="54"/>
                    <a:pt x="387" y="54"/>
                    <a:pt x="387" y="54"/>
                  </a:cubicBezTo>
                  <a:cubicBezTo>
                    <a:pt x="378" y="59"/>
                    <a:pt x="367" y="54"/>
                    <a:pt x="367" y="44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45" y="36"/>
                    <a:pt x="345" y="36"/>
                    <a:pt x="345" y="36"/>
                  </a:cubicBezTo>
                  <a:cubicBezTo>
                    <a:pt x="338" y="43"/>
                    <a:pt x="326" y="39"/>
                    <a:pt x="324" y="30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295" y="34"/>
                    <a:pt x="283" y="32"/>
                    <a:pt x="279" y="24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56" y="24"/>
                    <a:pt x="256" y="24"/>
                    <a:pt x="256" y="24"/>
                  </a:cubicBezTo>
                  <a:cubicBezTo>
                    <a:pt x="252" y="32"/>
                    <a:pt x="240" y="34"/>
                    <a:pt x="234" y="26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09" y="39"/>
                    <a:pt x="197" y="43"/>
                    <a:pt x="190" y="36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4"/>
                    <a:pt x="157" y="60"/>
                    <a:pt x="148" y="5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0" y="76"/>
                    <a:pt x="120" y="84"/>
                    <a:pt x="111" y="8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7" y="105"/>
                    <a:pt x="89" y="114"/>
                    <a:pt x="79" y="112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70" y="139"/>
                    <a:pt x="63" y="149"/>
                    <a:pt x="54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9" y="178"/>
                    <a:pt x="45" y="189"/>
                    <a:pt x="35" y="191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6" y="219"/>
                    <a:pt x="34" y="231"/>
                    <a:pt x="25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31" y="263"/>
                    <a:pt x="31" y="275"/>
                    <a:pt x="23" y="28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5" y="303"/>
                    <a:pt x="25" y="303"/>
                    <a:pt x="25" y="303"/>
                  </a:cubicBezTo>
                  <a:cubicBezTo>
                    <a:pt x="34" y="306"/>
                    <a:pt x="36" y="318"/>
                    <a:pt x="29" y="325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5" y="348"/>
                    <a:pt x="49" y="360"/>
                    <a:pt x="43" y="368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54" y="388"/>
                    <a:pt x="54" y="388"/>
                    <a:pt x="54" y="388"/>
                  </a:cubicBezTo>
                  <a:cubicBezTo>
                    <a:pt x="63" y="388"/>
                    <a:pt x="70" y="398"/>
                    <a:pt x="65" y="407"/>
                  </a:cubicBezTo>
                  <a:cubicBezTo>
                    <a:pt x="53" y="431"/>
                    <a:pt x="53" y="431"/>
                    <a:pt x="53" y="431"/>
                  </a:cubicBezTo>
                  <a:cubicBezTo>
                    <a:pt x="79" y="425"/>
                    <a:pt x="79" y="425"/>
                    <a:pt x="79" y="425"/>
                  </a:cubicBezTo>
                  <a:cubicBezTo>
                    <a:pt x="89" y="424"/>
                    <a:pt x="97" y="432"/>
                    <a:pt x="94" y="442"/>
                  </a:cubicBezTo>
                  <a:cubicBezTo>
                    <a:pt x="87" y="467"/>
                    <a:pt x="87" y="467"/>
                    <a:pt x="87" y="467"/>
                  </a:cubicBezTo>
                  <a:cubicBezTo>
                    <a:pt x="111" y="457"/>
                    <a:pt x="111" y="457"/>
                    <a:pt x="111" y="457"/>
                  </a:cubicBezTo>
                  <a:cubicBezTo>
                    <a:pt x="120" y="454"/>
                    <a:pt x="130" y="461"/>
                    <a:pt x="129" y="471"/>
                  </a:cubicBezTo>
                  <a:cubicBezTo>
                    <a:pt x="126" y="497"/>
                    <a:pt x="126" y="497"/>
                    <a:pt x="126" y="497"/>
                  </a:cubicBezTo>
                  <a:cubicBezTo>
                    <a:pt x="149" y="483"/>
                    <a:pt x="149" y="483"/>
                    <a:pt x="149" y="483"/>
                  </a:cubicBezTo>
                  <a:cubicBezTo>
                    <a:pt x="157" y="478"/>
                    <a:pt x="168" y="483"/>
                    <a:pt x="169" y="493"/>
                  </a:cubicBezTo>
                  <a:cubicBezTo>
                    <a:pt x="171" y="519"/>
                    <a:pt x="171" y="519"/>
                    <a:pt x="171" y="519"/>
                  </a:cubicBezTo>
                  <a:cubicBezTo>
                    <a:pt x="190" y="501"/>
                    <a:pt x="190" y="501"/>
                    <a:pt x="190" y="501"/>
                  </a:cubicBezTo>
                  <a:cubicBezTo>
                    <a:pt x="197" y="494"/>
                    <a:pt x="209" y="498"/>
                    <a:pt x="212" y="507"/>
                  </a:cubicBezTo>
                  <a:cubicBezTo>
                    <a:pt x="218" y="533"/>
                    <a:pt x="218" y="533"/>
                    <a:pt x="218" y="533"/>
                  </a:cubicBezTo>
                  <a:cubicBezTo>
                    <a:pt x="234" y="511"/>
                    <a:pt x="234" y="511"/>
                    <a:pt x="234" y="511"/>
                  </a:cubicBezTo>
                  <a:cubicBezTo>
                    <a:pt x="240" y="504"/>
                    <a:pt x="252" y="505"/>
                    <a:pt x="256" y="513"/>
                  </a:cubicBezTo>
                  <a:cubicBezTo>
                    <a:pt x="268" y="537"/>
                    <a:pt x="268" y="537"/>
                    <a:pt x="268" y="537"/>
                  </a:cubicBezTo>
                  <a:cubicBezTo>
                    <a:pt x="279" y="513"/>
                    <a:pt x="279" y="513"/>
                    <a:pt x="279" y="513"/>
                  </a:cubicBezTo>
                  <a:cubicBezTo>
                    <a:pt x="284" y="505"/>
                    <a:pt x="296" y="503"/>
                    <a:pt x="302" y="511"/>
                  </a:cubicBezTo>
                  <a:cubicBezTo>
                    <a:pt x="317" y="533"/>
                    <a:pt x="317" y="533"/>
                    <a:pt x="317" y="53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7" y="498"/>
                    <a:pt x="338" y="494"/>
                    <a:pt x="346" y="501"/>
                  </a:cubicBezTo>
                  <a:cubicBezTo>
                    <a:pt x="365" y="519"/>
                    <a:pt x="365" y="519"/>
                    <a:pt x="365" y="519"/>
                  </a:cubicBezTo>
                  <a:cubicBezTo>
                    <a:pt x="367" y="493"/>
                    <a:pt x="367" y="493"/>
                    <a:pt x="367" y="493"/>
                  </a:cubicBezTo>
                  <a:cubicBezTo>
                    <a:pt x="368" y="483"/>
                    <a:pt x="379" y="477"/>
                    <a:pt x="387" y="483"/>
                  </a:cubicBezTo>
                  <a:cubicBezTo>
                    <a:pt x="409" y="497"/>
                    <a:pt x="409" y="497"/>
                    <a:pt x="409" y="497"/>
                  </a:cubicBezTo>
                  <a:cubicBezTo>
                    <a:pt x="407" y="471"/>
                    <a:pt x="407" y="471"/>
                    <a:pt x="407" y="471"/>
                  </a:cubicBezTo>
                  <a:cubicBezTo>
                    <a:pt x="406" y="461"/>
                    <a:pt x="415" y="454"/>
                    <a:pt x="424" y="457"/>
                  </a:cubicBezTo>
                  <a:cubicBezTo>
                    <a:pt x="449" y="467"/>
                    <a:pt x="449" y="467"/>
                    <a:pt x="449" y="467"/>
                  </a:cubicBezTo>
                  <a:cubicBezTo>
                    <a:pt x="441" y="442"/>
                    <a:pt x="441" y="442"/>
                    <a:pt x="441" y="442"/>
                  </a:cubicBezTo>
                  <a:cubicBezTo>
                    <a:pt x="438" y="432"/>
                    <a:pt x="447" y="423"/>
                    <a:pt x="456" y="425"/>
                  </a:cubicBezTo>
                  <a:cubicBezTo>
                    <a:pt x="482" y="430"/>
                    <a:pt x="482" y="430"/>
                    <a:pt x="482" y="430"/>
                  </a:cubicBezTo>
                  <a:cubicBezTo>
                    <a:pt x="470" y="407"/>
                    <a:pt x="470" y="407"/>
                    <a:pt x="470" y="407"/>
                  </a:cubicBezTo>
                  <a:cubicBezTo>
                    <a:pt x="466" y="398"/>
                    <a:pt x="472" y="388"/>
                    <a:pt x="482" y="388"/>
                  </a:cubicBezTo>
                  <a:cubicBezTo>
                    <a:pt x="508" y="388"/>
                    <a:pt x="508" y="388"/>
                    <a:pt x="508" y="388"/>
                  </a:cubicBezTo>
                  <a:cubicBezTo>
                    <a:pt x="492" y="367"/>
                    <a:pt x="492" y="367"/>
                    <a:pt x="492" y="367"/>
                  </a:cubicBezTo>
                  <a:cubicBezTo>
                    <a:pt x="486" y="359"/>
                    <a:pt x="490" y="348"/>
                    <a:pt x="500" y="346"/>
                  </a:cubicBezTo>
                  <a:close/>
                  <a:moveTo>
                    <a:pt x="384" y="122"/>
                  </a:moveTo>
                  <a:cubicBezTo>
                    <a:pt x="397" y="110"/>
                    <a:pt x="415" y="111"/>
                    <a:pt x="427" y="123"/>
                  </a:cubicBezTo>
                  <a:cubicBezTo>
                    <a:pt x="438" y="136"/>
                    <a:pt x="437" y="155"/>
                    <a:pt x="425" y="166"/>
                  </a:cubicBezTo>
                  <a:cubicBezTo>
                    <a:pt x="412" y="177"/>
                    <a:pt x="394" y="176"/>
                    <a:pt x="382" y="164"/>
                  </a:cubicBezTo>
                  <a:cubicBezTo>
                    <a:pt x="371" y="152"/>
                    <a:pt x="372" y="133"/>
                    <a:pt x="384" y="122"/>
                  </a:cubicBezTo>
                  <a:close/>
                  <a:moveTo>
                    <a:pt x="277" y="54"/>
                  </a:moveTo>
                  <a:cubicBezTo>
                    <a:pt x="294" y="54"/>
                    <a:pt x="307" y="68"/>
                    <a:pt x="306" y="85"/>
                  </a:cubicBezTo>
                  <a:cubicBezTo>
                    <a:pt x="305" y="101"/>
                    <a:pt x="291" y="114"/>
                    <a:pt x="275" y="113"/>
                  </a:cubicBezTo>
                  <a:cubicBezTo>
                    <a:pt x="258" y="113"/>
                    <a:pt x="246" y="99"/>
                    <a:pt x="246" y="82"/>
                  </a:cubicBezTo>
                  <a:cubicBezTo>
                    <a:pt x="247" y="66"/>
                    <a:pt x="261" y="53"/>
                    <a:pt x="277" y="54"/>
                  </a:cubicBezTo>
                  <a:close/>
                  <a:moveTo>
                    <a:pt x="123" y="110"/>
                  </a:moveTo>
                  <a:cubicBezTo>
                    <a:pt x="135" y="99"/>
                    <a:pt x="154" y="99"/>
                    <a:pt x="165" y="112"/>
                  </a:cubicBezTo>
                  <a:cubicBezTo>
                    <a:pt x="176" y="124"/>
                    <a:pt x="175" y="143"/>
                    <a:pt x="163" y="154"/>
                  </a:cubicBezTo>
                  <a:cubicBezTo>
                    <a:pt x="151" y="165"/>
                    <a:pt x="132" y="164"/>
                    <a:pt x="121" y="152"/>
                  </a:cubicBezTo>
                  <a:cubicBezTo>
                    <a:pt x="110" y="140"/>
                    <a:pt x="110" y="121"/>
                    <a:pt x="123" y="110"/>
                  </a:cubicBezTo>
                  <a:close/>
                  <a:moveTo>
                    <a:pt x="81" y="290"/>
                  </a:moveTo>
                  <a:cubicBezTo>
                    <a:pt x="65" y="289"/>
                    <a:pt x="52" y="275"/>
                    <a:pt x="53" y="259"/>
                  </a:cubicBezTo>
                  <a:cubicBezTo>
                    <a:pt x="53" y="242"/>
                    <a:pt x="67" y="230"/>
                    <a:pt x="84" y="230"/>
                  </a:cubicBezTo>
                  <a:cubicBezTo>
                    <a:pt x="100" y="231"/>
                    <a:pt x="113" y="245"/>
                    <a:pt x="112" y="261"/>
                  </a:cubicBezTo>
                  <a:cubicBezTo>
                    <a:pt x="112" y="278"/>
                    <a:pt x="98" y="291"/>
                    <a:pt x="81" y="290"/>
                  </a:cubicBezTo>
                  <a:close/>
                  <a:moveTo>
                    <a:pt x="151" y="416"/>
                  </a:moveTo>
                  <a:cubicBezTo>
                    <a:pt x="139" y="427"/>
                    <a:pt x="120" y="426"/>
                    <a:pt x="109" y="414"/>
                  </a:cubicBezTo>
                  <a:cubicBezTo>
                    <a:pt x="98" y="401"/>
                    <a:pt x="99" y="383"/>
                    <a:pt x="111" y="371"/>
                  </a:cubicBezTo>
                  <a:cubicBezTo>
                    <a:pt x="123" y="360"/>
                    <a:pt x="142" y="361"/>
                    <a:pt x="153" y="373"/>
                  </a:cubicBezTo>
                  <a:cubicBezTo>
                    <a:pt x="164" y="386"/>
                    <a:pt x="163" y="404"/>
                    <a:pt x="151" y="416"/>
                  </a:cubicBezTo>
                  <a:close/>
                  <a:moveTo>
                    <a:pt x="258" y="483"/>
                  </a:moveTo>
                  <a:cubicBezTo>
                    <a:pt x="241" y="483"/>
                    <a:pt x="229" y="469"/>
                    <a:pt x="229" y="452"/>
                  </a:cubicBezTo>
                  <a:cubicBezTo>
                    <a:pt x="230" y="436"/>
                    <a:pt x="244" y="423"/>
                    <a:pt x="261" y="424"/>
                  </a:cubicBezTo>
                  <a:cubicBezTo>
                    <a:pt x="277" y="425"/>
                    <a:pt x="290" y="439"/>
                    <a:pt x="289" y="455"/>
                  </a:cubicBezTo>
                  <a:cubicBezTo>
                    <a:pt x="288" y="471"/>
                    <a:pt x="274" y="484"/>
                    <a:pt x="258" y="483"/>
                  </a:cubicBezTo>
                  <a:close/>
                  <a:moveTo>
                    <a:pt x="167" y="361"/>
                  </a:moveTo>
                  <a:cubicBezTo>
                    <a:pt x="116" y="305"/>
                    <a:pt x="120" y="219"/>
                    <a:pt x="176" y="168"/>
                  </a:cubicBezTo>
                  <a:cubicBezTo>
                    <a:pt x="231" y="117"/>
                    <a:pt x="318" y="121"/>
                    <a:pt x="368" y="177"/>
                  </a:cubicBezTo>
                  <a:cubicBezTo>
                    <a:pt x="419" y="232"/>
                    <a:pt x="415" y="319"/>
                    <a:pt x="360" y="369"/>
                  </a:cubicBezTo>
                  <a:cubicBezTo>
                    <a:pt x="304" y="420"/>
                    <a:pt x="218" y="416"/>
                    <a:pt x="167" y="361"/>
                  </a:cubicBezTo>
                  <a:close/>
                  <a:moveTo>
                    <a:pt x="413" y="427"/>
                  </a:moveTo>
                  <a:cubicBezTo>
                    <a:pt x="401" y="439"/>
                    <a:pt x="382" y="438"/>
                    <a:pt x="371" y="426"/>
                  </a:cubicBezTo>
                  <a:cubicBezTo>
                    <a:pt x="359" y="413"/>
                    <a:pt x="360" y="394"/>
                    <a:pt x="372" y="383"/>
                  </a:cubicBezTo>
                  <a:cubicBezTo>
                    <a:pt x="385" y="372"/>
                    <a:pt x="404" y="373"/>
                    <a:pt x="415" y="385"/>
                  </a:cubicBezTo>
                  <a:cubicBezTo>
                    <a:pt x="426" y="397"/>
                    <a:pt x="425" y="416"/>
                    <a:pt x="413" y="427"/>
                  </a:cubicBezTo>
                  <a:close/>
                  <a:moveTo>
                    <a:pt x="451" y="307"/>
                  </a:moveTo>
                  <a:cubicBezTo>
                    <a:pt x="435" y="306"/>
                    <a:pt x="422" y="292"/>
                    <a:pt x="423" y="276"/>
                  </a:cubicBezTo>
                  <a:cubicBezTo>
                    <a:pt x="424" y="259"/>
                    <a:pt x="438" y="246"/>
                    <a:pt x="454" y="247"/>
                  </a:cubicBezTo>
                  <a:cubicBezTo>
                    <a:pt x="471" y="248"/>
                    <a:pt x="483" y="262"/>
                    <a:pt x="483" y="278"/>
                  </a:cubicBezTo>
                  <a:cubicBezTo>
                    <a:pt x="482" y="295"/>
                    <a:pt x="468" y="308"/>
                    <a:pt x="451" y="3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15BA644-3628-4979-8E0E-E24A8C3C5B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8518" y="2510306"/>
              <a:ext cx="3657600" cy="3657600"/>
            </a:xfrm>
            <a:custGeom>
              <a:avLst/>
              <a:gdLst>
                <a:gd name="T0" fmla="*/ 471 w 511"/>
                <a:gd name="T1" fmla="*/ 174 h 512"/>
                <a:gd name="T2" fmla="*/ 426 w 511"/>
                <a:gd name="T3" fmla="*/ 100 h 512"/>
                <a:gd name="T4" fmla="*/ 357 w 511"/>
                <a:gd name="T5" fmla="*/ 48 h 512"/>
                <a:gd name="T6" fmla="*/ 287 w 511"/>
                <a:gd name="T7" fmla="*/ 2 h 512"/>
                <a:gd name="T8" fmla="*/ 200 w 511"/>
                <a:gd name="T9" fmla="*/ 6 h 512"/>
                <a:gd name="T10" fmla="*/ 120 w 511"/>
                <a:gd name="T11" fmla="*/ 39 h 512"/>
                <a:gd name="T12" fmla="*/ 62 w 511"/>
                <a:gd name="T13" fmla="*/ 88 h 512"/>
                <a:gd name="T14" fmla="*/ 41 w 511"/>
                <a:gd name="T15" fmla="*/ 169 h 512"/>
                <a:gd name="T16" fmla="*/ 24 w 511"/>
                <a:gd name="T17" fmla="*/ 272 h 512"/>
                <a:gd name="T18" fmla="*/ 19 w 511"/>
                <a:gd name="T19" fmla="*/ 355 h 512"/>
                <a:gd name="T20" fmla="*/ 66 w 511"/>
                <a:gd name="T21" fmla="*/ 428 h 512"/>
                <a:gd name="T22" fmla="*/ 135 w 511"/>
                <a:gd name="T23" fmla="*/ 482 h 512"/>
                <a:gd name="T24" fmla="*/ 218 w 511"/>
                <a:gd name="T25" fmla="*/ 484 h 512"/>
                <a:gd name="T26" fmla="*/ 322 w 511"/>
                <a:gd name="T27" fmla="*/ 477 h 512"/>
                <a:gd name="T28" fmla="*/ 404 w 511"/>
                <a:gd name="T29" fmla="*/ 464 h 512"/>
                <a:gd name="T30" fmla="*/ 459 w 511"/>
                <a:gd name="T31" fmla="*/ 410 h 512"/>
                <a:gd name="T32" fmla="*/ 499 w 511"/>
                <a:gd name="T33" fmla="*/ 333 h 512"/>
                <a:gd name="T34" fmla="*/ 511 w 511"/>
                <a:gd name="T35" fmla="*/ 247 h 512"/>
                <a:gd name="T36" fmla="*/ 455 w 511"/>
                <a:gd name="T37" fmla="*/ 248 h 512"/>
                <a:gd name="T38" fmla="*/ 445 w 511"/>
                <a:gd name="T39" fmla="*/ 192 h 512"/>
                <a:gd name="T40" fmla="*/ 433 w 511"/>
                <a:gd name="T41" fmla="*/ 166 h 512"/>
                <a:gd name="T42" fmla="*/ 355 w 511"/>
                <a:gd name="T43" fmla="*/ 168 h 512"/>
                <a:gd name="T44" fmla="*/ 384 w 511"/>
                <a:gd name="T45" fmla="*/ 103 h 512"/>
                <a:gd name="T46" fmla="*/ 361 w 511"/>
                <a:gd name="T47" fmla="*/ 86 h 512"/>
                <a:gd name="T48" fmla="*/ 331 w 511"/>
                <a:gd name="T49" fmla="*/ 71 h 512"/>
                <a:gd name="T50" fmla="*/ 304 w 511"/>
                <a:gd name="T51" fmla="*/ 62 h 512"/>
                <a:gd name="T52" fmla="*/ 254 w 511"/>
                <a:gd name="T53" fmla="*/ 122 h 512"/>
                <a:gd name="T54" fmla="*/ 224 w 511"/>
                <a:gd name="T55" fmla="*/ 58 h 512"/>
                <a:gd name="T56" fmla="*/ 219 w 511"/>
                <a:gd name="T57" fmla="*/ 59 h 512"/>
                <a:gd name="T58" fmla="*/ 165 w 511"/>
                <a:gd name="T59" fmla="*/ 77 h 512"/>
                <a:gd name="T60" fmla="*/ 177 w 511"/>
                <a:gd name="T61" fmla="*/ 146 h 512"/>
                <a:gd name="T62" fmla="*/ 152 w 511"/>
                <a:gd name="T63" fmla="*/ 168 h 512"/>
                <a:gd name="T64" fmla="*/ 85 w 511"/>
                <a:gd name="T65" fmla="*/ 149 h 512"/>
                <a:gd name="T66" fmla="*/ 82 w 511"/>
                <a:gd name="T67" fmla="*/ 154 h 512"/>
                <a:gd name="T68" fmla="*/ 60 w 511"/>
                <a:gd name="T69" fmla="*/ 207 h 512"/>
                <a:gd name="T70" fmla="*/ 119 w 511"/>
                <a:gd name="T71" fmla="*/ 243 h 512"/>
                <a:gd name="T72" fmla="*/ 119 w 511"/>
                <a:gd name="T73" fmla="*/ 276 h 512"/>
                <a:gd name="T74" fmla="*/ 63 w 511"/>
                <a:gd name="T75" fmla="*/ 315 h 512"/>
                <a:gd name="T76" fmla="*/ 73 w 511"/>
                <a:gd name="T77" fmla="*/ 342 h 512"/>
                <a:gd name="T78" fmla="*/ 90 w 511"/>
                <a:gd name="T79" fmla="*/ 371 h 512"/>
                <a:gd name="T80" fmla="*/ 108 w 511"/>
                <a:gd name="T81" fmla="*/ 394 h 512"/>
                <a:gd name="T82" fmla="*/ 170 w 511"/>
                <a:gd name="T83" fmla="*/ 364 h 512"/>
                <a:gd name="T84" fmla="*/ 174 w 511"/>
                <a:gd name="T85" fmla="*/ 440 h 512"/>
                <a:gd name="T86" fmla="*/ 179 w 511"/>
                <a:gd name="T87" fmla="*/ 442 h 512"/>
                <a:gd name="T88" fmla="*/ 234 w 511"/>
                <a:gd name="T89" fmla="*/ 456 h 512"/>
                <a:gd name="T90" fmla="*/ 263 w 511"/>
                <a:gd name="T91" fmla="*/ 457 h 512"/>
                <a:gd name="T92" fmla="*/ 281 w 511"/>
                <a:gd name="T93" fmla="*/ 391 h 512"/>
                <a:gd name="T94" fmla="*/ 313 w 511"/>
                <a:gd name="T95" fmla="*/ 380 h 512"/>
                <a:gd name="T96" fmla="*/ 366 w 511"/>
                <a:gd name="T97" fmla="*/ 423 h 512"/>
                <a:gd name="T98" fmla="*/ 370 w 511"/>
                <a:gd name="T99" fmla="*/ 420 h 512"/>
                <a:gd name="T100" fmla="*/ 412 w 511"/>
                <a:gd name="T101" fmla="*/ 381 h 512"/>
                <a:gd name="T102" fmla="*/ 372 w 511"/>
                <a:gd name="T103" fmla="*/ 324 h 512"/>
                <a:gd name="T104" fmla="*/ 385 w 511"/>
                <a:gd name="T105" fmla="*/ 293 h 512"/>
                <a:gd name="T106" fmla="*/ 453 w 511"/>
                <a:gd name="T107" fmla="*/ 282 h 512"/>
                <a:gd name="T108" fmla="*/ 455 w 511"/>
                <a:gd name="T109" fmla="*/ 2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1" h="512">
                  <a:moveTo>
                    <a:pt x="486" y="241"/>
                  </a:moveTo>
                  <a:cubicBezTo>
                    <a:pt x="485" y="229"/>
                    <a:pt x="483" y="217"/>
                    <a:pt x="481" y="206"/>
                  </a:cubicBezTo>
                  <a:cubicBezTo>
                    <a:pt x="503" y="193"/>
                    <a:pt x="503" y="193"/>
                    <a:pt x="503" y="193"/>
                  </a:cubicBezTo>
                  <a:cubicBezTo>
                    <a:pt x="500" y="183"/>
                    <a:pt x="500" y="183"/>
                    <a:pt x="500" y="183"/>
                  </a:cubicBezTo>
                  <a:cubicBezTo>
                    <a:pt x="497" y="172"/>
                    <a:pt x="497" y="172"/>
                    <a:pt x="497" y="172"/>
                  </a:cubicBezTo>
                  <a:cubicBezTo>
                    <a:pt x="471" y="174"/>
                    <a:pt x="471" y="174"/>
                    <a:pt x="471" y="174"/>
                  </a:cubicBezTo>
                  <a:cubicBezTo>
                    <a:pt x="467" y="163"/>
                    <a:pt x="462" y="152"/>
                    <a:pt x="456" y="142"/>
                  </a:cubicBezTo>
                  <a:cubicBezTo>
                    <a:pt x="473" y="123"/>
                    <a:pt x="473" y="123"/>
                    <a:pt x="473" y="123"/>
                  </a:cubicBezTo>
                  <a:cubicBezTo>
                    <a:pt x="467" y="114"/>
                    <a:pt x="467" y="114"/>
                    <a:pt x="467" y="114"/>
                  </a:cubicBezTo>
                  <a:cubicBezTo>
                    <a:pt x="461" y="105"/>
                    <a:pt x="461" y="105"/>
                    <a:pt x="461" y="105"/>
                  </a:cubicBezTo>
                  <a:cubicBezTo>
                    <a:pt x="437" y="114"/>
                    <a:pt x="437" y="114"/>
                    <a:pt x="437" y="114"/>
                  </a:cubicBezTo>
                  <a:cubicBezTo>
                    <a:pt x="434" y="109"/>
                    <a:pt x="430" y="104"/>
                    <a:pt x="426" y="100"/>
                  </a:cubicBezTo>
                  <a:cubicBezTo>
                    <a:pt x="422" y="96"/>
                    <a:pt x="417" y="91"/>
                    <a:pt x="413" y="87"/>
                  </a:cubicBezTo>
                  <a:cubicBezTo>
                    <a:pt x="424" y="64"/>
                    <a:pt x="424" y="64"/>
                    <a:pt x="424" y="64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08" y="51"/>
                    <a:pt x="408" y="51"/>
                    <a:pt x="408" y="51"/>
                  </a:cubicBezTo>
                  <a:cubicBezTo>
                    <a:pt x="387" y="66"/>
                    <a:pt x="387" y="66"/>
                    <a:pt x="387" y="66"/>
                  </a:cubicBezTo>
                  <a:cubicBezTo>
                    <a:pt x="377" y="59"/>
                    <a:pt x="367" y="53"/>
                    <a:pt x="357" y="48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50" y="19"/>
                    <a:pt x="350" y="19"/>
                    <a:pt x="350" y="19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14" y="32"/>
                    <a:pt x="302" y="29"/>
                    <a:pt x="291" y="28"/>
                  </a:cubicBezTo>
                  <a:cubicBezTo>
                    <a:pt x="287" y="2"/>
                    <a:pt x="287" y="2"/>
                    <a:pt x="287" y="2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45" y="25"/>
                    <a:pt x="234" y="25"/>
                    <a:pt x="222" y="27"/>
                  </a:cubicBezTo>
                  <a:cubicBezTo>
                    <a:pt x="211" y="4"/>
                    <a:pt x="211" y="4"/>
                    <a:pt x="211" y="4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78" y="38"/>
                    <a:pt x="167" y="42"/>
                    <a:pt x="156" y="4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17" y="70"/>
                    <a:pt x="108" y="77"/>
                    <a:pt x="99" y="85"/>
                  </a:cubicBezTo>
                  <a:cubicBezTo>
                    <a:pt x="99" y="85"/>
                    <a:pt x="99" y="85"/>
                    <a:pt x="99" y="86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68" y="119"/>
                    <a:pt x="61" y="129"/>
                    <a:pt x="55" y="139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36" y="180"/>
                    <a:pt x="33" y="192"/>
                    <a:pt x="30" y="203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1" y="226"/>
                    <a:pt x="1" y="226"/>
                    <a:pt x="1" y="226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8"/>
                    <a:pt x="24" y="260"/>
                    <a:pt x="24" y="27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2" y="292"/>
                    <a:pt x="2" y="292"/>
                    <a:pt x="2" y="292"/>
                  </a:cubicBezTo>
                  <a:cubicBezTo>
                    <a:pt x="3" y="303"/>
                    <a:pt x="3" y="303"/>
                    <a:pt x="3" y="303"/>
                  </a:cubicBezTo>
                  <a:cubicBezTo>
                    <a:pt x="29" y="305"/>
                    <a:pt x="29" y="305"/>
                    <a:pt x="29" y="305"/>
                  </a:cubicBezTo>
                  <a:cubicBezTo>
                    <a:pt x="32" y="317"/>
                    <a:pt x="35" y="328"/>
                    <a:pt x="39" y="339"/>
                  </a:cubicBezTo>
                  <a:cubicBezTo>
                    <a:pt x="19" y="355"/>
                    <a:pt x="19" y="355"/>
                    <a:pt x="19" y="355"/>
                  </a:cubicBezTo>
                  <a:cubicBezTo>
                    <a:pt x="24" y="365"/>
                    <a:pt x="24" y="365"/>
                    <a:pt x="24" y="365"/>
                  </a:cubicBezTo>
                  <a:cubicBezTo>
                    <a:pt x="28" y="375"/>
                    <a:pt x="28" y="375"/>
                    <a:pt x="28" y="375"/>
                  </a:cubicBezTo>
                  <a:cubicBezTo>
                    <a:pt x="54" y="370"/>
                    <a:pt x="54" y="370"/>
                    <a:pt x="54" y="370"/>
                  </a:cubicBezTo>
                  <a:cubicBezTo>
                    <a:pt x="59" y="380"/>
                    <a:pt x="66" y="390"/>
                    <a:pt x="73" y="399"/>
                  </a:cubicBezTo>
                  <a:cubicBezTo>
                    <a:pt x="59" y="420"/>
                    <a:pt x="59" y="420"/>
                    <a:pt x="59" y="420"/>
                  </a:cubicBezTo>
                  <a:cubicBezTo>
                    <a:pt x="66" y="428"/>
                    <a:pt x="66" y="428"/>
                    <a:pt x="66" y="428"/>
                  </a:cubicBezTo>
                  <a:cubicBezTo>
                    <a:pt x="73" y="436"/>
                    <a:pt x="73" y="436"/>
                    <a:pt x="73" y="436"/>
                  </a:cubicBezTo>
                  <a:cubicBezTo>
                    <a:pt x="96" y="424"/>
                    <a:pt x="96" y="424"/>
                    <a:pt x="96" y="424"/>
                  </a:cubicBezTo>
                  <a:cubicBezTo>
                    <a:pt x="105" y="432"/>
                    <a:pt x="114" y="440"/>
                    <a:pt x="124" y="446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25" y="476"/>
                    <a:pt x="125" y="476"/>
                    <a:pt x="125" y="476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53" y="463"/>
                    <a:pt x="153" y="463"/>
                    <a:pt x="153" y="463"/>
                  </a:cubicBezTo>
                  <a:cubicBezTo>
                    <a:pt x="163" y="469"/>
                    <a:pt x="174" y="473"/>
                    <a:pt x="185" y="476"/>
                  </a:cubicBezTo>
                  <a:cubicBezTo>
                    <a:pt x="186" y="502"/>
                    <a:pt x="186" y="502"/>
                    <a:pt x="186" y="502"/>
                  </a:cubicBezTo>
                  <a:cubicBezTo>
                    <a:pt x="196" y="505"/>
                    <a:pt x="196" y="505"/>
                    <a:pt x="196" y="505"/>
                  </a:cubicBezTo>
                  <a:cubicBezTo>
                    <a:pt x="207" y="507"/>
                    <a:pt x="207" y="507"/>
                    <a:pt x="207" y="507"/>
                  </a:cubicBezTo>
                  <a:cubicBezTo>
                    <a:pt x="218" y="484"/>
                    <a:pt x="218" y="484"/>
                    <a:pt x="218" y="484"/>
                  </a:cubicBezTo>
                  <a:cubicBezTo>
                    <a:pt x="230" y="486"/>
                    <a:pt x="242" y="487"/>
                    <a:pt x="254" y="487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72" y="511"/>
                    <a:pt x="272" y="511"/>
                    <a:pt x="272" y="511"/>
                  </a:cubicBezTo>
                  <a:cubicBezTo>
                    <a:pt x="283" y="510"/>
                    <a:pt x="283" y="510"/>
                    <a:pt x="283" y="510"/>
                  </a:cubicBezTo>
                  <a:cubicBezTo>
                    <a:pt x="287" y="485"/>
                    <a:pt x="287" y="485"/>
                    <a:pt x="287" y="485"/>
                  </a:cubicBezTo>
                  <a:cubicBezTo>
                    <a:pt x="299" y="483"/>
                    <a:pt x="310" y="481"/>
                    <a:pt x="322" y="477"/>
                  </a:cubicBezTo>
                  <a:cubicBezTo>
                    <a:pt x="336" y="498"/>
                    <a:pt x="336" y="498"/>
                    <a:pt x="336" y="498"/>
                  </a:cubicBezTo>
                  <a:cubicBezTo>
                    <a:pt x="346" y="495"/>
                    <a:pt x="346" y="495"/>
                    <a:pt x="346" y="495"/>
                  </a:cubicBezTo>
                  <a:cubicBezTo>
                    <a:pt x="357" y="491"/>
                    <a:pt x="357" y="491"/>
                    <a:pt x="357" y="491"/>
                  </a:cubicBezTo>
                  <a:cubicBezTo>
                    <a:pt x="353" y="465"/>
                    <a:pt x="353" y="465"/>
                    <a:pt x="353" y="465"/>
                  </a:cubicBezTo>
                  <a:cubicBezTo>
                    <a:pt x="364" y="460"/>
                    <a:pt x="374" y="454"/>
                    <a:pt x="384" y="448"/>
                  </a:cubicBezTo>
                  <a:cubicBezTo>
                    <a:pt x="404" y="464"/>
                    <a:pt x="404" y="464"/>
                    <a:pt x="404" y="464"/>
                  </a:cubicBezTo>
                  <a:cubicBezTo>
                    <a:pt x="413" y="457"/>
                    <a:pt x="413" y="457"/>
                    <a:pt x="413" y="457"/>
                  </a:cubicBezTo>
                  <a:cubicBezTo>
                    <a:pt x="421" y="450"/>
                    <a:pt x="421" y="450"/>
                    <a:pt x="421" y="450"/>
                  </a:cubicBezTo>
                  <a:cubicBezTo>
                    <a:pt x="410" y="427"/>
                    <a:pt x="410" y="427"/>
                    <a:pt x="410" y="427"/>
                  </a:cubicBezTo>
                  <a:cubicBezTo>
                    <a:pt x="411" y="427"/>
                    <a:pt x="411" y="427"/>
                    <a:pt x="411" y="427"/>
                  </a:cubicBezTo>
                  <a:cubicBezTo>
                    <a:pt x="420" y="419"/>
                    <a:pt x="428" y="410"/>
                    <a:pt x="435" y="401"/>
                  </a:cubicBezTo>
                  <a:cubicBezTo>
                    <a:pt x="459" y="410"/>
                    <a:pt x="459" y="410"/>
                    <a:pt x="459" y="410"/>
                  </a:cubicBezTo>
                  <a:cubicBezTo>
                    <a:pt x="465" y="402"/>
                    <a:pt x="465" y="402"/>
                    <a:pt x="465" y="402"/>
                  </a:cubicBezTo>
                  <a:cubicBezTo>
                    <a:pt x="471" y="393"/>
                    <a:pt x="471" y="393"/>
                    <a:pt x="471" y="393"/>
                  </a:cubicBezTo>
                  <a:cubicBezTo>
                    <a:pt x="454" y="374"/>
                    <a:pt x="454" y="374"/>
                    <a:pt x="454" y="374"/>
                  </a:cubicBezTo>
                  <a:cubicBezTo>
                    <a:pt x="460" y="363"/>
                    <a:pt x="465" y="353"/>
                    <a:pt x="470" y="342"/>
                  </a:cubicBezTo>
                  <a:cubicBezTo>
                    <a:pt x="495" y="344"/>
                    <a:pt x="495" y="344"/>
                    <a:pt x="495" y="344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502" y="323"/>
                    <a:pt x="502" y="323"/>
                    <a:pt x="502" y="323"/>
                  </a:cubicBezTo>
                  <a:cubicBezTo>
                    <a:pt x="480" y="310"/>
                    <a:pt x="480" y="310"/>
                    <a:pt x="480" y="310"/>
                  </a:cubicBezTo>
                  <a:cubicBezTo>
                    <a:pt x="483" y="298"/>
                    <a:pt x="484" y="286"/>
                    <a:pt x="485" y="275"/>
                  </a:cubicBezTo>
                  <a:cubicBezTo>
                    <a:pt x="510" y="269"/>
                    <a:pt x="510" y="269"/>
                    <a:pt x="510" y="269"/>
                  </a:cubicBezTo>
                  <a:cubicBezTo>
                    <a:pt x="511" y="258"/>
                    <a:pt x="511" y="258"/>
                    <a:pt x="511" y="258"/>
                  </a:cubicBezTo>
                  <a:cubicBezTo>
                    <a:pt x="511" y="247"/>
                    <a:pt x="511" y="247"/>
                    <a:pt x="511" y="247"/>
                  </a:cubicBezTo>
                  <a:lnTo>
                    <a:pt x="486" y="241"/>
                  </a:lnTo>
                  <a:close/>
                  <a:moveTo>
                    <a:pt x="455" y="248"/>
                  </a:moveTo>
                  <a:cubicBezTo>
                    <a:pt x="389" y="250"/>
                    <a:pt x="389" y="250"/>
                    <a:pt x="389" y="250"/>
                  </a:cubicBezTo>
                  <a:cubicBezTo>
                    <a:pt x="389" y="245"/>
                    <a:pt x="388" y="240"/>
                    <a:pt x="388" y="23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54" y="233"/>
                    <a:pt x="455" y="240"/>
                    <a:pt x="455" y="248"/>
                  </a:cubicBezTo>
                  <a:close/>
                  <a:moveTo>
                    <a:pt x="452" y="219"/>
                  </a:moveTo>
                  <a:cubicBezTo>
                    <a:pt x="387" y="231"/>
                    <a:pt x="387" y="231"/>
                    <a:pt x="387" y="231"/>
                  </a:cubicBezTo>
                  <a:cubicBezTo>
                    <a:pt x="386" y="226"/>
                    <a:pt x="385" y="222"/>
                    <a:pt x="383" y="217"/>
                  </a:cubicBezTo>
                  <a:cubicBezTo>
                    <a:pt x="446" y="197"/>
                    <a:pt x="446" y="197"/>
                    <a:pt x="446" y="197"/>
                  </a:cubicBezTo>
                  <a:cubicBezTo>
                    <a:pt x="449" y="205"/>
                    <a:pt x="450" y="212"/>
                    <a:pt x="452" y="219"/>
                  </a:cubicBezTo>
                  <a:close/>
                  <a:moveTo>
                    <a:pt x="445" y="192"/>
                  </a:moveTo>
                  <a:cubicBezTo>
                    <a:pt x="382" y="212"/>
                    <a:pt x="382" y="212"/>
                    <a:pt x="382" y="212"/>
                  </a:cubicBezTo>
                  <a:cubicBezTo>
                    <a:pt x="380" y="208"/>
                    <a:pt x="378" y="204"/>
                    <a:pt x="376" y="200"/>
                  </a:cubicBezTo>
                  <a:cubicBezTo>
                    <a:pt x="436" y="171"/>
                    <a:pt x="436" y="171"/>
                    <a:pt x="436" y="171"/>
                  </a:cubicBezTo>
                  <a:cubicBezTo>
                    <a:pt x="439" y="178"/>
                    <a:pt x="442" y="185"/>
                    <a:pt x="445" y="192"/>
                  </a:cubicBezTo>
                  <a:close/>
                  <a:moveTo>
                    <a:pt x="422" y="146"/>
                  </a:moveTo>
                  <a:cubicBezTo>
                    <a:pt x="426" y="152"/>
                    <a:pt x="430" y="159"/>
                    <a:pt x="433" y="166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2" y="191"/>
                    <a:pt x="369" y="187"/>
                    <a:pt x="367" y="183"/>
                  </a:cubicBezTo>
                  <a:lnTo>
                    <a:pt x="422" y="146"/>
                  </a:lnTo>
                  <a:close/>
                  <a:moveTo>
                    <a:pt x="419" y="141"/>
                  </a:moveTo>
                  <a:cubicBezTo>
                    <a:pt x="364" y="178"/>
                    <a:pt x="364" y="178"/>
                    <a:pt x="364" y="178"/>
                  </a:cubicBezTo>
                  <a:cubicBezTo>
                    <a:pt x="361" y="175"/>
                    <a:pt x="358" y="171"/>
                    <a:pt x="355" y="168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10" y="129"/>
                    <a:pt x="414" y="135"/>
                    <a:pt x="419" y="141"/>
                  </a:cubicBezTo>
                  <a:close/>
                  <a:moveTo>
                    <a:pt x="401" y="119"/>
                  </a:moveTo>
                  <a:cubicBezTo>
                    <a:pt x="352" y="164"/>
                    <a:pt x="352" y="164"/>
                    <a:pt x="352" y="164"/>
                  </a:cubicBezTo>
                  <a:cubicBezTo>
                    <a:pt x="349" y="161"/>
                    <a:pt x="345" y="158"/>
                    <a:pt x="342" y="155"/>
                  </a:cubicBezTo>
                  <a:cubicBezTo>
                    <a:pt x="384" y="103"/>
                    <a:pt x="384" y="103"/>
                    <a:pt x="384" y="103"/>
                  </a:cubicBezTo>
                  <a:cubicBezTo>
                    <a:pt x="390" y="108"/>
                    <a:pt x="395" y="113"/>
                    <a:pt x="401" y="119"/>
                  </a:cubicBezTo>
                  <a:close/>
                  <a:moveTo>
                    <a:pt x="361" y="86"/>
                  </a:moveTo>
                  <a:cubicBezTo>
                    <a:pt x="368" y="90"/>
                    <a:pt x="374" y="95"/>
                    <a:pt x="380" y="100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34" y="148"/>
                    <a:pt x="330" y="146"/>
                    <a:pt x="327" y="143"/>
                  </a:cubicBezTo>
                  <a:lnTo>
                    <a:pt x="361" y="86"/>
                  </a:lnTo>
                  <a:close/>
                  <a:moveTo>
                    <a:pt x="356" y="83"/>
                  </a:moveTo>
                  <a:cubicBezTo>
                    <a:pt x="322" y="140"/>
                    <a:pt x="322" y="140"/>
                    <a:pt x="322" y="140"/>
                  </a:cubicBezTo>
                  <a:cubicBezTo>
                    <a:pt x="318" y="138"/>
                    <a:pt x="314" y="136"/>
                    <a:pt x="310" y="134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43" y="76"/>
                    <a:pt x="350" y="80"/>
                    <a:pt x="356" y="83"/>
                  </a:cubicBezTo>
                  <a:close/>
                  <a:moveTo>
                    <a:pt x="331" y="71"/>
                  </a:moveTo>
                  <a:cubicBezTo>
                    <a:pt x="305" y="132"/>
                    <a:pt x="305" y="132"/>
                    <a:pt x="305" y="132"/>
                  </a:cubicBezTo>
                  <a:cubicBezTo>
                    <a:pt x="301" y="130"/>
                    <a:pt x="296" y="129"/>
                    <a:pt x="292" y="128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16" y="65"/>
                    <a:pt x="324" y="68"/>
                    <a:pt x="331" y="71"/>
                  </a:cubicBezTo>
                  <a:close/>
                  <a:moveTo>
                    <a:pt x="281" y="57"/>
                  </a:moveTo>
                  <a:cubicBezTo>
                    <a:pt x="289" y="58"/>
                    <a:pt x="296" y="60"/>
                    <a:pt x="304" y="62"/>
                  </a:cubicBezTo>
                  <a:cubicBezTo>
                    <a:pt x="287" y="126"/>
                    <a:pt x="287" y="126"/>
                    <a:pt x="287" y="126"/>
                  </a:cubicBezTo>
                  <a:cubicBezTo>
                    <a:pt x="282" y="125"/>
                    <a:pt x="278" y="124"/>
                    <a:pt x="273" y="124"/>
                  </a:cubicBezTo>
                  <a:lnTo>
                    <a:pt x="281" y="57"/>
                  </a:lnTo>
                  <a:close/>
                  <a:moveTo>
                    <a:pt x="276" y="57"/>
                  </a:moveTo>
                  <a:cubicBezTo>
                    <a:pt x="268" y="123"/>
                    <a:pt x="268" y="123"/>
                    <a:pt x="268" y="123"/>
                  </a:cubicBezTo>
                  <a:cubicBezTo>
                    <a:pt x="263" y="122"/>
                    <a:pt x="259" y="122"/>
                    <a:pt x="254" y="122"/>
                  </a:cubicBezTo>
                  <a:cubicBezTo>
                    <a:pt x="253" y="56"/>
                    <a:pt x="253" y="56"/>
                    <a:pt x="253" y="56"/>
                  </a:cubicBezTo>
                  <a:cubicBezTo>
                    <a:pt x="260" y="56"/>
                    <a:pt x="268" y="56"/>
                    <a:pt x="276" y="57"/>
                  </a:cubicBezTo>
                  <a:close/>
                  <a:moveTo>
                    <a:pt x="247" y="56"/>
                  </a:moveTo>
                  <a:cubicBezTo>
                    <a:pt x="249" y="122"/>
                    <a:pt x="249" y="122"/>
                    <a:pt x="249" y="122"/>
                  </a:cubicBezTo>
                  <a:cubicBezTo>
                    <a:pt x="244" y="122"/>
                    <a:pt x="240" y="123"/>
                    <a:pt x="235" y="123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32" y="57"/>
                    <a:pt x="239" y="56"/>
                    <a:pt x="247" y="56"/>
                  </a:cubicBezTo>
                  <a:close/>
                  <a:moveTo>
                    <a:pt x="219" y="59"/>
                  </a:moveTo>
                  <a:cubicBezTo>
                    <a:pt x="230" y="124"/>
                    <a:pt x="230" y="124"/>
                    <a:pt x="230" y="124"/>
                  </a:cubicBezTo>
                  <a:cubicBezTo>
                    <a:pt x="225" y="125"/>
                    <a:pt x="221" y="126"/>
                    <a:pt x="217" y="127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204" y="62"/>
                    <a:pt x="211" y="60"/>
                    <a:pt x="219" y="59"/>
                  </a:cubicBezTo>
                  <a:close/>
                  <a:moveTo>
                    <a:pt x="191" y="66"/>
                  </a:moveTo>
                  <a:cubicBezTo>
                    <a:pt x="211" y="129"/>
                    <a:pt x="211" y="129"/>
                    <a:pt x="211" y="129"/>
                  </a:cubicBezTo>
                  <a:cubicBezTo>
                    <a:pt x="207" y="130"/>
                    <a:pt x="203" y="132"/>
                    <a:pt x="199" y="13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7" y="71"/>
                    <a:pt x="184" y="68"/>
                    <a:pt x="191" y="66"/>
                  </a:cubicBezTo>
                  <a:close/>
                  <a:moveTo>
                    <a:pt x="165" y="77"/>
                  </a:moveTo>
                  <a:cubicBezTo>
                    <a:pt x="194" y="136"/>
                    <a:pt x="194" y="136"/>
                    <a:pt x="194" y="136"/>
                  </a:cubicBezTo>
                  <a:cubicBezTo>
                    <a:pt x="189" y="138"/>
                    <a:pt x="185" y="140"/>
                    <a:pt x="182" y="143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51" y="84"/>
                    <a:pt x="158" y="80"/>
                    <a:pt x="165" y="77"/>
                  </a:cubicBezTo>
                  <a:close/>
                  <a:moveTo>
                    <a:pt x="140" y="92"/>
                  </a:moveTo>
                  <a:cubicBezTo>
                    <a:pt x="177" y="146"/>
                    <a:pt x="177" y="146"/>
                    <a:pt x="177" y="146"/>
                  </a:cubicBezTo>
                  <a:cubicBezTo>
                    <a:pt x="173" y="149"/>
                    <a:pt x="170" y="151"/>
                    <a:pt x="166" y="154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8" y="101"/>
                    <a:pt x="134" y="96"/>
                    <a:pt x="140" y="92"/>
                  </a:cubicBezTo>
                  <a:close/>
                  <a:moveTo>
                    <a:pt x="118" y="110"/>
                  </a:moveTo>
                  <a:cubicBezTo>
                    <a:pt x="162" y="158"/>
                    <a:pt x="162" y="158"/>
                    <a:pt x="162" y="158"/>
                  </a:cubicBezTo>
                  <a:cubicBezTo>
                    <a:pt x="159" y="161"/>
                    <a:pt x="155" y="164"/>
                    <a:pt x="152" y="168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7" y="120"/>
                    <a:pt x="112" y="115"/>
                    <a:pt x="118" y="110"/>
                  </a:cubicBezTo>
                  <a:close/>
                  <a:moveTo>
                    <a:pt x="98" y="130"/>
                  </a:moveTo>
                  <a:cubicBezTo>
                    <a:pt x="149" y="172"/>
                    <a:pt x="149" y="172"/>
                    <a:pt x="149" y="172"/>
                  </a:cubicBezTo>
                  <a:cubicBezTo>
                    <a:pt x="146" y="176"/>
                    <a:pt x="143" y="179"/>
                    <a:pt x="141" y="183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9" y="143"/>
                    <a:pt x="93" y="137"/>
                    <a:pt x="98" y="130"/>
                  </a:cubicBezTo>
                  <a:close/>
                  <a:moveTo>
                    <a:pt x="82" y="154"/>
                  </a:moveTo>
                  <a:cubicBezTo>
                    <a:pt x="138" y="188"/>
                    <a:pt x="138" y="188"/>
                    <a:pt x="138" y="188"/>
                  </a:cubicBezTo>
                  <a:cubicBezTo>
                    <a:pt x="135" y="192"/>
                    <a:pt x="133" y="196"/>
                    <a:pt x="131" y="200"/>
                  </a:cubicBezTo>
                  <a:cubicBezTo>
                    <a:pt x="71" y="175"/>
                    <a:pt x="71" y="175"/>
                    <a:pt x="71" y="175"/>
                  </a:cubicBezTo>
                  <a:cubicBezTo>
                    <a:pt x="74" y="168"/>
                    <a:pt x="78" y="161"/>
                    <a:pt x="82" y="154"/>
                  </a:cubicBezTo>
                  <a:close/>
                  <a:moveTo>
                    <a:pt x="69" y="180"/>
                  </a:moveTo>
                  <a:cubicBezTo>
                    <a:pt x="129" y="205"/>
                    <a:pt x="129" y="205"/>
                    <a:pt x="129" y="205"/>
                  </a:cubicBezTo>
                  <a:cubicBezTo>
                    <a:pt x="127" y="209"/>
                    <a:pt x="125" y="214"/>
                    <a:pt x="124" y="218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4" y="194"/>
                    <a:pt x="66" y="187"/>
                    <a:pt x="69" y="180"/>
                  </a:cubicBezTo>
                  <a:close/>
                  <a:moveTo>
                    <a:pt x="60" y="207"/>
                  </a:moveTo>
                  <a:cubicBezTo>
                    <a:pt x="122" y="223"/>
                    <a:pt x="122" y="223"/>
                    <a:pt x="122" y="223"/>
                  </a:cubicBezTo>
                  <a:cubicBezTo>
                    <a:pt x="121" y="228"/>
                    <a:pt x="120" y="232"/>
                    <a:pt x="120" y="237"/>
                  </a:cubicBezTo>
                  <a:cubicBezTo>
                    <a:pt x="56" y="230"/>
                    <a:pt x="56" y="230"/>
                    <a:pt x="56" y="230"/>
                  </a:cubicBezTo>
                  <a:cubicBezTo>
                    <a:pt x="57" y="222"/>
                    <a:pt x="58" y="214"/>
                    <a:pt x="60" y="207"/>
                  </a:cubicBezTo>
                  <a:close/>
                  <a:moveTo>
                    <a:pt x="55" y="235"/>
                  </a:moveTo>
                  <a:cubicBezTo>
                    <a:pt x="119" y="243"/>
                    <a:pt x="119" y="243"/>
                    <a:pt x="119" y="243"/>
                  </a:cubicBezTo>
                  <a:cubicBezTo>
                    <a:pt x="118" y="247"/>
                    <a:pt x="118" y="252"/>
                    <a:pt x="118" y="257"/>
                  </a:cubicBezTo>
                  <a:cubicBezTo>
                    <a:pt x="54" y="258"/>
                    <a:pt x="54" y="258"/>
                    <a:pt x="54" y="258"/>
                  </a:cubicBezTo>
                  <a:cubicBezTo>
                    <a:pt x="54" y="251"/>
                    <a:pt x="54" y="243"/>
                    <a:pt x="55" y="235"/>
                  </a:cubicBezTo>
                  <a:close/>
                  <a:moveTo>
                    <a:pt x="54" y="264"/>
                  </a:moveTo>
                  <a:cubicBezTo>
                    <a:pt x="118" y="262"/>
                    <a:pt x="118" y="262"/>
                    <a:pt x="118" y="262"/>
                  </a:cubicBezTo>
                  <a:cubicBezTo>
                    <a:pt x="118" y="267"/>
                    <a:pt x="119" y="272"/>
                    <a:pt x="119" y="276"/>
                  </a:cubicBezTo>
                  <a:cubicBezTo>
                    <a:pt x="56" y="287"/>
                    <a:pt x="56" y="287"/>
                    <a:pt x="56" y="287"/>
                  </a:cubicBezTo>
                  <a:cubicBezTo>
                    <a:pt x="55" y="279"/>
                    <a:pt x="54" y="272"/>
                    <a:pt x="54" y="264"/>
                  </a:cubicBezTo>
                  <a:close/>
                  <a:moveTo>
                    <a:pt x="57" y="292"/>
                  </a:moveTo>
                  <a:cubicBezTo>
                    <a:pt x="120" y="282"/>
                    <a:pt x="120" y="282"/>
                    <a:pt x="120" y="282"/>
                  </a:cubicBezTo>
                  <a:cubicBezTo>
                    <a:pt x="121" y="286"/>
                    <a:pt x="122" y="291"/>
                    <a:pt x="123" y="295"/>
                  </a:cubicBezTo>
                  <a:cubicBezTo>
                    <a:pt x="63" y="315"/>
                    <a:pt x="63" y="315"/>
                    <a:pt x="63" y="315"/>
                  </a:cubicBezTo>
                  <a:cubicBezTo>
                    <a:pt x="60" y="307"/>
                    <a:pt x="58" y="300"/>
                    <a:pt x="57" y="292"/>
                  </a:cubicBezTo>
                  <a:close/>
                  <a:moveTo>
                    <a:pt x="73" y="342"/>
                  </a:moveTo>
                  <a:cubicBezTo>
                    <a:pt x="70" y="335"/>
                    <a:pt x="67" y="328"/>
                    <a:pt x="64" y="320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27" y="305"/>
                    <a:pt x="128" y="309"/>
                    <a:pt x="130" y="314"/>
                  </a:cubicBezTo>
                  <a:lnTo>
                    <a:pt x="73" y="342"/>
                  </a:lnTo>
                  <a:close/>
                  <a:moveTo>
                    <a:pt x="75" y="347"/>
                  </a:moveTo>
                  <a:cubicBezTo>
                    <a:pt x="133" y="319"/>
                    <a:pt x="133" y="319"/>
                    <a:pt x="133" y="319"/>
                  </a:cubicBezTo>
                  <a:cubicBezTo>
                    <a:pt x="135" y="323"/>
                    <a:pt x="137" y="327"/>
                    <a:pt x="140" y="331"/>
                  </a:cubicBezTo>
                  <a:cubicBezTo>
                    <a:pt x="87" y="367"/>
                    <a:pt x="87" y="367"/>
                    <a:pt x="87" y="367"/>
                  </a:cubicBezTo>
                  <a:cubicBezTo>
                    <a:pt x="83" y="360"/>
                    <a:pt x="79" y="354"/>
                    <a:pt x="75" y="347"/>
                  </a:cubicBezTo>
                  <a:close/>
                  <a:moveTo>
                    <a:pt x="90" y="371"/>
                  </a:moveTo>
                  <a:cubicBezTo>
                    <a:pt x="143" y="336"/>
                    <a:pt x="143" y="336"/>
                    <a:pt x="143" y="336"/>
                  </a:cubicBezTo>
                  <a:cubicBezTo>
                    <a:pt x="145" y="339"/>
                    <a:pt x="148" y="343"/>
                    <a:pt x="151" y="347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99" y="384"/>
                    <a:pt x="94" y="378"/>
                    <a:pt x="90" y="371"/>
                  </a:cubicBezTo>
                  <a:close/>
                  <a:moveTo>
                    <a:pt x="125" y="410"/>
                  </a:moveTo>
                  <a:cubicBezTo>
                    <a:pt x="119" y="405"/>
                    <a:pt x="114" y="399"/>
                    <a:pt x="108" y="394"/>
                  </a:cubicBezTo>
                  <a:cubicBezTo>
                    <a:pt x="155" y="351"/>
                    <a:pt x="155" y="351"/>
                    <a:pt x="155" y="351"/>
                  </a:cubicBezTo>
                  <a:cubicBezTo>
                    <a:pt x="158" y="354"/>
                    <a:pt x="162" y="357"/>
                    <a:pt x="165" y="361"/>
                  </a:cubicBezTo>
                  <a:lnTo>
                    <a:pt x="125" y="410"/>
                  </a:lnTo>
                  <a:close/>
                  <a:moveTo>
                    <a:pt x="148" y="427"/>
                  </a:moveTo>
                  <a:cubicBezTo>
                    <a:pt x="142" y="423"/>
                    <a:pt x="135" y="418"/>
                    <a:pt x="129" y="413"/>
                  </a:cubicBezTo>
                  <a:cubicBezTo>
                    <a:pt x="170" y="364"/>
                    <a:pt x="170" y="364"/>
                    <a:pt x="170" y="364"/>
                  </a:cubicBezTo>
                  <a:cubicBezTo>
                    <a:pt x="173" y="367"/>
                    <a:pt x="177" y="370"/>
                    <a:pt x="181" y="372"/>
                  </a:cubicBezTo>
                  <a:lnTo>
                    <a:pt x="148" y="427"/>
                  </a:lnTo>
                  <a:close/>
                  <a:moveTo>
                    <a:pt x="153" y="430"/>
                  </a:moveTo>
                  <a:cubicBezTo>
                    <a:pt x="186" y="375"/>
                    <a:pt x="186" y="375"/>
                    <a:pt x="186" y="375"/>
                  </a:cubicBezTo>
                  <a:cubicBezTo>
                    <a:pt x="190" y="378"/>
                    <a:pt x="194" y="380"/>
                    <a:pt x="198" y="382"/>
                  </a:cubicBezTo>
                  <a:cubicBezTo>
                    <a:pt x="174" y="440"/>
                    <a:pt x="174" y="440"/>
                    <a:pt x="174" y="440"/>
                  </a:cubicBezTo>
                  <a:cubicBezTo>
                    <a:pt x="167" y="437"/>
                    <a:pt x="160" y="433"/>
                    <a:pt x="153" y="430"/>
                  </a:cubicBezTo>
                  <a:close/>
                  <a:moveTo>
                    <a:pt x="179" y="442"/>
                  </a:moveTo>
                  <a:cubicBezTo>
                    <a:pt x="204" y="384"/>
                    <a:pt x="204" y="384"/>
                    <a:pt x="204" y="384"/>
                  </a:cubicBezTo>
                  <a:cubicBezTo>
                    <a:pt x="208" y="386"/>
                    <a:pt x="212" y="387"/>
                    <a:pt x="217" y="388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193" y="448"/>
                    <a:pt x="186" y="445"/>
                    <a:pt x="179" y="442"/>
                  </a:cubicBezTo>
                  <a:close/>
                  <a:moveTo>
                    <a:pt x="206" y="451"/>
                  </a:moveTo>
                  <a:cubicBezTo>
                    <a:pt x="222" y="390"/>
                    <a:pt x="222" y="390"/>
                    <a:pt x="222" y="390"/>
                  </a:cubicBezTo>
                  <a:cubicBezTo>
                    <a:pt x="227" y="391"/>
                    <a:pt x="232" y="392"/>
                    <a:pt x="236" y="392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1" y="454"/>
                    <a:pt x="214" y="453"/>
                    <a:pt x="206" y="451"/>
                  </a:cubicBezTo>
                  <a:close/>
                  <a:moveTo>
                    <a:pt x="234" y="456"/>
                  </a:moveTo>
                  <a:cubicBezTo>
                    <a:pt x="242" y="393"/>
                    <a:pt x="242" y="393"/>
                    <a:pt x="242" y="393"/>
                  </a:cubicBezTo>
                  <a:cubicBezTo>
                    <a:pt x="246" y="393"/>
                    <a:pt x="250" y="393"/>
                    <a:pt x="254" y="393"/>
                  </a:cubicBezTo>
                  <a:cubicBezTo>
                    <a:pt x="254" y="393"/>
                    <a:pt x="255" y="393"/>
                    <a:pt x="256" y="393"/>
                  </a:cubicBezTo>
                  <a:cubicBezTo>
                    <a:pt x="257" y="457"/>
                    <a:pt x="257" y="457"/>
                    <a:pt x="257" y="457"/>
                  </a:cubicBezTo>
                  <a:cubicBezTo>
                    <a:pt x="250" y="457"/>
                    <a:pt x="242" y="457"/>
                    <a:pt x="234" y="456"/>
                  </a:cubicBezTo>
                  <a:close/>
                  <a:moveTo>
                    <a:pt x="263" y="457"/>
                  </a:moveTo>
                  <a:cubicBezTo>
                    <a:pt x="261" y="393"/>
                    <a:pt x="261" y="393"/>
                    <a:pt x="261" y="393"/>
                  </a:cubicBezTo>
                  <a:cubicBezTo>
                    <a:pt x="266" y="393"/>
                    <a:pt x="271" y="392"/>
                    <a:pt x="275" y="392"/>
                  </a:cubicBezTo>
                  <a:cubicBezTo>
                    <a:pt x="286" y="455"/>
                    <a:pt x="286" y="455"/>
                    <a:pt x="286" y="455"/>
                  </a:cubicBezTo>
                  <a:cubicBezTo>
                    <a:pt x="278" y="456"/>
                    <a:pt x="271" y="456"/>
                    <a:pt x="263" y="457"/>
                  </a:cubicBezTo>
                  <a:close/>
                  <a:moveTo>
                    <a:pt x="292" y="454"/>
                  </a:moveTo>
                  <a:cubicBezTo>
                    <a:pt x="281" y="391"/>
                    <a:pt x="281" y="391"/>
                    <a:pt x="281" y="391"/>
                  </a:cubicBezTo>
                  <a:cubicBezTo>
                    <a:pt x="285" y="390"/>
                    <a:pt x="290" y="389"/>
                    <a:pt x="294" y="387"/>
                  </a:cubicBezTo>
                  <a:cubicBezTo>
                    <a:pt x="314" y="448"/>
                    <a:pt x="314" y="448"/>
                    <a:pt x="314" y="448"/>
                  </a:cubicBezTo>
                  <a:cubicBezTo>
                    <a:pt x="307" y="450"/>
                    <a:pt x="299" y="452"/>
                    <a:pt x="292" y="454"/>
                  </a:cubicBezTo>
                  <a:close/>
                  <a:moveTo>
                    <a:pt x="319" y="446"/>
                  </a:moveTo>
                  <a:cubicBezTo>
                    <a:pt x="300" y="385"/>
                    <a:pt x="300" y="385"/>
                    <a:pt x="300" y="385"/>
                  </a:cubicBezTo>
                  <a:cubicBezTo>
                    <a:pt x="304" y="384"/>
                    <a:pt x="308" y="382"/>
                    <a:pt x="313" y="380"/>
                  </a:cubicBezTo>
                  <a:cubicBezTo>
                    <a:pt x="341" y="438"/>
                    <a:pt x="341" y="438"/>
                    <a:pt x="341" y="438"/>
                  </a:cubicBezTo>
                  <a:cubicBezTo>
                    <a:pt x="334" y="441"/>
                    <a:pt x="327" y="444"/>
                    <a:pt x="319" y="446"/>
                  </a:cubicBezTo>
                  <a:close/>
                  <a:moveTo>
                    <a:pt x="346" y="435"/>
                  </a:moveTo>
                  <a:cubicBezTo>
                    <a:pt x="318" y="377"/>
                    <a:pt x="318" y="377"/>
                    <a:pt x="318" y="377"/>
                  </a:cubicBezTo>
                  <a:cubicBezTo>
                    <a:pt x="322" y="375"/>
                    <a:pt x="326" y="373"/>
                    <a:pt x="330" y="370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59" y="428"/>
                    <a:pt x="353" y="432"/>
                    <a:pt x="346" y="435"/>
                  </a:cubicBezTo>
                  <a:close/>
                  <a:moveTo>
                    <a:pt x="370" y="420"/>
                  </a:moveTo>
                  <a:cubicBezTo>
                    <a:pt x="334" y="367"/>
                    <a:pt x="334" y="367"/>
                    <a:pt x="334" y="367"/>
                  </a:cubicBezTo>
                  <a:cubicBezTo>
                    <a:pt x="338" y="364"/>
                    <a:pt x="341" y="361"/>
                    <a:pt x="345" y="358"/>
                  </a:cubicBezTo>
                  <a:cubicBezTo>
                    <a:pt x="388" y="406"/>
                    <a:pt x="388" y="406"/>
                    <a:pt x="388" y="406"/>
                  </a:cubicBezTo>
                  <a:cubicBezTo>
                    <a:pt x="382" y="411"/>
                    <a:pt x="376" y="416"/>
                    <a:pt x="370" y="420"/>
                  </a:cubicBezTo>
                  <a:close/>
                  <a:moveTo>
                    <a:pt x="392" y="402"/>
                  </a:moveTo>
                  <a:cubicBezTo>
                    <a:pt x="349" y="354"/>
                    <a:pt x="349" y="354"/>
                    <a:pt x="349" y="354"/>
                  </a:cubicBezTo>
                  <a:cubicBezTo>
                    <a:pt x="352" y="351"/>
                    <a:pt x="355" y="348"/>
                    <a:pt x="358" y="344"/>
                  </a:cubicBezTo>
                  <a:cubicBezTo>
                    <a:pt x="408" y="385"/>
                    <a:pt x="408" y="385"/>
                    <a:pt x="408" y="385"/>
                  </a:cubicBezTo>
                  <a:cubicBezTo>
                    <a:pt x="403" y="391"/>
                    <a:pt x="398" y="397"/>
                    <a:pt x="392" y="402"/>
                  </a:cubicBezTo>
                  <a:close/>
                  <a:moveTo>
                    <a:pt x="412" y="381"/>
                  </a:moveTo>
                  <a:cubicBezTo>
                    <a:pt x="362" y="340"/>
                    <a:pt x="362" y="340"/>
                    <a:pt x="362" y="340"/>
                  </a:cubicBezTo>
                  <a:cubicBezTo>
                    <a:pt x="364" y="336"/>
                    <a:pt x="367" y="332"/>
                    <a:pt x="369" y="328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421" y="369"/>
                    <a:pt x="417" y="375"/>
                    <a:pt x="412" y="381"/>
                  </a:cubicBezTo>
                  <a:close/>
                  <a:moveTo>
                    <a:pt x="428" y="357"/>
                  </a:moveTo>
                  <a:cubicBezTo>
                    <a:pt x="372" y="324"/>
                    <a:pt x="372" y="324"/>
                    <a:pt x="372" y="324"/>
                  </a:cubicBezTo>
                  <a:cubicBezTo>
                    <a:pt x="375" y="320"/>
                    <a:pt x="377" y="316"/>
                    <a:pt x="378" y="311"/>
                  </a:cubicBezTo>
                  <a:cubicBezTo>
                    <a:pt x="438" y="337"/>
                    <a:pt x="438" y="337"/>
                    <a:pt x="438" y="337"/>
                  </a:cubicBezTo>
                  <a:cubicBezTo>
                    <a:pt x="435" y="344"/>
                    <a:pt x="432" y="351"/>
                    <a:pt x="428" y="357"/>
                  </a:cubicBezTo>
                  <a:close/>
                  <a:moveTo>
                    <a:pt x="441" y="332"/>
                  </a:moveTo>
                  <a:cubicBezTo>
                    <a:pt x="380" y="306"/>
                    <a:pt x="380" y="306"/>
                    <a:pt x="380" y="306"/>
                  </a:cubicBezTo>
                  <a:cubicBezTo>
                    <a:pt x="382" y="302"/>
                    <a:pt x="384" y="298"/>
                    <a:pt x="385" y="293"/>
                  </a:cubicBezTo>
                  <a:cubicBezTo>
                    <a:pt x="448" y="310"/>
                    <a:pt x="448" y="310"/>
                    <a:pt x="448" y="310"/>
                  </a:cubicBezTo>
                  <a:cubicBezTo>
                    <a:pt x="446" y="317"/>
                    <a:pt x="443" y="325"/>
                    <a:pt x="441" y="332"/>
                  </a:cubicBezTo>
                  <a:close/>
                  <a:moveTo>
                    <a:pt x="449" y="305"/>
                  </a:moveTo>
                  <a:cubicBezTo>
                    <a:pt x="386" y="288"/>
                    <a:pt x="386" y="288"/>
                    <a:pt x="386" y="288"/>
                  </a:cubicBezTo>
                  <a:cubicBezTo>
                    <a:pt x="387" y="283"/>
                    <a:pt x="388" y="279"/>
                    <a:pt x="388" y="274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3" y="290"/>
                    <a:pt x="451" y="297"/>
                    <a:pt x="449" y="305"/>
                  </a:cubicBezTo>
                  <a:close/>
                  <a:moveTo>
                    <a:pt x="454" y="276"/>
                  </a:moveTo>
                  <a:cubicBezTo>
                    <a:pt x="389" y="269"/>
                    <a:pt x="389" y="269"/>
                    <a:pt x="389" y="269"/>
                  </a:cubicBezTo>
                  <a:cubicBezTo>
                    <a:pt x="389" y="265"/>
                    <a:pt x="389" y="261"/>
                    <a:pt x="389" y="258"/>
                  </a:cubicBezTo>
                  <a:cubicBezTo>
                    <a:pt x="389" y="257"/>
                    <a:pt x="389" y="256"/>
                    <a:pt x="389" y="255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55" y="261"/>
                    <a:pt x="455" y="269"/>
                    <a:pt x="454" y="276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6406376D-2EFD-41A9-8735-21E4FE2958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3076" y="6122190"/>
              <a:ext cx="1073240" cy="1076396"/>
            </a:xfrm>
            <a:custGeom>
              <a:avLst/>
              <a:gdLst>
                <a:gd name="T0" fmla="*/ 50 w 285"/>
                <a:gd name="T1" fmla="*/ 51 h 286"/>
                <a:gd name="T2" fmla="*/ 35 w 285"/>
                <a:gd name="T3" fmla="*/ 69 h 286"/>
                <a:gd name="T4" fmla="*/ 23 w 285"/>
                <a:gd name="T5" fmla="*/ 91 h 286"/>
                <a:gd name="T6" fmla="*/ 15 w 285"/>
                <a:gd name="T7" fmla="*/ 113 h 286"/>
                <a:gd name="T8" fmla="*/ 12 w 285"/>
                <a:gd name="T9" fmla="*/ 137 h 286"/>
                <a:gd name="T10" fmla="*/ 13 w 285"/>
                <a:gd name="T11" fmla="*/ 161 h 286"/>
                <a:gd name="T12" fmla="*/ 19 w 285"/>
                <a:gd name="T13" fmla="*/ 185 h 286"/>
                <a:gd name="T14" fmla="*/ 29 w 285"/>
                <a:gd name="T15" fmla="*/ 207 h 286"/>
                <a:gd name="T16" fmla="*/ 42 w 285"/>
                <a:gd name="T17" fmla="*/ 227 h 286"/>
                <a:gd name="T18" fmla="*/ 59 w 285"/>
                <a:gd name="T19" fmla="*/ 244 h 286"/>
                <a:gd name="T20" fmla="*/ 79 w 285"/>
                <a:gd name="T21" fmla="*/ 257 h 286"/>
                <a:gd name="T22" fmla="*/ 101 w 285"/>
                <a:gd name="T23" fmla="*/ 267 h 286"/>
                <a:gd name="T24" fmla="*/ 125 w 285"/>
                <a:gd name="T25" fmla="*/ 272 h 286"/>
                <a:gd name="T26" fmla="*/ 149 w 285"/>
                <a:gd name="T27" fmla="*/ 274 h 286"/>
                <a:gd name="T28" fmla="*/ 173 w 285"/>
                <a:gd name="T29" fmla="*/ 270 h 286"/>
                <a:gd name="T30" fmla="*/ 196 w 285"/>
                <a:gd name="T31" fmla="*/ 262 h 286"/>
                <a:gd name="T32" fmla="*/ 217 w 285"/>
                <a:gd name="T33" fmla="*/ 251 h 286"/>
                <a:gd name="T34" fmla="*/ 235 w 285"/>
                <a:gd name="T35" fmla="*/ 235 h 286"/>
                <a:gd name="T36" fmla="*/ 250 w 285"/>
                <a:gd name="T37" fmla="*/ 217 h 286"/>
                <a:gd name="T38" fmla="*/ 262 w 285"/>
                <a:gd name="T39" fmla="*/ 196 h 286"/>
                <a:gd name="T40" fmla="*/ 270 w 285"/>
                <a:gd name="T41" fmla="*/ 173 h 286"/>
                <a:gd name="T42" fmla="*/ 273 w 285"/>
                <a:gd name="T43" fmla="*/ 149 h 286"/>
                <a:gd name="T44" fmla="*/ 272 w 285"/>
                <a:gd name="T45" fmla="*/ 125 h 286"/>
                <a:gd name="T46" fmla="*/ 266 w 285"/>
                <a:gd name="T47" fmla="*/ 101 h 286"/>
                <a:gd name="T48" fmla="*/ 257 w 285"/>
                <a:gd name="T49" fmla="*/ 79 h 286"/>
                <a:gd name="T50" fmla="*/ 243 w 285"/>
                <a:gd name="T51" fmla="*/ 59 h 286"/>
                <a:gd name="T52" fmla="*/ 226 w 285"/>
                <a:gd name="T53" fmla="*/ 42 h 286"/>
                <a:gd name="T54" fmla="*/ 206 w 285"/>
                <a:gd name="T55" fmla="*/ 29 h 286"/>
                <a:gd name="T56" fmla="*/ 184 w 285"/>
                <a:gd name="T57" fmla="*/ 19 h 286"/>
                <a:gd name="T58" fmla="*/ 160 w 285"/>
                <a:gd name="T59" fmla="*/ 14 h 286"/>
                <a:gd name="T60" fmla="*/ 136 w 285"/>
                <a:gd name="T61" fmla="*/ 13 h 286"/>
                <a:gd name="T62" fmla="*/ 112 w 285"/>
                <a:gd name="T63" fmla="*/ 16 h 286"/>
                <a:gd name="T64" fmla="*/ 90 w 285"/>
                <a:gd name="T65" fmla="*/ 24 h 286"/>
                <a:gd name="T66" fmla="*/ 69 w 285"/>
                <a:gd name="T67" fmla="*/ 35 h 286"/>
                <a:gd name="T68" fmla="*/ 103 w 285"/>
                <a:gd name="T69" fmla="*/ 99 h 286"/>
                <a:gd name="T70" fmla="*/ 99 w 285"/>
                <a:gd name="T71" fmla="*/ 183 h 286"/>
                <a:gd name="T72" fmla="*/ 238 w 285"/>
                <a:gd name="T73" fmla="*/ 164 h 286"/>
                <a:gd name="T74" fmla="*/ 84 w 285"/>
                <a:gd name="T75" fmla="*/ 235 h 286"/>
                <a:gd name="T76" fmla="*/ 107 w 285"/>
                <a:gd name="T77" fmla="*/ 207 h 286"/>
                <a:gd name="T78" fmla="*/ 175 w 285"/>
                <a:gd name="T79" fmla="*/ 39 h 286"/>
                <a:gd name="T80" fmla="*/ 240 w 285"/>
                <a:gd name="T81" fmla="*/ 135 h 286"/>
                <a:gd name="T82" fmla="*/ 197 w 285"/>
                <a:gd name="T83" fmla="*/ 94 h 286"/>
                <a:gd name="T84" fmla="*/ 163 w 285"/>
                <a:gd name="T85" fmla="*/ 47 h 286"/>
                <a:gd name="T86" fmla="*/ 134 w 285"/>
                <a:gd name="T87" fmla="*/ 45 h 286"/>
                <a:gd name="T88" fmla="*/ 93 w 285"/>
                <a:gd name="T89" fmla="*/ 89 h 286"/>
                <a:gd name="T90" fmla="*/ 62 w 285"/>
                <a:gd name="T91" fmla="*/ 200 h 286"/>
                <a:gd name="T92" fmla="*/ 123 w 285"/>
                <a:gd name="T93" fmla="*/ 3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5" h="286">
                  <a:moveTo>
                    <a:pt x="59" y="43"/>
                  </a:moveTo>
                  <a:cubicBezTo>
                    <a:pt x="46" y="37"/>
                    <a:pt x="46" y="37"/>
                    <a:pt x="46" y="3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2" y="56"/>
                    <a:pt x="47" y="61"/>
                    <a:pt x="42" y="60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7" y="74"/>
                    <a:pt x="34" y="80"/>
                    <a:pt x="29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6" y="95"/>
                    <a:pt x="24" y="101"/>
                    <a:pt x="19" y="102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9" y="117"/>
                    <a:pt x="18" y="123"/>
                    <a:pt x="13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7" y="140"/>
                    <a:pt x="17" y="146"/>
                    <a:pt x="12" y="149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8" y="163"/>
                    <a:pt x="19" y="169"/>
                    <a:pt x="15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24" y="186"/>
                    <a:pt x="26" y="192"/>
                    <a:pt x="23" y="196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34" y="207"/>
                    <a:pt x="37" y="212"/>
                    <a:pt x="35" y="217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42" y="227"/>
                    <a:pt x="42" y="227"/>
                    <a:pt x="42" y="227"/>
                  </a:cubicBezTo>
                  <a:cubicBezTo>
                    <a:pt x="47" y="226"/>
                    <a:pt x="52" y="230"/>
                    <a:pt x="50" y="235"/>
                  </a:cubicBezTo>
                  <a:cubicBezTo>
                    <a:pt x="46" y="249"/>
                    <a:pt x="46" y="249"/>
                    <a:pt x="46" y="249"/>
                  </a:cubicBezTo>
                  <a:cubicBezTo>
                    <a:pt x="59" y="244"/>
                    <a:pt x="59" y="244"/>
                    <a:pt x="59" y="244"/>
                  </a:cubicBezTo>
                  <a:cubicBezTo>
                    <a:pt x="64" y="242"/>
                    <a:pt x="69" y="246"/>
                    <a:pt x="69" y="251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79" y="257"/>
                    <a:pt x="79" y="257"/>
                    <a:pt x="79" y="257"/>
                  </a:cubicBezTo>
                  <a:cubicBezTo>
                    <a:pt x="84" y="254"/>
                    <a:pt x="89" y="257"/>
                    <a:pt x="90" y="263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5" y="263"/>
                    <a:pt x="111" y="265"/>
                    <a:pt x="113" y="270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8" y="268"/>
                    <a:pt x="134" y="269"/>
                    <a:pt x="137" y="274"/>
                  </a:cubicBezTo>
                  <a:cubicBezTo>
                    <a:pt x="143" y="286"/>
                    <a:pt x="143" y="286"/>
                    <a:pt x="143" y="286"/>
                  </a:cubicBezTo>
                  <a:cubicBezTo>
                    <a:pt x="149" y="274"/>
                    <a:pt x="149" y="274"/>
                    <a:pt x="149" y="274"/>
                  </a:cubicBezTo>
                  <a:cubicBezTo>
                    <a:pt x="151" y="269"/>
                    <a:pt x="158" y="268"/>
                    <a:pt x="161" y="27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73" y="270"/>
                    <a:pt x="173" y="270"/>
                    <a:pt x="173" y="270"/>
                  </a:cubicBezTo>
                  <a:cubicBezTo>
                    <a:pt x="174" y="265"/>
                    <a:pt x="180" y="263"/>
                    <a:pt x="184" y="267"/>
                  </a:cubicBezTo>
                  <a:cubicBezTo>
                    <a:pt x="194" y="277"/>
                    <a:pt x="194" y="277"/>
                    <a:pt x="194" y="277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6" y="257"/>
                    <a:pt x="202" y="254"/>
                    <a:pt x="206" y="257"/>
                  </a:cubicBezTo>
                  <a:cubicBezTo>
                    <a:pt x="218" y="265"/>
                    <a:pt x="218" y="265"/>
                    <a:pt x="218" y="265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6" y="246"/>
                    <a:pt x="221" y="242"/>
                    <a:pt x="226" y="244"/>
                  </a:cubicBezTo>
                  <a:cubicBezTo>
                    <a:pt x="239" y="249"/>
                    <a:pt x="239" y="249"/>
                    <a:pt x="239" y="249"/>
                  </a:cubicBezTo>
                  <a:cubicBezTo>
                    <a:pt x="235" y="235"/>
                    <a:pt x="235" y="235"/>
                    <a:pt x="235" y="235"/>
                  </a:cubicBezTo>
                  <a:cubicBezTo>
                    <a:pt x="234" y="230"/>
                    <a:pt x="238" y="225"/>
                    <a:pt x="243" y="227"/>
                  </a:cubicBezTo>
                  <a:cubicBezTo>
                    <a:pt x="257" y="229"/>
                    <a:pt x="257" y="229"/>
                    <a:pt x="257" y="229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48" y="212"/>
                    <a:pt x="251" y="207"/>
                    <a:pt x="257" y="207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59" y="192"/>
                    <a:pt x="261" y="185"/>
                    <a:pt x="266" y="185"/>
                  </a:cubicBezTo>
                  <a:cubicBezTo>
                    <a:pt x="280" y="182"/>
                    <a:pt x="280" y="182"/>
                    <a:pt x="280" y="182"/>
                  </a:cubicBezTo>
                  <a:cubicBezTo>
                    <a:pt x="270" y="173"/>
                    <a:pt x="270" y="173"/>
                    <a:pt x="270" y="173"/>
                  </a:cubicBezTo>
                  <a:cubicBezTo>
                    <a:pt x="266" y="169"/>
                    <a:pt x="267" y="163"/>
                    <a:pt x="272" y="161"/>
                  </a:cubicBezTo>
                  <a:cubicBezTo>
                    <a:pt x="285" y="156"/>
                    <a:pt x="285" y="156"/>
                    <a:pt x="285" y="156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269" y="146"/>
                    <a:pt x="269" y="140"/>
                    <a:pt x="273" y="137"/>
                  </a:cubicBezTo>
                  <a:cubicBezTo>
                    <a:pt x="285" y="130"/>
                    <a:pt x="285" y="130"/>
                    <a:pt x="285" y="130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67" y="123"/>
                    <a:pt x="266" y="117"/>
                    <a:pt x="270" y="113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66" y="101"/>
                    <a:pt x="266" y="101"/>
                    <a:pt x="266" y="101"/>
                  </a:cubicBezTo>
                  <a:cubicBezTo>
                    <a:pt x="261" y="100"/>
                    <a:pt x="259" y="94"/>
                    <a:pt x="262" y="90"/>
                  </a:cubicBezTo>
                  <a:cubicBezTo>
                    <a:pt x="271" y="79"/>
                    <a:pt x="271" y="79"/>
                    <a:pt x="271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1" y="79"/>
                    <a:pt x="248" y="74"/>
                    <a:pt x="250" y="69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43" y="59"/>
                    <a:pt x="243" y="59"/>
                    <a:pt x="243" y="59"/>
                  </a:cubicBezTo>
                  <a:cubicBezTo>
                    <a:pt x="238" y="60"/>
                    <a:pt x="233" y="56"/>
                    <a:pt x="235" y="51"/>
                  </a:cubicBezTo>
                  <a:cubicBezTo>
                    <a:pt x="239" y="37"/>
                    <a:pt x="239" y="37"/>
                    <a:pt x="239" y="37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1" y="44"/>
                    <a:pt x="216" y="40"/>
                    <a:pt x="216" y="35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2" y="32"/>
                    <a:pt x="196" y="29"/>
                    <a:pt x="195" y="24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80" y="23"/>
                    <a:pt x="174" y="21"/>
                    <a:pt x="173" y="16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7" y="18"/>
                    <a:pt x="151" y="17"/>
                    <a:pt x="149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4" y="17"/>
                    <a:pt x="128" y="18"/>
                    <a:pt x="125" y="14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21"/>
                    <a:pt x="105" y="23"/>
                    <a:pt x="101" y="1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9"/>
                    <a:pt x="83" y="32"/>
                    <a:pt x="79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41"/>
                    <a:pt x="64" y="45"/>
                    <a:pt x="59" y="43"/>
                  </a:cubicBezTo>
                  <a:close/>
                  <a:moveTo>
                    <a:pt x="99" y="183"/>
                  </a:moveTo>
                  <a:cubicBezTo>
                    <a:pt x="77" y="159"/>
                    <a:pt x="79" y="121"/>
                    <a:pt x="103" y="99"/>
                  </a:cubicBezTo>
                  <a:cubicBezTo>
                    <a:pt x="127" y="77"/>
                    <a:pt x="164" y="79"/>
                    <a:pt x="186" y="103"/>
                  </a:cubicBezTo>
                  <a:cubicBezTo>
                    <a:pt x="208" y="127"/>
                    <a:pt x="207" y="165"/>
                    <a:pt x="183" y="187"/>
                  </a:cubicBezTo>
                  <a:cubicBezTo>
                    <a:pt x="158" y="209"/>
                    <a:pt x="121" y="207"/>
                    <a:pt x="99" y="183"/>
                  </a:cubicBezTo>
                  <a:close/>
                  <a:moveTo>
                    <a:pt x="211" y="169"/>
                  </a:moveTo>
                  <a:cubicBezTo>
                    <a:pt x="213" y="165"/>
                    <a:pt x="216" y="163"/>
                    <a:pt x="220" y="16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4" y="164"/>
                    <a:pt x="248" y="170"/>
                    <a:pt x="247" y="175"/>
                  </a:cubicBezTo>
                  <a:cubicBezTo>
                    <a:pt x="241" y="193"/>
                    <a:pt x="231" y="210"/>
                    <a:pt x="216" y="223"/>
                  </a:cubicBezTo>
                  <a:cubicBezTo>
                    <a:pt x="179" y="257"/>
                    <a:pt x="124" y="261"/>
                    <a:pt x="84" y="235"/>
                  </a:cubicBezTo>
                  <a:cubicBezTo>
                    <a:pt x="79" y="232"/>
                    <a:pt x="78" y="225"/>
                    <a:pt x="83" y="220"/>
                  </a:cubicBezTo>
                  <a:cubicBezTo>
                    <a:pt x="96" y="208"/>
                    <a:pt x="96" y="208"/>
                    <a:pt x="96" y="208"/>
                  </a:cubicBezTo>
                  <a:cubicBezTo>
                    <a:pt x="99" y="206"/>
                    <a:pt x="103" y="205"/>
                    <a:pt x="107" y="207"/>
                  </a:cubicBezTo>
                  <a:cubicBezTo>
                    <a:pt x="133" y="222"/>
                    <a:pt x="168" y="219"/>
                    <a:pt x="192" y="197"/>
                  </a:cubicBezTo>
                  <a:cubicBezTo>
                    <a:pt x="201" y="189"/>
                    <a:pt x="207" y="179"/>
                    <a:pt x="211" y="169"/>
                  </a:cubicBezTo>
                  <a:close/>
                  <a:moveTo>
                    <a:pt x="175" y="39"/>
                  </a:moveTo>
                  <a:cubicBezTo>
                    <a:pt x="193" y="45"/>
                    <a:pt x="209" y="55"/>
                    <a:pt x="223" y="70"/>
                  </a:cubicBezTo>
                  <a:cubicBezTo>
                    <a:pt x="237" y="85"/>
                    <a:pt x="246" y="104"/>
                    <a:pt x="250" y="124"/>
                  </a:cubicBezTo>
                  <a:cubicBezTo>
                    <a:pt x="251" y="130"/>
                    <a:pt x="246" y="135"/>
                    <a:pt x="240" y="135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19" y="134"/>
                    <a:pt x="215" y="131"/>
                    <a:pt x="214" y="127"/>
                  </a:cubicBezTo>
                  <a:cubicBezTo>
                    <a:pt x="211" y="115"/>
                    <a:pt x="206" y="103"/>
                    <a:pt x="197" y="94"/>
                  </a:cubicBezTo>
                  <a:cubicBezTo>
                    <a:pt x="189" y="85"/>
                    <a:pt x="179" y="78"/>
                    <a:pt x="168" y="74"/>
                  </a:cubicBezTo>
                  <a:cubicBezTo>
                    <a:pt x="165" y="73"/>
                    <a:pt x="162" y="69"/>
                    <a:pt x="162" y="65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69" y="37"/>
                    <a:pt x="175" y="39"/>
                  </a:cubicBezTo>
                  <a:close/>
                  <a:moveTo>
                    <a:pt x="123" y="36"/>
                  </a:moveTo>
                  <a:cubicBezTo>
                    <a:pt x="129" y="35"/>
                    <a:pt x="134" y="39"/>
                    <a:pt x="134" y="45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7"/>
                    <a:pt x="130" y="71"/>
                    <a:pt x="126" y="71"/>
                  </a:cubicBezTo>
                  <a:cubicBezTo>
                    <a:pt x="114" y="74"/>
                    <a:pt x="103" y="80"/>
                    <a:pt x="93" y="89"/>
                  </a:cubicBezTo>
                  <a:cubicBezTo>
                    <a:pt x="68" y="112"/>
                    <a:pt x="62" y="148"/>
                    <a:pt x="77" y="177"/>
                  </a:cubicBezTo>
                  <a:cubicBezTo>
                    <a:pt x="79" y="181"/>
                    <a:pt x="78" y="185"/>
                    <a:pt x="75" y="188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58" y="204"/>
                    <a:pt x="51" y="203"/>
                    <a:pt x="48" y="198"/>
                  </a:cubicBezTo>
                  <a:cubicBezTo>
                    <a:pt x="23" y="154"/>
                    <a:pt x="31" y="98"/>
                    <a:pt x="69" y="63"/>
                  </a:cubicBezTo>
                  <a:cubicBezTo>
                    <a:pt x="85" y="48"/>
                    <a:pt x="104" y="39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04D935BA-53A6-4C85-B7CB-1D3790373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2749" y="3632485"/>
              <a:ext cx="1160602" cy="1165626"/>
            </a:xfrm>
            <a:custGeom>
              <a:avLst/>
              <a:gdLst>
                <a:gd name="T0" fmla="*/ 80 w 486"/>
                <a:gd name="T1" fmla="*/ 86 h 488"/>
                <a:gd name="T2" fmla="*/ 61 w 486"/>
                <a:gd name="T3" fmla="*/ 109 h 488"/>
                <a:gd name="T4" fmla="*/ 18 w 486"/>
                <a:gd name="T5" fmla="*/ 149 h 488"/>
                <a:gd name="T6" fmla="*/ 16 w 486"/>
                <a:gd name="T7" fmla="*/ 198 h 488"/>
                <a:gd name="T8" fmla="*/ 35 w 486"/>
                <a:gd name="T9" fmla="*/ 246 h 488"/>
                <a:gd name="T10" fmla="*/ 17 w 486"/>
                <a:gd name="T11" fmla="*/ 295 h 488"/>
                <a:gd name="T12" fmla="*/ 27 w 486"/>
                <a:gd name="T13" fmla="*/ 328 h 488"/>
                <a:gd name="T14" fmla="*/ 69 w 486"/>
                <a:gd name="T15" fmla="*/ 359 h 488"/>
                <a:gd name="T16" fmla="*/ 64 w 486"/>
                <a:gd name="T17" fmla="*/ 409 h 488"/>
                <a:gd name="T18" fmla="*/ 107 w 486"/>
                <a:gd name="T19" fmla="*/ 431 h 488"/>
                <a:gd name="T20" fmla="*/ 159 w 486"/>
                <a:gd name="T21" fmla="*/ 435 h 488"/>
                <a:gd name="T22" fmla="*/ 181 w 486"/>
                <a:gd name="T23" fmla="*/ 480 h 488"/>
                <a:gd name="T24" fmla="*/ 230 w 486"/>
                <a:gd name="T25" fmla="*/ 475 h 488"/>
                <a:gd name="T26" fmla="*/ 275 w 486"/>
                <a:gd name="T27" fmla="*/ 450 h 488"/>
                <a:gd name="T28" fmla="*/ 319 w 486"/>
                <a:gd name="T29" fmla="*/ 476 h 488"/>
                <a:gd name="T30" fmla="*/ 357 w 486"/>
                <a:gd name="T31" fmla="*/ 446 h 488"/>
                <a:gd name="T32" fmla="*/ 379 w 486"/>
                <a:gd name="T33" fmla="*/ 425 h 488"/>
                <a:gd name="T34" fmla="*/ 432 w 486"/>
                <a:gd name="T35" fmla="*/ 398 h 488"/>
                <a:gd name="T36" fmla="*/ 448 w 486"/>
                <a:gd name="T37" fmla="*/ 352 h 488"/>
                <a:gd name="T38" fmla="*/ 444 w 486"/>
                <a:gd name="T39" fmla="*/ 300 h 488"/>
                <a:gd name="T40" fmla="*/ 475 w 486"/>
                <a:gd name="T41" fmla="*/ 259 h 488"/>
                <a:gd name="T42" fmla="*/ 485 w 486"/>
                <a:gd name="T43" fmla="*/ 212 h 488"/>
                <a:gd name="T44" fmla="*/ 455 w 486"/>
                <a:gd name="T45" fmla="*/ 161 h 488"/>
                <a:gd name="T46" fmla="*/ 441 w 486"/>
                <a:gd name="T47" fmla="*/ 135 h 488"/>
                <a:gd name="T48" fmla="*/ 423 w 486"/>
                <a:gd name="T49" fmla="*/ 79 h 488"/>
                <a:gd name="T50" fmla="*/ 380 w 486"/>
                <a:gd name="T51" fmla="*/ 57 h 488"/>
                <a:gd name="T52" fmla="*/ 330 w 486"/>
                <a:gd name="T53" fmla="*/ 55 h 488"/>
                <a:gd name="T54" fmla="*/ 291 w 486"/>
                <a:gd name="T55" fmla="*/ 17 h 488"/>
                <a:gd name="T56" fmla="*/ 246 w 486"/>
                <a:gd name="T57" fmla="*/ 0 h 488"/>
                <a:gd name="T58" fmla="*/ 192 w 486"/>
                <a:gd name="T59" fmla="*/ 29 h 488"/>
                <a:gd name="T60" fmla="*/ 163 w 486"/>
                <a:gd name="T61" fmla="*/ 32 h 488"/>
                <a:gd name="T62" fmla="*/ 114 w 486"/>
                <a:gd name="T63" fmla="*/ 37 h 488"/>
                <a:gd name="T64" fmla="*/ 93 w 486"/>
                <a:gd name="T65" fmla="*/ 218 h 488"/>
                <a:gd name="T66" fmla="*/ 108 w 486"/>
                <a:gd name="T67" fmla="*/ 315 h 488"/>
                <a:gd name="T68" fmla="*/ 258 w 486"/>
                <a:gd name="T69" fmla="*/ 157 h 488"/>
                <a:gd name="T70" fmla="*/ 210 w 486"/>
                <a:gd name="T71" fmla="*/ 200 h 488"/>
                <a:gd name="T72" fmla="*/ 156 w 486"/>
                <a:gd name="T73" fmla="*/ 229 h 488"/>
                <a:gd name="T74" fmla="*/ 294 w 486"/>
                <a:gd name="T75" fmla="*/ 316 h 488"/>
                <a:gd name="T76" fmla="*/ 228 w 486"/>
                <a:gd name="T77" fmla="*/ 331 h 488"/>
                <a:gd name="T78" fmla="*/ 199 w 486"/>
                <a:gd name="T79" fmla="*/ 277 h 488"/>
                <a:gd name="T80" fmla="*/ 168 w 486"/>
                <a:gd name="T81" fmla="*/ 326 h 488"/>
                <a:gd name="T82" fmla="*/ 311 w 486"/>
                <a:gd name="T83" fmla="*/ 398 h 488"/>
                <a:gd name="T84" fmla="*/ 280 w 486"/>
                <a:gd name="T85" fmla="*/ 349 h 488"/>
                <a:gd name="T86" fmla="*/ 400 w 486"/>
                <a:gd name="T87" fmla="*/ 307 h 488"/>
                <a:gd name="T88" fmla="*/ 344 w 486"/>
                <a:gd name="T89" fmla="*/ 294 h 488"/>
                <a:gd name="T90" fmla="*/ 412 w 486"/>
                <a:gd name="T91" fmla="*/ 250 h 488"/>
                <a:gd name="T92" fmla="*/ 360 w 486"/>
                <a:gd name="T93" fmla="*/ 185 h 488"/>
                <a:gd name="T94" fmla="*/ 321 w 486"/>
                <a:gd name="T95" fmla="*/ 201 h 488"/>
                <a:gd name="T96" fmla="*/ 316 w 486"/>
                <a:gd name="T97" fmla="*/ 193 h 488"/>
                <a:gd name="T98" fmla="*/ 348 w 486"/>
                <a:gd name="T99" fmla="*/ 165 h 488"/>
                <a:gd name="T100" fmla="*/ 312 w 486"/>
                <a:gd name="T101" fmla="*/ 89 h 488"/>
                <a:gd name="T102" fmla="*/ 242 w 486"/>
                <a:gd name="T103" fmla="*/ 132 h 488"/>
                <a:gd name="T104" fmla="*/ 156 w 486"/>
                <a:gd name="T105" fmla="*/ 119 h 488"/>
                <a:gd name="T106" fmla="*/ 98 w 486"/>
                <a:gd name="T107" fmla="*/ 19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6" h="488">
                  <a:moveTo>
                    <a:pt x="105" y="43"/>
                  </a:moveTo>
                  <a:cubicBezTo>
                    <a:pt x="100" y="46"/>
                    <a:pt x="99" y="54"/>
                    <a:pt x="103" y="59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12" y="70"/>
                    <a:pt x="113" y="79"/>
                    <a:pt x="107" y="86"/>
                  </a:cubicBezTo>
                  <a:cubicBezTo>
                    <a:pt x="100" y="95"/>
                    <a:pt x="87" y="94"/>
                    <a:pt x="80" y="86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3" y="77"/>
                    <a:pt x="65" y="77"/>
                    <a:pt x="61" y="82"/>
                  </a:cubicBezTo>
                  <a:cubicBezTo>
                    <a:pt x="58" y="85"/>
                    <a:pt x="56" y="87"/>
                    <a:pt x="54" y="90"/>
                  </a:cubicBezTo>
                  <a:cubicBezTo>
                    <a:pt x="50" y="95"/>
                    <a:pt x="51" y="102"/>
                    <a:pt x="57" y="106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8" y="114"/>
                    <a:pt x="72" y="123"/>
                    <a:pt x="68" y="131"/>
                  </a:cubicBezTo>
                  <a:cubicBezTo>
                    <a:pt x="64" y="141"/>
                    <a:pt x="51" y="144"/>
                    <a:pt x="42" y="138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3" y="132"/>
                    <a:pt x="25" y="134"/>
                    <a:pt x="22" y="140"/>
                  </a:cubicBezTo>
                  <a:cubicBezTo>
                    <a:pt x="21" y="143"/>
                    <a:pt x="20" y="146"/>
                    <a:pt x="18" y="149"/>
                  </a:cubicBezTo>
                  <a:cubicBezTo>
                    <a:pt x="16" y="155"/>
                    <a:pt x="19" y="162"/>
                    <a:pt x="25" y="164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40" y="169"/>
                    <a:pt x="45" y="178"/>
                    <a:pt x="43" y="188"/>
                  </a:cubicBezTo>
                  <a:cubicBezTo>
                    <a:pt x="48" y="195"/>
                    <a:pt x="40" y="205"/>
                    <a:pt x="31" y="202"/>
                  </a:cubicBezTo>
                  <a:cubicBezTo>
                    <a:pt x="16" y="198"/>
                    <a:pt x="16" y="198"/>
                    <a:pt x="16" y="198"/>
                  </a:cubicBezTo>
                  <a:cubicBezTo>
                    <a:pt x="10" y="196"/>
                    <a:pt x="3" y="200"/>
                    <a:pt x="2" y="207"/>
                  </a:cubicBezTo>
                  <a:cubicBezTo>
                    <a:pt x="2" y="210"/>
                    <a:pt x="1" y="213"/>
                    <a:pt x="1" y="216"/>
                  </a:cubicBezTo>
                  <a:cubicBezTo>
                    <a:pt x="0" y="223"/>
                    <a:pt x="5" y="229"/>
                    <a:pt x="12" y="229"/>
                  </a:cubicBezTo>
                  <a:cubicBezTo>
                    <a:pt x="18" y="229"/>
                    <a:pt x="18" y="229"/>
                    <a:pt x="18" y="229"/>
                  </a:cubicBezTo>
                  <a:cubicBezTo>
                    <a:pt x="27" y="229"/>
                    <a:pt x="35" y="237"/>
                    <a:pt x="35" y="246"/>
                  </a:cubicBezTo>
                  <a:cubicBezTo>
                    <a:pt x="35" y="256"/>
                    <a:pt x="27" y="264"/>
                    <a:pt x="17" y="264"/>
                  </a:cubicBezTo>
                  <a:cubicBezTo>
                    <a:pt x="12" y="264"/>
                    <a:pt x="12" y="264"/>
                    <a:pt x="12" y="264"/>
                  </a:cubicBezTo>
                  <a:cubicBezTo>
                    <a:pt x="6" y="264"/>
                    <a:pt x="0" y="269"/>
                    <a:pt x="1" y="276"/>
                  </a:cubicBezTo>
                  <a:cubicBezTo>
                    <a:pt x="2" y="279"/>
                    <a:pt x="2" y="283"/>
                    <a:pt x="3" y="286"/>
                  </a:cubicBezTo>
                  <a:cubicBezTo>
                    <a:pt x="4" y="292"/>
                    <a:pt x="10" y="296"/>
                    <a:pt x="17" y="295"/>
                  </a:cubicBezTo>
                  <a:cubicBezTo>
                    <a:pt x="22" y="293"/>
                    <a:pt x="22" y="293"/>
                    <a:pt x="22" y="293"/>
                  </a:cubicBezTo>
                  <a:cubicBezTo>
                    <a:pt x="32" y="290"/>
                    <a:pt x="41" y="296"/>
                    <a:pt x="44" y="305"/>
                  </a:cubicBezTo>
                  <a:cubicBezTo>
                    <a:pt x="44" y="305"/>
                    <a:pt x="44" y="305"/>
                    <a:pt x="44" y="305"/>
                  </a:cubicBezTo>
                  <a:cubicBezTo>
                    <a:pt x="47" y="314"/>
                    <a:pt x="41" y="324"/>
                    <a:pt x="32" y="327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1" y="330"/>
                    <a:pt x="17" y="337"/>
                    <a:pt x="20" y="343"/>
                  </a:cubicBezTo>
                  <a:cubicBezTo>
                    <a:pt x="22" y="346"/>
                    <a:pt x="23" y="349"/>
                    <a:pt x="24" y="352"/>
                  </a:cubicBezTo>
                  <a:cubicBezTo>
                    <a:pt x="27" y="358"/>
                    <a:pt x="35" y="360"/>
                    <a:pt x="40" y="356"/>
                  </a:cubicBezTo>
                  <a:cubicBezTo>
                    <a:pt x="45" y="353"/>
                    <a:pt x="45" y="353"/>
                    <a:pt x="45" y="353"/>
                  </a:cubicBezTo>
                  <a:cubicBezTo>
                    <a:pt x="53" y="348"/>
                    <a:pt x="64" y="351"/>
                    <a:pt x="69" y="359"/>
                  </a:cubicBezTo>
                  <a:cubicBezTo>
                    <a:pt x="69" y="359"/>
                    <a:pt x="69" y="359"/>
                    <a:pt x="69" y="359"/>
                  </a:cubicBezTo>
                  <a:cubicBezTo>
                    <a:pt x="74" y="367"/>
                    <a:pt x="72" y="378"/>
                    <a:pt x="64" y="383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54" y="389"/>
                    <a:pt x="53" y="397"/>
                    <a:pt x="57" y="402"/>
                  </a:cubicBezTo>
                  <a:cubicBezTo>
                    <a:pt x="59" y="404"/>
                    <a:pt x="61" y="407"/>
                    <a:pt x="64" y="409"/>
                  </a:cubicBezTo>
                  <a:cubicBezTo>
                    <a:pt x="68" y="414"/>
                    <a:pt x="76" y="414"/>
                    <a:pt x="80" y="409"/>
                  </a:cubicBezTo>
                  <a:cubicBezTo>
                    <a:pt x="84" y="405"/>
                    <a:pt x="84" y="405"/>
                    <a:pt x="84" y="405"/>
                  </a:cubicBezTo>
                  <a:cubicBezTo>
                    <a:pt x="89" y="398"/>
                    <a:pt x="99" y="397"/>
                    <a:pt x="106" y="401"/>
                  </a:cubicBezTo>
                  <a:cubicBezTo>
                    <a:pt x="116" y="407"/>
                    <a:pt x="117" y="420"/>
                    <a:pt x="110" y="428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2" y="436"/>
                    <a:pt x="103" y="444"/>
                    <a:pt x="109" y="448"/>
                  </a:cubicBezTo>
                  <a:cubicBezTo>
                    <a:pt x="112" y="450"/>
                    <a:pt x="115" y="451"/>
                    <a:pt x="117" y="453"/>
                  </a:cubicBezTo>
                  <a:cubicBezTo>
                    <a:pt x="123" y="456"/>
                    <a:pt x="130" y="454"/>
                    <a:pt x="133" y="448"/>
                  </a:cubicBezTo>
                  <a:cubicBezTo>
                    <a:pt x="136" y="443"/>
                    <a:pt x="136" y="443"/>
                    <a:pt x="136" y="443"/>
                  </a:cubicBezTo>
                  <a:cubicBezTo>
                    <a:pt x="140" y="434"/>
                    <a:pt x="150" y="430"/>
                    <a:pt x="159" y="435"/>
                  </a:cubicBezTo>
                  <a:cubicBezTo>
                    <a:pt x="159" y="435"/>
                    <a:pt x="159" y="435"/>
                    <a:pt x="159" y="435"/>
                  </a:cubicBezTo>
                  <a:cubicBezTo>
                    <a:pt x="168" y="439"/>
                    <a:pt x="171" y="449"/>
                    <a:pt x="167" y="458"/>
                  </a:cubicBezTo>
                  <a:cubicBezTo>
                    <a:pt x="165" y="462"/>
                    <a:pt x="165" y="462"/>
                    <a:pt x="165" y="462"/>
                  </a:cubicBezTo>
                  <a:cubicBezTo>
                    <a:pt x="162" y="468"/>
                    <a:pt x="166" y="475"/>
                    <a:pt x="172" y="477"/>
                  </a:cubicBezTo>
                  <a:cubicBezTo>
                    <a:pt x="175" y="478"/>
                    <a:pt x="178" y="479"/>
                    <a:pt x="181" y="480"/>
                  </a:cubicBezTo>
                  <a:cubicBezTo>
                    <a:pt x="188" y="482"/>
                    <a:pt x="194" y="478"/>
                    <a:pt x="195" y="471"/>
                  </a:cubicBezTo>
                  <a:cubicBezTo>
                    <a:pt x="196" y="465"/>
                    <a:pt x="196" y="465"/>
                    <a:pt x="196" y="465"/>
                  </a:cubicBezTo>
                  <a:cubicBezTo>
                    <a:pt x="197" y="456"/>
                    <a:pt x="206" y="449"/>
                    <a:pt x="216" y="451"/>
                  </a:cubicBezTo>
                  <a:cubicBezTo>
                    <a:pt x="225" y="452"/>
                    <a:pt x="232" y="461"/>
                    <a:pt x="231" y="471"/>
                  </a:cubicBezTo>
                  <a:cubicBezTo>
                    <a:pt x="230" y="475"/>
                    <a:pt x="230" y="475"/>
                    <a:pt x="230" y="475"/>
                  </a:cubicBezTo>
                  <a:cubicBezTo>
                    <a:pt x="229" y="482"/>
                    <a:pt x="234" y="488"/>
                    <a:pt x="241" y="488"/>
                  </a:cubicBezTo>
                  <a:cubicBezTo>
                    <a:pt x="244" y="488"/>
                    <a:pt x="247" y="488"/>
                    <a:pt x="250" y="488"/>
                  </a:cubicBezTo>
                  <a:cubicBezTo>
                    <a:pt x="257" y="488"/>
                    <a:pt x="262" y="482"/>
                    <a:pt x="261" y="475"/>
                  </a:cubicBezTo>
                  <a:cubicBezTo>
                    <a:pt x="260" y="470"/>
                    <a:pt x="260" y="470"/>
                    <a:pt x="260" y="470"/>
                  </a:cubicBezTo>
                  <a:cubicBezTo>
                    <a:pt x="259" y="460"/>
                    <a:pt x="266" y="451"/>
                    <a:pt x="275" y="450"/>
                  </a:cubicBezTo>
                  <a:cubicBezTo>
                    <a:pt x="275" y="450"/>
                    <a:pt x="275" y="450"/>
                    <a:pt x="275" y="450"/>
                  </a:cubicBezTo>
                  <a:cubicBezTo>
                    <a:pt x="285" y="449"/>
                    <a:pt x="294" y="455"/>
                    <a:pt x="295" y="465"/>
                  </a:cubicBezTo>
                  <a:cubicBezTo>
                    <a:pt x="295" y="470"/>
                    <a:pt x="295" y="470"/>
                    <a:pt x="295" y="470"/>
                  </a:cubicBezTo>
                  <a:cubicBezTo>
                    <a:pt x="296" y="476"/>
                    <a:pt x="303" y="481"/>
                    <a:pt x="309" y="479"/>
                  </a:cubicBezTo>
                  <a:cubicBezTo>
                    <a:pt x="313" y="478"/>
                    <a:pt x="316" y="477"/>
                    <a:pt x="319" y="476"/>
                  </a:cubicBezTo>
                  <a:cubicBezTo>
                    <a:pt x="325" y="474"/>
                    <a:pt x="328" y="467"/>
                    <a:pt x="325" y="461"/>
                  </a:cubicBezTo>
                  <a:cubicBezTo>
                    <a:pt x="323" y="456"/>
                    <a:pt x="323" y="456"/>
                    <a:pt x="323" y="456"/>
                  </a:cubicBezTo>
                  <a:cubicBezTo>
                    <a:pt x="319" y="447"/>
                    <a:pt x="323" y="436"/>
                    <a:pt x="332" y="433"/>
                  </a:cubicBezTo>
                  <a:cubicBezTo>
                    <a:pt x="341" y="429"/>
                    <a:pt x="351" y="433"/>
                    <a:pt x="355" y="441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60" y="452"/>
                    <a:pt x="367" y="454"/>
                    <a:pt x="373" y="451"/>
                  </a:cubicBezTo>
                  <a:cubicBezTo>
                    <a:pt x="373" y="451"/>
                    <a:pt x="373" y="451"/>
                    <a:pt x="373" y="451"/>
                  </a:cubicBezTo>
                  <a:cubicBezTo>
                    <a:pt x="376" y="449"/>
                    <a:pt x="378" y="447"/>
                    <a:pt x="381" y="445"/>
                  </a:cubicBezTo>
                  <a:cubicBezTo>
                    <a:pt x="386" y="442"/>
                    <a:pt x="387" y="434"/>
                    <a:pt x="383" y="429"/>
                  </a:cubicBezTo>
                  <a:cubicBezTo>
                    <a:pt x="379" y="425"/>
                    <a:pt x="379" y="425"/>
                    <a:pt x="379" y="425"/>
                  </a:cubicBezTo>
                  <a:cubicBezTo>
                    <a:pt x="373" y="417"/>
                    <a:pt x="374" y="406"/>
                    <a:pt x="381" y="400"/>
                  </a:cubicBezTo>
                  <a:cubicBezTo>
                    <a:pt x="389" y="394"/>
                    <a:pt x="400" y="395"/>
                    <a:pt x="406" y="402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14" y="411"/>
                    <a:pt x="421" y="411"/>
                    <a:pt x="426" y="406"/>
                  </a:cubicBezTo>
                  <a:cubicBezTo>
                    <a:pt x="428" y="403"/>
                    <a:pt x="430" y="401"/>
                    <a:pt x="432" y="398"/>
                  </a:cubicBezTo>
                  <a:cubicBezTo>
                    <a:pt x="436" y="393"/>
                    <a:pt x="435" y="386"/>
                    <a:pt x="430" y="382"/>
                  </a:cubicBezTo>
                  <a:cubicBezTo>
                    <a:pt x="425" y="379"/>
                    <a:pt x="425" y="379"/>
                    <a:pt x="425" y="379"/>
                  </a:cubicBezTo>
                  <a:cubicBezTo>
                    <a:pt x="417" y="374"/>
                    <a:pt x="414" y="363"/>
                    <a:pt x="420" y="355"/>
                  </a:cubicBezTo>
                  <a:cubicBezTo>
                    <a:pt x="425" y="347"/>
                    <a:pt x="436" y="344"/>
                    <a:pt x="444" y="350"/>
                  </a:cubicBezTo>
                  <a:cubicBezTo>
                    <a:pt x="448" y="352"/>
                    <a:pt x="448" y="352"/>
                    <a:pt x="448" y="352"/>
                  </a:cubicBezTo>
                  <a:cubicBezTo>
                    <a:pt x="454" y="356"/>
                    <a:pt x="461" y="354"/>
                    <a:pt x="464" y="348"/>
                  </a:cubicBezTo>
                  <a:cubicBezTo>
                    <a:pt x="465" y="345"/>
                    <a:pt x="467" y="342"/>
                    <a:pt x="468" y="339"/>
                  </a:cubicBezTo>
                  <a:cubicBezTo>
                    <a:pt x="471" y="333"/>
                    <a:pt x="467" y="326"/>
                    <a:pt x="461" y="324"/>
                  </a:cubicBezTo>
                  <a:cubicBezTo>
                    <a:pt x="455" y="322"/>
                    <a:pt x="455" y="322"/>
                    <a:pt x="455" y="322"/>
                  </a:cubicBezTo>
                  <a:cubicBezTo>
                    <a:pt x="446" y="320"/>
                    <a:pt x="441" y="310"/>
                    <a:pt x="444" y="300"/>
                  </a:cubicBezTo>
                  <a:cubicBezTo>
                    <a:pt x="439" y="293"/>
                    <a:pt x="446" y="283"/>
                    <a:pt x="455" y="286"/>
                  </a:cubicBezTo>
                  <a:cubicBezTo>
                    <a:pt x="470" y="290"/>
                    <a:pt x="470" y="290"/>
                    <a:pt x="470" y="290"/>
                  </a:cubicBezTo>
                  <a:cubicBezTo>
                    <a:pt x="477" y="292"/>
                    <a:pt x="483" y="288"/>
                    <a:pt x="484" y="281"/>
                  </a:cubicBezTo>
                  <a:cubicBezTo>
                    <a:pt x="485" y="278"/>
                    <a:pt x="485" y="275"/>
                    <a:pt x="486" y="272"/>
                  </a:cubicBezTo>
                  <a:cubicBezTo>
                    <a:pt x="486" y="265"/>
                    <a:pt x="481" y="260"/>
                    <a:pt x="475" y="259"/>
                  </a:cubicBezTo>
                  <a:cubicBezTo>
                    <a:pt x="469" y="259"/>
                    <a:pt x="469" y="259"/>
                    <a:pt x="469" y="259"/>
                  </a:cubicBezTo>
                  <a:cubicBezTo>
                    <a:pt x="461" y="259"/>
                    <a:pt x="453" y="253"/>
                    <a:pt x="452" y="245"/>
                  </a:cubicBezTo>
                  <a:cubicBezTo>
                    <a:pt x="450" y="234"/>
                    <a:pt x="459" y="224"/>
                    <a:pt x="469" y="224"/>
                  </a:cubicBezTo>
                  <a:cubicBezTo>
                    <a:pt x="474" y="224"/>
                    <a:pt x="474" y="224"/>
                    <a:pt x="474" y="224"/>
                  </a:cubicBezTo>
                  <a:cubicBezTo>
                    <a:pt x="481" y="224"/>
                    <a:pt x="486" y="219"/>
                    <a:pt x="485" y="212"/>
                  </a:cubicBezTo>
                  <a:cubicBezTo>
                    <a:pt x="485" y="209"/>
                    <a:pt x="484" y="206"/>
                    <a:pt x="484" y="202"/>
                  </a:cubicBezTo>
                  <a:cubicBezTo>
                    <a:pt x="482" y="196"/>
                    <a:pt x="476" y="192"/>
                    <a:pt x="470" y="194"/>
                  </a:cubicBezTo>
                  <a:cubicBezTo>
                    <a:pt x="464" y="195"/>
                    <a:pt x="464" y="195"/>
                    <a:pt x="464" y="195"/>
                  </a:cubicBezTo>
                  <a:cubicBezTo>
                    <a:pt x="456" y="197"/>
                    <a:pt x="447" y="194"/>
                    <a:pt x="444" y="186"/>
                  </a:cubicBezTo>
                  <a:cubicBezTo>
                    <a:pt x="439" y="176"/>
                    <a:pt x="444" y="164"/>
                    <a:pt x="455" y="161"/>
                  </a:cubicBezTo>
                  <a:cubicBezTo>
                    <a:pt x="459" y="160"/>
                    <a:pt x="459" y="160"/>
                    <a:pt x="459" y="160"/>
                  </a:cubicBezTo>
                  <a:cubicBezTo>
                    <a:pt x="466" y="158"/>
                    <a:pt x="469" y="151"/>
                    <a:pt x="466" y="145"/>
                  </a:cubicBezTo>
                  <a:cubicBezTo>
                    <a:pt x="465" y="142"/>
                    <a:pt x="464" y="139"/>
                    <a:pt x="462" y="136"/>
                  </a:cubicBezTo>
                  <a:cubicBezTo>
                    <a:pt x="459" y="130"/>
                    <a:pt x="452" y="128"/>
                    <a:pt x="446" y="132"/>
                  </a:cubicBezTo>
                  <a:cubicBezTo>
                    <a:pt x="441" y="135"/>
                    <a:pt x="441" y="135"/>
                    <a:pt x="441" y="135"/>
                  </a:cubicBezTo>
                  <a:cubicBezTo>
                    <a:pt x="433" y="140"/>
                    <a:pt x="422" y="138"/>
                    <a:pt x="417" y="129"/>
                  </a:cubicBezTo>
                  <a:cubicBezTo>
                    <a:pt x="412" y="121"/>
                    <a:pt x="415" y="110"/>
                    <a:pt x="423" y="105"/>
                  </a:cubicBezTo>
                  <a:cubicBezTo>
                    <a:pt x="427" y="103"/>
                    <a:pt x="427" y="103"/>
                    <a:pt x="427" y="103"/>
                  </a:cubicBezTo>
                  <a:cubicBezTo>
                    <a:pt x="432" y="99"/>
                    <a:pt x="434" y="91"/>
                    <a:pt x="429" y="86"/>
                  </a:cubicBezTo>
                  <a:cubicBezTo>
                    <a:pt x="427" y="84"/>
                    <a:pt x="425" y="81"/>
                    <a:pt x="423" y="79"/>
                  </a:cubicBezTo>
                  <a:cubicBezTo>
                    <a:pt x="418" y="74"/>
                    <a:pt x="411" y="74"/>
                    <a:pt x="407" y="79"/>
                  </a:cubicBezTo>
                  <a:cubicBezTo>
                    <a:pt x="403" y="83"/>
                    <a:pt x="403" y="83"/>
                    <a:pt x="403" y="83"/>
                  </a:cubicBezTo>
                  <a:cubicBezTo>
                    <a:pt x="397" y="90"/>
                    <a:pt x="388" y="91"/>
                    <a:pt x="380" y="87"/>
                  </a:cubicBezTo>
                  <a:cubicBezTo>
                    <a:pt x="371" y="81"/>
                    <a:pt x="369" y="68"/>
                    <a:pt x="376" y="60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84" y="52"/>
                    <a:pt x="383" y="44"/>
                    <a:pt x="377" y="40"/>
                  </a:cubicBezTo>
                  <a:cubicBezTo>
                    <a:pt x="375" y="38"/>
                    <a:pt x="372" y="37"/>
                    <a:pt x="369" y="35"/>
                  </a:cubicBezTo>
                  <a:cubicBezTo>
                    <a:pt x="363" y="32"/>
                    <a:pt x="356" y="34"/>
                    <a:pt x="353" y="40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7" y="53"/>
                    <a:pt x="339" y="57"/>
                    <a:pt x="330" y="55"/>
                  </a:cubicBezTo>
                  <a:cubicBezTo>
                    <a:pt x="320" y="52"/>
                    <a:pt x="315" y="40"/>
                    <a:pt x="319" y="30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4" y="20"/>
                    <a:pt x="321" y="13"/>
                    <a:pt x="314" y="11"/>
                  </a:cubicBezTo>
                  <a:cubicBezTo>
                    <a:pt x="311" y="10"/>
                    <a:pt x="308" y="9"/>
                    <a:pt x="305" y="8"/>
                  </a:cubicBezTo>
                  <a:cubicBezTo>
                    <a:pt x="299" y="6"/>
                    <a:pt x="292" y="11"/>
                    <a:pt x="291" y="17"/>
                  </a:cubicBezTo>
                  <a:cubicBezTo>
                    <a:pt x="291" y="22"/>
                    <a:pt x="291" y="22"/>
                    <a:pt x="291" y="22"/>
                  </a:cubicBezTo>
                  <a:cubicBezTo>
                    <a:pt x="289" y="31"/>
                    <a:pt x="282" y="38"/>
                    <a:pt x="274" y="38"/>
                  </a:cubicBezTo>
                  <a:cubicBezTo>
                    <a:pt x="262" y="38"/>
                    <a:pt x="254" y="28"/>
                    <a:pt x="256" y="18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8" y="6"/>
                    <a:pt x="253" y="0"/>
                    <a:pt x="246" y="0"/>
                  </a:cubicBezTo>
                  <a:cubicBezTo>
                    <a:pt x="243" y="0"/>
                    <a:pt x="239" y="0"/>
                    <a:pt x="236" y="0"/>
                  </a:cubicBezTo>
                  <a:cubicBezTo>
                    <a:pt x="230" y="0"/>
                    <a:pt x="225" y="6"/>
                    <a:pt x="225" y="13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8" y="28"/>
                    <a:pt x="221" y="37"/>
                    <a:pt x="211" y="38"/>
                  </a:cubicBezTo>
                  <a:cubicBezTo>
                    <a:pt x="204" y="43"/>
                    <a:pt x="194" y="38"/>
                    <a:pt x="192" y="29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2"/>
                    <a:pt x="183" y="7"/>
                    <a:pt x="177" y="9"/>
                  </a:cubicBezTo>
                  <a:cubicBezTo>
                    <a:pt x="174" y="10"/>
                    <a:pt x="171" y="11"/>
                    <a:pt x="168" y="12"/>
                  </a:cubicBezTo>
                  <a:cubicBezTo>
                    <a:pt x="161" y="14"/>
                    <a:pt x="158" y="21"/>
                    <a:pt x="161" y="27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8" y="42"/>
                    <a:pt x="162" y="54"/>
                    <a:pt x="152" y="57"/>
                  </a:cubicBezTo>
                  <a:cubicBezTo>
                    <a:pt x="143" y="59"/>
                    <a:pt x="135" y="54"/>
                    <a:pt x="131" y="46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7" y="36"/>
                    <a:pt x="119" y="34"/>
                    <a:pt x="114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1" y="39"/>
                    <a:pt x="108" y="41"/>
                    <a:pt x="105" y="43"/>
                  </a:cubicBezTo>
                  <a:close/>
                  <a:moveTo>
                    <a:pt x="108" y="315"/>
                  </a:moveTo>
                  <a:cubicBezTo>
                    <a:pt x="100" y="320"/>
                    <a:pt x="90" y="317"/>
                    <a:pt x="87" y="308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5" y="222"/>
                    <a:pt x="83" y="216"/>
                    <a:pt x="93" y="218"/>
                  </a:cubicBezTo>
                  <a:cubicBezTo>
                    <a:pt x="114" y="223"/>
                    <a:pt x="114" y="223"/>
                    <a:pt x="114" y="223"/>
                  </a:cubicBezTo>
                  <a:cubicBezTo>
                    <a:pt x="124" y="225"/>
                    <a:pt x="132" y="235"/>
                    <a:pt x="132" y="245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40" y="286"/>
                    <a:pt x="135" y="298"/>
                    <a:pt x="127" y="303"/>
                  </a:cubicBezTo>
                  <a:lnTo>
                    <a:pt x="108" y="315"/>
                  </a:lnTo>
                  <a:close/>
                  <a:moveTo>
                    <a:pt x="258" y="157"/>
                  </a:moveTo>
                  <a:cubicBezTo>
                    <a:pt x="251" y="189"/>
                    <a:pt x="251" y="189"/>
                    <a:pt x="251" y="189"/>
                  </a:cubicBezTo>
                  <a:cubicBezTo>
                    <a:pt x="240" y="188"/>
                    <a:pt x="228" y="189"/>
                    <a:pt x="218" y="195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19" y="156"/>
                    <a:pt x="239" y="153"/>
                    <a:pt x="258" y="157"/>
                  </a:cubicBezTo>
                  <a:close/>
                  <a:moveTo>
                    <a:pt x="210" y="200"/>
                  </a:moveTo>
                  <a:cubicBezTo>
                    <a:pt x="201" y="207"/>
                    <a:pt x="194" y="217"/>
                    <a:pt x="191" y="227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64" y="201"/>
                    <a:pt x="175" y="184"/>
                    <a:pt x="192" y="172"/>
                  </a:cubicBezTo>
                  <a:lnTo>
                    <a:pt x="210" y="200"/>
                  </a:lnTo>
                  <a:close/>
                  <a:moveTo>
                    <a:pt x="156" y="229"/>
                  </a:moveTo>
                  <a:cubicBezTo>
                    <a:pt x="189" y="237"/>
                    <a:pt x="189" y="237"/>
                    <a:pt x="189" y="237"/>
                  </a:cubicBezTo>
                  <a:cubicBezTo>
                    <a:pt x="187" y="247"/>
                    <a:pt x="189" y="259"/>
                    <a:pt x="194" y="269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56" y="269"/>
                    <a:pt x="153" y="248"/>
                    <a:pt x="156" y="229"/>
                  </a:cubicBezTo>
                  <a:close/>
                  <a:moveTo>
                    <a:pt x="294" y="316"/>
                  </a:moveTo>
                  <a:cubicBezTo>
                    <a:pt x="277" y="288"/>
                    <a:pt x="277" y="288"/>
                    <a:pt x="277" y="288"/>
                  </a:cubicBezTo>
                  <a:cubicBezTo>
                    <a:pt x="286" y="281"/>
                    <a:pt x="293" y="272"/>
                    <a:pt x="296" y="261"/>
                  </a:cubicBezTo>
                  <a:cubicBezTo>
                    <a:pt x="328" y="269"/>
                    <a:pt x="328" y="269"/>
                    <a:pt x="328" y="269"/>
                  </a:cubicBezTo>
                  <a:cubicBezTo>
                    <a:pt x="323" y="287"/>
                    <a:pt x="311" y="304"/>
                    <a:pt x="294" y="316"/>
                  </a:cubicBezTo>
                  <a:close/>
                  <a:moveTo>
                    <a:pt x="228" y="331"/>
                  </a:moveTo>
                  <a:cubicBezTo>
                    <a:pt x="236" y="299"/>
                    <a:pt x="236" y="299"/>
                    <a:pt x="236" y="299"/>
                  </a:cubicBezTo>
                  <a:cubicBezTo>
                    <a:pt x="247" y="300"/>
                    <a:pt x="258" y="299"/>
                    <a:pt x="268" y="293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68" y="332"/>
                    <a:pt x="248" y="335"/>
                    <a:pt x="228" y="331"/>
                  </a:cubicBezTo>
                  <a:close/>
                  <a:moveTo>
                    <a:pt x="199" y="277"/>
                  </a:moveTo>
                  <a:cubicBezTo>
                    <a:pt x="206" y="287"/>
                    <a:pt x="216" y="293"/>
                    <a:pt x="226" y="296"/>
                  </a:cubicBezTo>
                  <a:cubicBezTo>
                    <a:pt x="219" y="329"/>
                    <a:pt x="219" y="329"/>
                    <a:pt x="219" y="329"/>
                  </a:cubicBezTo>
                  <a:cubicBezTo>
                    <a:pt x="200" y="324"/>
                    <a:pt x="183" y="312"/>
                    <a:pt x="171" y="295"/>
                  </a:cubicBezTo>
                  <a:lnTo>
                    <a:pt x="199" y="277"/>
                  </a:lnTo>
                  <a:close/>
                  <a:moveTo>
                    <a:pt x="181" y="401"/>
                  </a:moveTo>
                  <a:cubicBezTo>
                    <a:pt x="118" y="357"/>
                    <a:pt x="118" y="357"/>
                    <a:pt x="118" y="357"/>
                  </a:cubicBezTo>
                  <a:cubicBezTo>
                    <a:pt x="111" y="350"/>
                    <a:pt x="112" y="340"/>
                    <a:pt x="120" y="335"/>
                  </a:cubicBezTo>
                  <a:cubicBezTo>
                    <a:pt x="139" y="323"/>
                    <a:pt x="139" y="323"/>
                    <a:pt x="139" y="323"/>
                  </a:cubicBezTo>
                  <a:cubicBezTo>
                    <a:pt x="148" y="318"/>
                    <a:pt x="160" y="319"/>
                    <a:pt x="168" y="326"/>
                  </a:cubicBezTo>
                  <a:cubicBezTo>
                    <a:pt x="194" y="344"/>
                    <a:pt x="194" y="344"/>
                    <a:pt x="194" y="344"/>
                  </a:cubicBezTo>
                  <a:cubicBezTo>
                    <a:pt x="203" y="348"/>
                    <a:pt x="208" y="360"/>
                    <a:pt x="206" y="369"/>
                  </a:cubicBezTo>
                  <a:cubicBezTo>
                    <a:pt x="201" y="391"/>
                    <a:pt x="201" y="391"/>
                    <a:pt x="201" y="391"/>
                  </a:cubicBezTo>
                  <a:cubicBezTo>
                    <a:pt x="199" y="400"/>
                    <a:pt x="190" y="405"/>
                    <a:pt x="181" y="401"/>
                  </a:cubicBezTo>
                  <a:close/>
                  <a:moveTo>
                    <a:pt x="311" y="398"/>
                  </a:moveTo>
                  <a:cubicBezTo>
                    <a:pt x="238" y="413"/>
                    <a:pt x="238" y="413"/>
                    <a:pt x="238" y="413"/>
                  </a:cubicBezTo>
                  <a:cubicBezTo>
                    <a:pt x="228" y="413"/>
                    <a:pt x="221" y="405"/>
                    <a:pt x="224" y="396"/>
                  </a:cubicBezTo>
                  <a:cubicBezTo>
                    <a:pt x="229" y="374"/>
                    <a:pt x="229" y="374"/>
                    <a:pt x="229" y="374"/>
                  </a:cubicBezTo>
                  <a:cubicBezTo>
                    <a:pt x="231" y="364"/>
                    <a:pt x="241" y="356"/>
                    <a:pt x="251" y="355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9" y="346"/>
                    <a:pt x="301" y="350"/>
                    <a:pt x="307" y="358"/>
                  </a:cubicBezTo>
                  <a:cubicBezTo>
                    <a:pt x="318" y="377"/>
                    <a:pt x="318" y="377"/>
                    <a:pt x="318" y="377"/>
                  </a:cubicBezTo>
                  <a:cubicBezTo>
                    <a:pt x="324" y="385"/>
                    <a:pt x="320" y="395"/>
                    <a:pt x="311" y="398"/>
                  </a:cubicBezTo>
                  <a:close/>
                  <a:moveTo>
                    <a:pt x="390" y="286"/>
                  </a:moveTo>
                  <a:cubicBezTo>
                    <a:pt x="400" y="289"/>
                    <a:pt x="404" y="298"/>
                    <a:pt x="400" y="307"/>
                  </a:cubicBezTo>
                  <a:cubicBezTo>
                    <a:pt x="359" y="366"/>
                    <a:pt x="359" y="366"/>
                    <a:pt x="359" y="366"/>
                  </a:cubicBezTo>
                  <a:cubicBezTo>
                    <a:pt x="353" y="374"/>
                    <a:pt x="343" y="373"/>
                    <a:pt x="338" y="364"/>
                  </a:cubicBezTo>
                  <a:cubicBezTo>
                    <a:pt x="326" y="345"/>
                    <a:pt x="326" y="345"/>
                    <a:pt x="326" y="345"/>
                  </a:cubicBezTo>
                  <a:cubicBezTo>
                    <a:pt x="321" y="337"/>
                    <a:pt x="322" y="324"/>
                    <a:pt x="328" y="317"/>
                  </a:cubicBezTo>
                  <a:cubicBezTo>
                    <a:pt x="344" y="294"/>
                    <a:pt x="344" y="294"/>
                    <a:pt x="344" y="294"/>
                  </a:cubicBezTo>
                  <a:cubicBezTo>
                    <a:pt x="348" y="285"/>
                    <a:pt x="359" y="279"/>
                    <a:pt x="369" y="281"/>
                  </a:cubicBezTo>
                  <a:lnTo>
                    <a:pt x="390" y="286"/>
                  </a:lnTo>
                  <a:close/>
                  <a:moveTo>
                    <a:pt x="379" y="173"/>
                  </a:moveTo>
                  <a:cubicBezTo>
                    <a:pt x="387" y="168"/>
                    <a:pt x="396" y="171"/>
                    <a:pt x="400" y="180"/>
                  </a:cubicBezTo>
                  <a:cubicBezTo>
                    <a:pt x="412" y="250"/>
                    <a:pt x="412" y="250"/>
                    <a:pt x="412" y="250"/>
                  </a:cubicBezTo>
                  <a:cubicBezTo>
                    <a:pt x="412" y="260"/>
                    <a:pt x="405" y="266"/>
                    <a:pt x="395" y="264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64" y="256"/>
                    <a:pt x="355" y="247"/>
                    <a:pt x="355" y="237"/>
                  </a:cubicBezTo>
                  <a:cubicBezTo>
                    <a:pt x="350" y="211"/>
                    <a:pt x="350" y="211"/>
                    <a:pt x="350" y="211"/>
                  </a:cubicBezTo>
                  <a:cubicBezTo>
                    <a:pt x="347" y="202"/>
                    <a:pt x="352" y="190"/>
                    <a:pt x="360" y="185"/>
                  </a:cubicBezTo>
                  <a:lnTo>
                    <a:pt x="379" y="173"/>
                  </a:lnTo>
                  <a:close/>
                  <a:moveTo>
                    <a:pt x="331" y="259"/>
                  </a:moveTo>
                  <a:cubicBezTo>
                    <a:pt x="298" y="252"/>
                    <a:pt x="298" y="252"/>
                    <a:pt x="298" y="252"/>
                  </a:cubicBezTo>
                  <a:cubicBezTo>
                    <a:pt x="300" y="241"/>
                    <a:pt x="298" y="229"/>
                    <a:pt x="293" y="219"/>
                  </a:cubicBezTo>
                  <a:cubicBezTo>
                    <a:pt x="321" y="201"/>
                    <a:pt x="321" y="201"/>
                    <a:pt x="321" y="201"/>
                  </a:cubicBezTo>
                  <a:cubicBezTo>
                    <a:pt x="331" y="219"/>
                    <a:pt x="334" y="240"/>
                    <a:pt x="331" y="259"/>
                  </a:cubicBezTo>
                  <a:close/>
                  <a:moveTo>
                    <a:pt x="287" y="210"/>
                  </a:moveTo>
                  <a:cubicBezTo>
                    <a:pt x="280" y="201"/>
                    <a:pt x="271" y="195"/>
                    <a:pt x="260" y="191"/>
                  </a:cubicBezTo>
                  <a:cubicBezTo>
                    <a:pt x="268" y="159"/>
                    <a:pt x="268" y="159"/>
                    <a:pt x="268" y="159"/>
                  </a:cubicBezTo>
                  <a:cubicBezTo>
                    <a:pt x="287" y="164"/>
                    <a:pt x="304" y="176"/>
                    <a:pt x="316" y="193"/>
                  </a:cubicBezTo>
                  <a:lnTo>
                    <a:pt x="287" y="210"/>
                  </a:lnTo>
                  <a:close/>
                  <a:moveTo>
                    <a:pt x="312" y="89"/>
                  </a:moveTo>
                  <a:cubicBezTo>
                    <a:pt x="369" y="131"/>
                    <a:pt x="369" y="131"/>
                    <a:pt x="369" y="131"/>
                  </a:cubicBezTo>
                  <a:cubicBezTo>
                    <a:pt x="376" y="138"/>
                    <a:pt x="375" y="148"/>
                    <a:pt x="366" y="153"/>
                  </a:cubicBezTo>
                  <a:cubicBezTo>
                    <a:pt x="348" y="165"/>
                    <a:pt x="348" y="165"/>
                    <a:pt x="348" y="165"/>
                  </a:cubicBezTo>
                  <a:cubicBezTo>
                    <a:pt x="339" y="170"/>
                    <a:pt x="326" y="169"/>
                    <a:pt x="319" y="162"/>
                  </a:cubicBezTo>
                  <a:cubicBezTo>
                    <a:pt x="299" y="147"/>
                    <a:pt x="299" y="147"/>
                    <a:pt x="299" y="147"/>
                  </a:cubicBezTo>
                  <a:cubicBezTo>
                    <a:pt x="290" y="142"/>
                    <a:pt x="284" y="130"/>
                    <a:pt x="287" y="121"/>
                  </a:cubicBezTo>
                  <a:cubicBezTo>
                    <a:pt x="292" y="99"/>
                    <a:pt x="292" y="99"/>
                    <a:pt x="292" y="99"/>
                  </a:cubicBezTo>
                  <a:cubicBezTo>
                    <a:pt x="294" y="89"/>
                    <a:pt x="303" y="85"/>
                    <a:pt x="312" y="89"/>
                  </a:cubicBezTo>
                  <a:close/>
                  <a:moveTo>
                    <a:pt x="184" y="86"/>
                  </a:moveTo>
                  <a:cubicBezTo>
                    <a:pt x="255" y="75"/>
                    <a:pt x="255" y="75"/>
                    <a:pt x="255" y="75"/>
                  </a:cubicBezTo>
                  <a:cubicBezTo>
                    <a:pt x="265" y="76"/>
                    <a:pt x="271" y="84"/>
                    <a:pt x="269" y="93"/>
                  </a:cubicBezTo>
                  <a:cubicBezTo>
                    <a:pt x="264" y="115"/>
                    <a:pt x="264" y="115"/>
                    <a:pt x="264" y="115"/>
                  </a:cubicBezTo>
                  <a:cubicBezTo>
                    <a:pt x="262" y="124"/>
                    <a:pt x="252" y="132"/>
                    <a:pt x="242" y="132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05" y="139"/>
                    <a:pt x="193" y="134"/>
                    <a:pt x="188" y="126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1" y="98"/>
                    <a:pt x="174" y="89"/>
                    <a:pt x="184" y="86"/>
                  </a:cubicBezTo>
                  <a:close/>
                  <a:moveTo>
                    <a:pt x="156" y="119"/>
                  </a:moveTo>
                  <a:cubicBezTo>
                    <a:pt x="168" y="137"/>
                    <a:pt x="168" y="137"/>
                    <a:pt x="168" y="137"/>
                  </a:cubicBezTo>
                  <a:cubicBezTo>
                    <a:pt x="173" y="146"/>
                    <a:pt x="172" y="158"/>
                    <a:pt x="165" y="165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1" y="198"/>
                    <a:pt x="130" y="203"/>
                    <a:pt x="120" y="201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89" y="194"/>
                    <a:pt x="84" y="184"/>
                    <a:pt x="89" y="17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41" y="109"/>
                    <a:pt x="151" y="110"/>
                    <a:pt x="156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25F39F8E-123E-4BA7-9F42-504B75264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04801" y="8490057"/>
              <a:ext cx="958550" cy="955110"/>
            </a:xfrm>
            <a:custGeom>
              <a:avLst/>
              <a:gdLst>
                <a:gd name="T0" fmla="*/ 59 w 351"/>
                <a:gd name="T1" fmla="*/ 80 h 350"/>
                <a:gd name="T2" fmla="*/ 22 w 351"/>
                <a:gd name="T3" fmla="*/ 90 h 350"/>
                <a:gd name="T4" fmla="*/ 20 w 351"/>
                <a:gd name="T5" fmla="*/ 126 h 350"/>
                <a:gd name="T6" fmla="*/ 11 w 351"/>
                <a:gd name="T7" fmla="*/ 146 h 350"/>
                <a:gd name="T8" fmla="*/ 9 w 351"/>
                <a:gd name="T9" fmla="*/ 171 h 350"/>
                <a:gd name="T10" fmla="*/ 14 w 351"/>
                <a:gd name="T11" fmla="*/ 193 h 350"/>
                <a:gd name="T12" fmla="*/ 9 w 351"/>
                <a:gd name="T13" fmla="*/ 228 h 350"/>
                <a:gd name="T14" fmla="*/ 43 w 351"/>
                <a:gd name="T15" fmla="*/ 243 h 350"/>
                <a:gd name="T16" fmla="*/ 31 w 351"/>
                <a:gd name="T17" fmla="*/ 273 h 350"/>
                <a:gd name="T18" fmla="*/ 67 w 351"/>
                <a:gd name="T19" fmla="*/ 278 h 350"/>
                <a:gd name="T20" fmla="*/ 70 w 351"/>
                <a:gd name="T21" fmla="*/ 315 h 350"/>
                <a:gd name="T22" fmla="*/ 105 w 351"/>
                <a:gd name="T23" fmla="*/ 322 h 350"/>
                <a:gd name="T24" fmla="*/ 124 w 351"/>
                <a:gd name="T25" fmla="*/ 334 h 350"/>
                <a:gd name="T26" fmla="*/ 150 w 351"/>
                <a:gd name="T27" fmla="*/ 336 h 350"/>
                <a:gd name="T28" fmla="*/ 171 w 351"/>
                <a:gd name="T29" fmla="*/ 342 h 350"/>
                <a:gd name="T30" fmla="*/ 196 w 351"/>
                <a:gd name="T31" fmla="*/ 341 h 350"/>
                <a:gd name="T32" fmla="*/ 217 w 351"/>
                <a:gd name="T33" fmla="*/ 333 h 350"/>
                <a:gd name="T34" fmla="*/ 253 w 351"/>
                <a:gd name="T35" fmla="*/ 333 h 350"/>
                <a:gd name="T36" fmla="*/ 263 w 351"/>
                <a:gd name="T37" fmla="*/ 297 h 350"/>
                <a:gd name="T38" fmla="*/ 294 w 351"/>
                <a:gd name="T39" fmla="*/ 305 h 350"/>
                <a:gd name="T40" fmla="*/ 294 w 351"/>
                <a:gd name="T41" fmla="*/ 268 h 350"/>
                <a:gd name="T42" fmla="*/ 329 w 351"/>
                <a:gd name="T43" fmla="*/ 261 h 350"/>
                <a:gd name="T44" fmla="*/ 331 w 351"/>
                <a:gd name="T45" fmla="*/ 225 h 350"/>
                <a:gd name="T46" fmla="*/ 340 w 351"/>
                <a:gd name="T47" fmla="*/ 204 h 350"/>
                <a:gd name="T48" fmla="*/ 342 w 351"/>
                <a:gd name="T49" fmla="*/ 179 h 350"/>
                <a:gd name="T50" fmla="*/ 337 w 351"/>
                <a:gd name="T51" fmla="*/ 157 h 350"/>
                <a:gd name="T52" fmla="*/ 342 w 351"/>
                <a:gd name="T53" fmla="*/ 122 h 350"/>
                <a:gd name="T54" fmla="*/ 310 w 351"/>
                <a:gd name="T55" fmla="*/ 109 h 350"/>
                <a:gd name="T56" fmla="*/ 316 w 351"/>
                <a:gd name="T57" fmla="*/ 71 h 350"/>
                <a:gd name="T58" fmla="*/ 284 w 351"/>
                <a:gd name="T59" fmla="*/ 54 h 350"/>
                <a:gd name="T60" fmla="*/ 269 w 351"/>
                <a:gd name="T61" fmla="*/ 38 h 350"/>
                <a:gd name="T62" fmla="*/ 247 w 351"/>
                <a:gd name="T63" fmla="*/ 25 h 350"/>
                <a:gd name="T64" fmla="*/ 226 w 351"/>
                <a:gd name="T65" fmla="*/ 20 h 350"/>
                <a:gd name="T66" fmla="*/ 195 w 351"/>
                <a:gd name="T67" fmla="*/ 1 h 350"/>
                <a:gd name="T68" fmla="*/ 170 w 351"/>
                <a:gd name="T69" fmla="*/ 25 h 350"/>
                <a:gd name="T70" fmla="*/ 138 w 351"/>
                <a:gd name="T71" fmla="*/ 3 h 350"/>
                <a:gd name="T72" fmla="*/ 111 w 351"/>
                <a:gd name="T73" fmla="*/ 29 h 350"/>
                <a:gd name="T74" fmla="*/ 89 w 351"/>
                <a:gd name="T75" fmla="*/ 32 h 350"/>
                <a:gd name="T76" fmla="*/ 69 w 351"/>
                <a:gd name="T77" fmla="*/ 47 h 350"/>
                <a:gd name="T78" fmla="*/ 215 w 351"/>
                <a:gd name="T79" fmla="*/ 283 h 350"/>
                <a:gd name="T80" fmla="*/ 215 w 351"/>
                <a:gd name="T81" fmla="*/ 283 h 350"/>
                <a:gd name="T82" fmla="*/ 258 w 351"/>
                <a:gd name="T83" fmla="*/ 213 h 350"/>
                <a:gd name="T84" fmla="*/ 215 w 351"/>
                <a:gd name="T85" fmla="*/ 229 h 350"/>
                <a:gd name="T86" fmla="*/ 115 w 351"/>
                <a:gd name="T87" fmla="*/ 172 h 350"/>
                <a:gd name="T88" fmla="*/ 82 w 351"/>
                <a:gd name="T89" fmla="*/ 221 h 350"/>
                <a:gd name="T90" fmla="*/ 82 w 351"/>
                <a:gd name="T91" fmla="*/ 221 h 350"/>
                <a:gd name="T92" fmla="*/ 130 w 351"/>
                <a:gd name="T93" fmla="*/ 227 h 350"/>
                <a:gd name="T94" fmla="*/ 137 w 351"/>
                <a:gd name="T95" fmla="*/ 257 h 350"/>
                <a:gd name="T96" fmla="*/ 165 w 351"/>
                <a:gd name="T97" fmla="*/ 242 h 350"/>
                <a:gd name="T98" fmla="*/ 251 w 351"/>
                <a:gd name="T99" fmla="*/ 177 h 350"/>
                <a:gd name="T100" fmla="*/ 251 w 351"/>
                <a:gd name="T101" fmla="*/ 177 h 350"/>
                <a:gd name="T102" fmla="*/ 261 w 351"/>
                <a:gd name="T103" fmla="*/ 143 h 350"/>
                <a:gd name="T104" fmla="*/ 219 w 351"/>
                <a:gd name="T105" fmla="*/ 133 h 350"/>
                <a:gd name="T106" fmla="*/ 200 w 351"/>
                <a:gd name="T107" fmla="*/ 204 h 350"/>
                <a:gd name="T108" fmla="*/ 224 w 351"/>
                <a:gd name="T109" fmla="*/ 69 h 350"/>
                <a:gd name="T110" fmla="*/ 224 w 351"/>
                <a:gd name="T111" fmla="*/ 69 h 350"/>
                <a:gd name="T112" fmla="*/ 169 w 351"/>
                <a:gd name="T113" fmla="*/ 106 h 350"/>
                <a:gd name="T114" fmla="*/ 123 w 351"/>
                <a:gd name="T115" fmla="*/ 130 h 350"/>
                <a:gd name="T116" fmla="*/ 70 w 351"/>
                <a:gd name="T117" fmla="*/ 125 h 350"/>
                <a:gd name="T118" fmla="*/ 135 w 351"/>
                <a:gd name="T119" fmla="*/ 65 h 350"/>
                <a:gd name="T120" fmla="*/ 135 w 351"/>
                <a:gd name="T121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" h="350">
                  <a:moveTo>
                    <a:pt x="52" y="50"/>
                  </a:moveTo>
                  <a:cubicBezTo>
                    <a:pt x="48" y="53"/>
                    <a:pt x="49" y="59"/>
                    <a:pt x="52" y="62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60" y="68"/>
                    <a:pt x="62" y="75"/>
                    <a:pt x="59" y="80"/>
                  </a:cubicBezTo>
                  <a:cubicBezTo>
                    <a:pt x="55" y="87"/>
                    <a:pt x="46" y="89"/>
                    <a:pt x="40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3" y="79"/>
                    <a:pt x="28" y="79"/>
                    <a:pt x="25" y="84"/>
                  </a:cubicBezTo>
                  <a:cubicBezTo>
                    <a:pt x="24" y="86"/>
                    <a:pt x="23" y="88"/>
                    <a:pt x="22" y="90"/>
                  </a:cubicBezTo>
                  <a:cubicBezTo>
                    <a:pt x="19" y="94"/>
                    <a:pt x="21" y="99"/>
                    <a:pt x="26" y="101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35" y="105"/>
                    <a:pt x="38" y="111"/>
                    <a:pt x="37" y="117"/>
                  </a:cubicBezTo>
                  <a:cubicBezTo>
                    <a:pt x="35" y="125"/>
                    <a:pt x="27" y="129"/>
                    <a:pt x="20" y="126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2" y="122"/>
                    <a:pt x="7" y="125"/>
                    <a:pt x="6" y="129"/>
                  </a:cubicBezTo>
                  <a:cubicBezTo>
                    <a:pt x="5" y="132"/>
                    <a:pt x="5" y="134"/>
                    <a:pt x="4" y="136"/>
                  </a:cubicBezTo>
                  <a:cubicBezTo>
                    <a:pt x="3" y="141"/>
                    <a:pt x="6" y="145"/>
                    <a:pt x="11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22" y="147"/>
                    <a:pt x="27" y="154"/>
                    <a:pt x="26" y="160"/>
                  </a:cubicBezTo>
                  <a:cubicBezTo>
                    <a:pt x="31" y="165"/>
                    <a:pt x="27" y="173"/>
                    <a:pt x="20" y="172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4" y="170"/>
                    <a:pt x="0" y="174"/>
                    <a:pt x="0" y="179"/>
                  </a:cubicBezTo>
                  <a:cubicBezTo>
                    <a:pt x="0" y="181"/>
                    <a:pt x="0" y="184"/>
                    <a:pt x="1" y="186"/>
                  </a:cubicBezTo>
                  <a:cubicBezTo>
                    <a:pt x="1" y="191"/>
                    <a:pt x="5" y="194"/>
                    <a:pt x="10" y="193"/>
                  </a:cubicBezTo>
                  <a:cubicBezTo>
                    <a:pt x="14" y="193"/>
                    <a:pt x="14" y="193"/>
                    <a:pt x="14" y="193"/>
                  </a:cubicBezTo>
                  <a:cubicBezTo>
                    <a:pt x="21" y="192"/>
                    <a:pt x="27" y="196"/>
                    <a:pt x="29" y="203"/>
                  </a:cubicBezTo>
                  <a:cubicBezTo>
                    <a:pt x="30" y="210"/>
                    <a:pt x="25" y="216"/>
                    <a:pt x="18" y="218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0" y="219"/>
                    <a:pt x="7" y="224"/>
                    <a:pt x="9" y="228"/>
                  </a:cubicBezTo>
                  <a:cubicBezTo>
                    <a:pt x="9" y="231"/>
                    <a:pt x="10" y="233"/>
                    <a:pt x="11" y="235"/>
                  </a:cubicBezTo>
                  <a:cubicBezTo>
                    <a:pt x="13" y="239"/>
                    <a:pt x="18" y="241"/>
                    <a:pt x="22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32" y="235"/>
                    <a:pt x="40" y="237"/>
                    <a:pt x="43" y="243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6" y="250"/>
                    <a:pt x="43" y="257"/>
                    <a:pt x="37" y="260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29" y="264"/>
                    <a:pt x="28" y="269"/>
                    <a:pt x="31" y="273"/>
                  </a:cubicBezTo>
                  <a:cubicBezTo>
                    <a:pt x="32" y="275"/>
                    <a:pt x="33" y="277"/>
                    <a:pt x="35" y="279"/>
                  </a:cubicBezTo>
                  <a:cubicBezTo>
                    <a:pt x="38" y="283"/>
                    <a:pt x="43" y="283"/>
                    <a:pt x="47" y="280"/>
                  </a:cubicBezTo>
                  <a:cubicBezTo>
                    <a:pt x="50" y="277"/>
                    <a:pt x="50" y="277"/>
                    <a:pt x="50" y="277"/>
                  </a:cubicBezTo>
                  <a:cubicBezTo>
                    <a:pt x="55" y="273"/>
                    <a:pt x="63" y="273"/>
                    <a:pt x="67" y="278"/>
                  </a:cubicBezTo>
                  <a:cubicBezTo>
                    <a:pt x="72" y="283"/>
                    <a:pt x="72" y="291"/>
                    <a:pt x="67" y="296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1" y="302"/>
                    <a:pt x="61" y="307"/>
                    <a:pt x="65" y="310"/>
                  </a:cubicBezTo>
                  <a:cubicBezTo>
                    <a:pt x="66" y="312"/>
                    <a:pt x="68" y="313"/>
                    <a:pt x="70" y="315"/>
                  </a:cubicBezTo>
                  <a:cubicBezTo>
                    <a:pt x="74" y="318"/>
                    <a:pt x="79" y="316"/>
                    <a:pt x="82" y="312"/>
                  </a:cubicBezTo>
                  <a:cubicBezTo>
                    <a:pt x="84" y="309"/>
                    <a:pt x="84" y="309"/>
                    <a:pt x="84" y="309"/>
                  </a:cubicBezTo>
                  <a:cubicBezTo>
                    <a:pt x="87" y="304"/>
                    <a:pt x="93" y="301"/>
                    <a:pt x="99" y="304"/>
                  </a:cubicBezTo>
                  <a:cubicBezTo>
                    <a:pt x="107" y="307"/>
                    <a:pt x="109" y="315"/>
                    <a:pt x="105" y="322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1" y="329"/>
                    <a:pt x="103" y="334"/>
                    <a:pt x="107" y="336"/>
                  </a:cubicBezTo>
                  <a:cubicBezTo>
                    <a:pt x="109" y="337"/>
                    <a:pt x="112" y="338"/>
                    <a:pt x="114" y="339"/>
                  </a:cubicBezTo>
                  <a:cubicBezTo>
                    <a:pt x="118" y="341"/>
                    <a:pt x="123" y="338"/>
                    <a:pt x="124" y="334"/>
                  </a:cubicBezTo>
                  <a:cubicBezTo>
                    <a:pt x="125" y="330"/>
                    <a:pt x="125" y="330"/>
                    <a:pt x="125" y="330"/>
                  </a:cubicBezTo>
                  <a:cubicBezTo>
                    <a:pt x="127" y="323"/>
                    <a:pt x="134" y="319"/>
                    <a:pt x="141" y="321"/>
                  </a:cubicBezTo>
                  <a:cubicBezTo>
                    <a:pt x="141" y="321"/>
                    <a:pt x="141" y="321"/>
                    <a:pt x="141" y="321"/>
                  </a:cubicBezTo>
                  <a:cubicBezTo>
                    <a:pt x="147" y="322"/>
                    <a:pt x="151" y="329"/>
                    <a:pt x="150" y="336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8" y="344"/>
                    <a:pt x="151" y="349"/>
                    <a:pt x="156" y="349"/>
                  </a:cubicBezTo>
                  <a:cubicBezTo>
                    <a:pt x="158" y="350"/>
                    <a:pt x="160" y="350"/>
                    <a:pt x="163" y="350"/>
                  </a:cubicBezTo>
                  <a:cubicBezTo>
                    <a:pt x="167" y="350"/>
                    <a:pt x="171" y="347"/>
                    <a:pt x="171" y="342"/>
                  </a:cubicBezTo>
                  <a:cubicBezTo>
                    <a:pt x="171" y="338"/>
                    <a:pt x="171" y="338"/>
                    <a:pt x="171" y="338"/>
                  </a:cubicBezTo>
                  <a:cubicBezTo>
                    <a:pt x="171" y="331"/>
                    <a:pt x="176" y="325"/>
                    <a:pt x="183" y="325"/>
                  </a:cubicBezTo>
                  <a:cubicBezTo>
                    <a:pt x="190" y="325"/>
                    <a:pt x="196" y="330"/>
                    <a:pt x="196" y="337"/>
                  </a:cubicBezTo>
                  <a:cubicBezTo>
                    <a:pt x="196" y="341"/>
                    <a:pt x="196" y="341"/>
                    <a:pt x="196" y="341"/>
                  </a:cubicBezTo>
                  <a:cubicBezTo>
                    <a:pt x="196" y="345"/>
                    <a:pt x="201" y="349"/>
                    <a:pt x="205" y="348"/>
                  </a:cubicBezTo>
                  <a:cubicBezTo>
                    <a:pt x="208" y="348"/>
                    <a:pt x="210" y="347"/>
                    <a:pt x="212" y="347"/>
                  </a:cubicBezTo>
                  <a:cubicBezTo>
                    <a:pt x="217" y="346"/>
                    <a:pt x="220" y="341"/>
                    <a:pt x="218" y="337"/>
                  </a:cubicBezTo>
                  <a:cubicBezTo>
                    <a:pt x="217" y="333"/>
                    <a:pt x="217" y="333"/>
                    <a:pt x="217" y="333"/>
                  </a:cubicBezTo>
                  <a:cubicBezTo>
                    <a:pt x="215" y="326"/>
                    <a:pt x="218" y="319"/>
                    <a:pt x="225" y="317"/>
                  </a:cubicBezTo>
                  <a:cubicBezTo>
                    <a:pt x="232" y="315"/>
                    <a:pt x="239" y="318"/>
                    <a:pt x="241" y="325"/>
                  </a:cubicBezTo>
                  <a:cubicBezTo>
                    <a:pt x="242" y="328"/>
                    <a:pt x="242" y="328"/>
                    <a:pt x="242" y="328"/>
                  </a:cubicBezTo>
                  <a:cubicBezTo>
                    <a:pt x="243" y="333"/>
                    <a:pt x="249" y="335"/>
                    <a:pt x="253" y="333"/>
                  </a:cubicBezTo>
                  <a:cubicBezTo>
                    <a:pt x="255" y="332"/>
                    <a:pt x="257" y="331"/>
                    <a:pt x="259" y="330"/>
                  </a:cubicBezTo>
                  <a:cubicBezTo>
                    <a:pt x="263" y="328"/>
                    <a:pt x="265" y="322"/>
                    <a:pt x="262" y="318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6" y="309"/>
                    <a:pt x="257" y="301"/>
                    <a:pt x="263" y="297"/>
                  </a:cubicBezTo>
                  <a:cubicBezTo>
                    <a:pt x="269" y="294"/>
                    <a:pt x="276" y="295"/>
                    <a:pt x="280" y="301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5" y="308"/>
                    <a:pt x="291" y="308"/>
                    <a:pt x="294" y="305"/>
                  </a:cubicBezTo>
                  <a:cubicBezTo>
                    <a:pt x="294" y="305"/>
                    <a:pt x="294" y="305"/>
                    <a:pt x="294" y="305"/>
                  </a:cubicBezTo>
                  <a:cubicBezTo>
                    <a:pt x="296" y="304"/>
                    <a:pt x="298" y="302"/>
                    <a:pt x="299" y="300"/>
                  </a:cubicBezTo>
                  <a:cubicBezTo>
                    <a:pt x="303" y="297"/>
                    <a:pt x="302" y="292"/>
                    <a:pt x="299" y="289"/>
                  </a:cubicBezTo>
                  <a:cubicBezTo>
                    <a:pt x="295" y="286"/>
                    <a:pt x="295" y="286"/>
                    <a:pt x="295" y="286"/>
                  </a:cubicBezTo>
                  <a:cubicBezTo>
                    <a:pt x="290" y="281"/>
                    <a:pt x="289" y="273"/>
                    <a:pt x="294" y="268"/>
                  </a:cubicBezTo>
                  <a:cubicBezTo>
                    <a:pt x="298" y="263"/>
                    <a:pt x="306" y="262"/>
                    <a:pt x="311" y="266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8" y="272"/>
                    <a:pt x="323" y="271"/>
                    <a:pt x="326" y="267"/>
                  </a:cubicBezTo>
                  <a:cubicBezTo>
                    <a:pt x="327" y="265"/>
                    <a:pt x="328" y="263"/>
                    <a:pt x="329" y="261"/>
                  </a:cubicBezTo>
                  <a:cubicBezTo>
                    <a:pt x="331" y="256"/>
                    <a:pt x="330" y="251"/>
                    <a:pt x="325" y="249"/>
                  </a:cubicBezTo>
                  <a:cubicBezTo>
                    <a:pt x="321" y="248"/>
                    <a:pt x="321" y="248"/>
                    <a:pt x="321" y="248"/>
                  </a:cubicBezTo>
                  <a:cubicBezTo>
                    <a:pt x="315" y="245"/>
                    <a:pt x="312" y="238"/>
                    <a:pt x="315" y="231"/>
                  </a:cubicBezTo>
                  <a:cubicBezTo>
                    <a:pt x="317" y="225"/>
                    <a:pt x="325" y="222"/>
                    <a:pt x="331" y="225"/>
                  </a:cubicBezTo>
                  <a:cubicBezTo>
                    <a:pt x="334" y="226"/>
                    <a:pt x="334" y="226"/>
                    <a:pt x="334" y="226"/>
                  </a:cubicBezTo>
                  <a:cubicBezTo>
                    <a:pt x="339" y="228"/>
                    <a:pt x="344" y="225"/>
                    <a:pt x="345" y="221"/>
                  </a:cubicBezTo>
                  <a:cubicBezTo>
                    <a:pt x="346" y="218"/>
                    <a:pt x="346" y="216"/>
                    <a:pt x="347" y="214"/>
                  </a:cubicBezTo>
                  <a:cubicBezTo>
                    <a:pt x="348" y="209"/>
                    <a:pt x="345" y="205"/>
                    <a:pt x="340" y="204"/>
                  </a:cubicBezTo>
                  <a:cubicBezTo>
                    <a:pt x="336" y="204"/>
                    <a:pt x="336" y="204"/>
                    <a:pt x="336" y="204"/>
                  </a:cubicBezTo>
                  <a:cubicBezTo>
                    <a:pt x="329" y="203"/>
                    <a:pt x="324" y="197"/>
                    <a:pt x="325" y="190"/>
                  </a:cubicBezTo>
                  <a:cubicBezTo>
                    <a:pt x="320" y="185"/>
                    <a:pt x="324" y="177"/>
                    <a:pt x="331" y="178"/>
                  </a:cubicBezTo>
                  <a:cubicBezTo>
                    <a:pt x="342" y="179"/>
                    <a:pt x="342" y="179"/>
                    <a:pt x="342" y="179"/>
                  </a:cubicBezTo>
                  <a:cubicBezTo>
                    <a:pt x="347" y="180"/>
                    <a:pt x="351" y="176"/>
                    <a:pt x="351" y="171"/>
                  </a:cubicBezTo>
                  <a:cubicBezTo>
                    <a:pt x="351" y="169"/>
                    <a:pt x="351" y="166"/>
                    <a:pt x="350" y="164"/>
                  </a:cubicBezTo>
                  <a:cubicBezTo>
                    <a:pt x="350" y="159"/>
                    <a:pt x="346" y="156"/>
                    <a:pt x="341" y="157"/>
                  </a:cubicBezTo>
                  <a:cubicBezTo>
                    <a:pt x="337" y="157"/>
                    <a:pt x="337" y="157"/>
                    <a:pt x="337" y="157"/>
                  </a:cubicBezTo>
                  <a:cubicBezTo>
                    <a:pt x="331" y="158"/>
                    <a:pt x="325" y="155"/>
                    <a:pt x="323" y="149"/>
                  </a:cubicBezTo>
                  <a:cubicBezTo>
                    <a:pt x="320" y="142"/>
                    <a:pt x="325" y="134"/>
                    <a:pt x="333" y="133"/>
                  </a:cubicBezTo>
                  <a:cubicBezTo>
                    <a:pt x="336" y="132"/>
                    <a:pt x="336" y="132"/>
                    <a:pt x="336" y="132"/>
                  </a:cubicBezTo>
                  <a:cubicBezTo>
                    <a:pt x="341" y="131"/>
                    <a:pt x="344" y="127"/>
                    <a:pt x="342" y="122"/>
                  </a:cubicBezTo>
                  <a:cubicBezTo>
                    <a:pt x="341" y="120"/>
                    <a:pt x="341" y="117"/>
                    <a:pt x="340" y="115"/>
                  </a:cubicBezTo>
                  <a:cubicBezTo>
                    <a:pt x="338" y="111"/>
                    <a:pt x="333" y="109"/>
                    <a:pt x="329" y="11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0" y="115"/>
                    <a:pt x="313" y="114"/>
                    <a:pt x="310" y="109"/>
                  </a:cubicBezTo>
                  <a:cubicBezTo>
                    <a:pt x="305" y="102"/>
                    <a:pt x="307" y="93"/>
                    <a:pt x="314" y="90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21" y="86"/>
                    <a:pt x="323" y="81"/>
                    <a:pt x="320" y="77"/>
                  </a:cubicBezTo>
                  <a:cubicBezTo>
                    <a:pt x="319" y="75"/>
                    <a:pt x="317" y="73"/>
                    <a:pt x="316" y="71"/>
                  </a:cubicBezTo>
                  <a:cubicBezTo>
                    <a:pt x="313" y="67"/>
                    <a:pt x="308" y="67"/>
                    <a:pt x="304" y="70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296" y="78"/>
                    <a:pt x="288" y="77"/>
                    <a:pt x="283" y="72"/>
                  </a:cubicBezTo>
                  <a:cubicBezTo>
                    <a:pt x="279" y="67"/>
                    <a:pt x="279" y="59"/>
                    <a:pt x="284" y="54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90" y="49"/>
                    <a:pt x="290" y="43"/>
                    <a:pt x="286" y="40"/>
                  </a:cubicBezTo>
                  <a:cubicBezTo>
                    <a:pt x="285" y="38"/>
                    <a:pt x="283" y="37"/>
                    <a:pt x="281" y="36"/>
                  </a:cubicBezTo>
                  <a:cubicBezTo>
                    <a:pt x="277" y="33"/>
                    <a:pt x="272" y="34"/>
                    <a:pt x="269" y="38"/>
                  </a:cubicBezTo>
                  <a:cubicBezTo>
                    <a:pt x="267" y="41"/>
                    <a:pt x="267" y="41"/>
                    <a:pt x="267" y="41"/>
                  </a:cubicBezTo>
                  <a:cubicBezTo>
                    <a:pt x="264" y="46"/>
                    <a:pt x="258" y="49"/>
                    <a:pt x="252" y="47"/>
                  </a:cubicBezTo>
                  <a:cubicBezTo>
                    <a:pt x="244" y="44"/>
                    <a:pt x="242" y="35"/>
                    <a:pt x="246" y="28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50" y="21"/>
                    <a:pt x="248" y="16"/>
                    <a:pt x="244" y="14"/>
                  </a:cubicBezTo>
                  <a:cubicBezTo>
                    <a:pt x="241" y="13"/>
                    <a:pt x="239" y="12"/>
                    <a:pt x="237" y="11"/>
                  </a:cubicBezTo>
                  <a:cubicBezTo>
                    <a:pt x="233" y="10"/>
                    <a:pt x="228" y="12"/>
                    <a:pt x="227" y="17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4" y="26"/>
                    <a:pt x="218" y="31"/>
                    <a:pt x="212" y="30"/>
                  </a:cubicBezTo>
                  <a:cubicBezTo>
                    <a:pt x="204" y="29"/>
                    <a:pt x="199" y="22"/>
                    <a:pt x="201" y="1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3" y="6"/>
                    <a:pt x="200" y="1"/>
                    <a:pt x="195" y="1"/>
                  </a:cubicBezTo>
                  <a:cubicBezTo>
                    <a:pt x="193" y="1"/>
                    <a:pt x="191" y="0"/>
                    <a:pt x="188" y="0"/>
                  </a:cubicBezTo>
                  <a:cubicBezTo>
                    <a:pt x="184" y="0"/>
                    <a:pt x="180" y="4"/>
                    <a:pt x="180" y="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8"/>
                    <a:pt x="176" y="24"/>
                    <a:pt x="170" y="25"/>
                  </a:cubicBezTo>
                  <a:cubicBezTo>
                    <a:pt x="162" y="27"/>
                    <a:pt x="155" y="21"/>
                    <a:pt x="155" y="13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5"/>
                    <a:pt x="150" y="1"/>
                    <a:pt x="145" y="2"/>
                  </a:cubicBezTo>
                  <a:cubicBezTo>
                    <a:pt x="143" y="2"/>
                    <a:pt x="141" y="3"/>
                    <a:pt x="138" y="3"/>
                  </a:cubicBezTo>
                  <a:cubicBezTo>
                    <a:pt x="134" y="4"/>
                    <a:pt x="131" y="9"/>
                    <a:pt x="133" y="13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6" y="24"/>
                    <a:pt x="132" y="31"/>
                    <a:pt x="126" y="33"/>
                  </a:cubicBezTo>
                  <a:cubicBezTo>
                    <a:pt x="121" y="38"/>
                    <a:pt x="113" y="36"/>
                    <a:pt x="111" y="29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7" y="17"/>
                    <a:pt x="102" y="15"/>
                    <a:pt x="98" y="17"/>
                  </a:cubicBezTo>
                  <a:cubicBezTo>
                    <a:pt x="96" y="18"/>
                    <a:pt x="94" y="19"/>
                    <a:pt x="92" y="20"/>
                  </a:cubicBezTo>
                  <a:cubicBezTo>
                    <a:pt x="88" y="23"/>
                    <a:pt x="86" y="28"/>
                    <a:pt x="89" y="32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6" y="42"/>
                    <a:pt x="93" y="51"/>
                    <a:pt x="86" y="54"/>
                  </a:cubicBezTo>
                  <a:cubicBezTo>
                    <a:pt x="81" y="56"/>
                    <a:pt x="74" y="54"/>
                    <a:pt x="70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3"/>
                    <a:pt x="60" y="42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5" y="47"/>
                    <a:pt x="53" y="48"/>
                    <a:pt x="52" y="50"/>
                  </a:cubicBezTo>
                  <a:close/>
                  <a:moveTo>
                    <a:pt x="215" y="283"/>
                  </a:moveTo>
                  <a:cubicBezTo>
                    <a:pt x="208" y="285"/>
                    <a:pt x="201" y="282"/>
                    <a:pt x="199" y="275"/>
                  </a:cubicBezTo>
                  <a:cubicBezTo>
                    <a:pt x="197" y="269"/>
                    <a:pt x="200" y="262"/>
                    <a:pt x="207" y="260"/>
                  </a:cubicBezTo>
                  <a:cubicBezTo>
                    <a:pt x="213" y="258"/>
                    <a:pt x="220" y="261"/>
                    <a:pt x="222" y="267"/>
                  </a:cubicBezTo>
                  <a:cubicBezTo>
                    <a:pt x="224" y="274"/>
                    <a:pt x="221" y="281"/>
                    <a:pt x="215" y="283"/>
                  </a:cubicBezTo>
                  <a:close/>
                  <a:moveTo>
                    <a:pt x="274" y="207"/>
                  </a:moveTo>
                  <a:cubicBezTo>
                    <a:pt x="280" y="210"/>
                    <a:pt x="283" y="217"/>
                    <a:pt x="280" y="223"/>
                  </a:cubicBezTo>
                  <a:cubicBezTo>
                    <a:pt x="277" y="229"/>
                    <a:pt x="270" y="232"/>
                    <a:pt x="264" y="229"/>
                  </a:cubicBezTo>
                  <a:cubicBezTo>
                    <a:pt x="258" y="226"/>
                    <a:pt x="255" y="219"/>
                    <a:pt x="258" y="213"/>
                  </a:cubicBezTo>
                  <a:cubicBezTo>
                    <a:pt x="261" y="206"/>
                    <a:pt x="268" y="204"/>
                    <a:pt x="274" y="207"/>
                  </a:cubicBezTo>
                  <a:close/>
                  <a:moveTo>
                    <a:pt x="227" y="219"/>
                  </a:moveTo>
                  <a:cubicBezTo>
                    <a:pt x="230" y="222"/>
                    <a:pt x="230" y="227"/>
                    <a:pt x="227" y="230"/>
                  </a:cubicBezTo>
                  <a:cubicBezTo>
                    <a:pt x="224" y="233"/>
                    <a:pt x="218" y="233"/>
                    <a:pt x="215" y="229"/>
                  </a:cubicBezTo>
                  <a:cubicBezTo>
                    <a:pt x="213" y="226"/>
                    <a:pt x="213" y="221"/>
                    <a:pt x="216" y="218"/>
                  </a:cubicBezTo>
                  <a:cubicBezTo>
                    <a:pt x="219" y="215"/>
                    <a:pt x="224" y="215"/>
                    <a:pt x="227" y="219"/>
                  </a:cubicBezTo>
                  <a:close/>
                  <a:moveTo>
                    <a:pt x="107" y="164"/>
                  </a:moveTo>
                  <a:cubicBezTo>
                    <a:pt x="111" y="164"/>
                    <a:pt x="115" y="168"/>
                    <a:pt x="115" y="172"/>
                  </a:cubicBezTo>
                  <a:cubicBezTo>
                    <a:pt x="114" y="176"/>
                    <a:pt x="111" y="180"/>
                    <a:pt x="106" y="180"/>
                  </a:cubicBezTo>
                  <a:cubicBezTo>
                    <a:pt x="102" y="179"/>
                    <a:pt x="99" y="176"/>
                    <a:pt x="99" y="171"/>
                  </a:cubicBezTo>
                  <a:cubicBezTo>
                    <a:pt x="99" y="167"/>
                    <a:pt x="103" y="164"/>
                    <a:pt x="107" y="164"/>
                  </a:cubicBezTo>
                  <a:close/>
                  <a:moveTo>
                    <a:pt x="82" y="221"/>
                  </a:moveTo>
                  <a:cubicBezTo>
                    <a:pt x="75" y="223"/>
                    <a:pt x="68" y="220"/>
                    <a:pt x="66" y="214"/>
                  </a:cubicBezTo>
                  <a:cubicBezTo>
                    <a:pt x="64" y="208"/>
                    <a:pt x="67" y="201"/>
                    <a:pt x="74" y="198"/>
                  </a:cubicBezTo>
                  <a:cubicBezTo>
                    <a:pt x="80" y="196"/>
                    <a:pt x="87" y="199"/>
                    <a:pt x="89" y="206"/>
                  </a:cubicBezTo>
                  <a:cubicBezTo>
                    <a:pt x="91" y="212"/>
                    <a:pt x="88" y="219"/>
                    <a:pt x="82" y="221"/>
                  </a:cubicBezTo>
                  <a:close/>
                  <a:moveTo>
                    <a:pt x="119" y="226"/>
                  </a:moveTo>
                  <a:cubicBezTo>
                    <a:pt x="116" y="223"/>
                    <a:pt x="116" y="218"/>
                    <a:pt x="120" y="215"/>
                  </a:cubicBezTo>
                  <a:cubicBezTo>
                    <a:pt x="123" y="212"/>
                    <a:pt x="128" y="212"/>
                    <a:pt x="131" y="215"/>
                  </a:cubicBezTo>
                  <a:cubicBezTo>
                    <a:pt x="134" y="219"/>
                    <a:pt x="134" y="224"/>
                    <a:pt x="130" y="227"/>
                  </a:cubicBezTo>
                  <a:cubicBezTo>
                    <a:pt x="127" y="229"/>
                    <a:pt x="122" y="229"/>
                    <a:pt x="119" y="226"/>
                  </a:cubicBezTo>
                  <a:close/>
                  <a:moveTo>
                    <a:pt x="126" y="279"/>
                  </a:moveTo>
                  <a:cubicBezTo>
                    <a:pt x="120" y="276"/>
                    <a:pt x="118" y="269"/>
                    <a:pt x="120" y="263"/>
                  </a:cubicBezTo>
                  <a:cubicBezTo>
                    <a:pt x="123" y="257"/>
                    <a:pt x="131" y="254"/>
                    <a:pt x="137" y="257"/>
                  </a:cubicBezTo>
                  <a:cubicBezTo>
                    <a:pt x="143" y="260"/>
                    <a:pt x="145" y="267"/>
                    <a:pt x="142" y="273"/>
                  </a:cubicBezTo>
                  <a:cubicBezTo>
                    <a:pt x="139" y="279"/>
                    <a:pt x="132" y="282"/>
                    <a:pt x="126" y="279"/>
                  </a:cubicBezTo>
                  <a:close/>
                  <a:moveTo>
                    <a:pt x="172" y="250"/>
                  </a:moveTo>
                  <a:cubicBezTo>
                    <a:pt x="168" y="250"/>
                    <a:pt x="164" y="246"/>
                    <a:pt x="165" y="242"/>
                  </a:cubicBezTo>
                  <a:cubicBezTo>
                    <a:pt x="165" y="238"/>
                    <a:pt x="168" y="234"/>
                    <a:pt x="173" y="234"/>
                  </a:cubicBezTo>
                  <a:cubicBezTo>
                    <a:pt x="177" y="235"/>
                    <a:pt x="181" y="238"/>
                    <a:pt x="180" y="243"/>
                  </a:cubicBezTo>
                  <a:cubicBezTo>
                    <a:pt x="180" y="247"/>
                    <a:pt x="177" y="250"/>
                    <a:pt x="172" y="250"/>
                  </a:cubicBezTo>
                  <a:close/>
                  <a:moveTo>
                    <a:pt x="251" y="177"/>
                  </a:moveTo>
                  <a:cubicBezTo>
                    <a:pt x="251" y="181"/>
                    <a:pt x="247" y="185"/>
                    <a:pt x="243" y="185"/>
                  </a:cubicBezTo>
                  <a:cubicBezTo>
                    <a:pt x="238" y="184"/>
                    <a:pt x="235" y="181"/>
                    <a:pt x="235" y="176"/>
                  </a:cubicBezTo>
                  <a:cubicBezTo>
                    <a:pt x="235" y="172"/>
                    <a:pt x="239" y="168"/>
                    <a:pt x="243" y="169"/>
                  </a:cubicBezTo>
                  <a:cubicBezTo>
                    <a:pt x="248" y="169"/>
                    <a:pt x="251" y="173"/>
                    <a:pt x="251" y="177"/>
                  </a:cubicBezTo>
                  <a:close/>
                  <a:moveTo>
                    <a:pt x="268" y="127"/>
                  </a:moveTo>
                  <a:cubicBezTo>
                    <a:pt x="274" y="125"/>
                    <a:pt x="281" y="128"/>
                    <a:pt x="284" y="134"/>
                  </a:cubicBezTo>
                  <a:cubicBezTo>
                    <a:pt x="286" y="141"/>
                    <a:pt x="283" y="148"/>
                    <a:pt x="276" y="150"/>
                  </a:cubicBezTo>
                  <a:cubicBezTo>
                    <a:pt x="270" y="152"/>
                    <a:pt x="263" y="149"/>
                    <a:pt x="261" y="143"/>
                  </a:cubicBezTo>
                  <a:cubicBezTo>
                    <a:pt x="259" y="136"/>
                    <a:pt x="262" y="129"/>
                    <a:pt x="268" y="127"/>
                  </a:cubicBezTo>
                  <a:close/>
                  <a:moveTo>
                    <a:pt x="231" y="122"/>
                  </a:moveTo>
                  <a:cubicBezTo>
                    <a:pt x="234" y="126"/>
                    <a:pt x="233" y="131"/>
                    <a:pt x="230" y="134"/>
                  </a:cubicBezTo>
                  <a:cubicBezTo>
                    <a:pt x="227" y="137"/>
                    <a:pt x="222" y="136"/>
                    <a:pt x="219" y="133"/>
                  </a:cubicBezTo>
                  <a:cubicBezTo>
                    <a:pt x="216" y="130"/>
                    <a:pt x="216" y="125"/>
                    <a:pt x="219" y="122"/>
                  </a:cubicBezTo>
                  <a:cubicBezTo>
                    <a:pt x="223" y="119"/>
                    <a:pt x="228" y="119"/>
                    <a:pt x="231" y="122"/>
                  </a:cubicBezTo>
                  <a:close/>
                  <a:moveTo>
                    <a:pt x="202" y="150"/>
                  </a:moveTo>
                  <a:cubicBezTo>
                    <a:pt x="216" y="166"/>
                    <a:pt x="215" y="190"/>
                    <a:pt x="200" y="204"/>
                  </a:cubicBezTo>
                  <a:cubicBezTo>
                    <a:pt x="184" y="218"/>
                    <a:pt x="160" y="217"/>
                    <a:pt x="146" y="202"/>
                  </a:cubicBezTo>
                  <a:cubicBezTo>
                    <a:pt x="132" y="186"/>
                    <a:pt x="133" y="162"/>
                    <a:pt x="148" y="148"/>
                  </a:cubicBezTo>
                  <a:cubicBezTo>
                    <a:pt x="164" y="134"/>
                    <a:pt x="188" y="135"/>
                    <a:pt x="202" y="150"/>
                  </a:cubicBezTo>
                  <a:close/>
                  <a:moveTo>
                    <a:pt x="224" y="69"/>
                  </a:moveTo>
                  <a:cubicBezTo>
                    <a:pt x="230" y="72"/>
                    <a:pt x="232" y="79"/>
                    <a:pt x="229" y="85"/>
                  </a:cubicBezTo>
                  <a:cubicBezTo>
                    <a:pt x="227" y="91"/>
                    <a:pt x="219" y="94"/>
                    <a:pt x="213" y="91"/>
                  </a:cubicBezTo>
                  <a:cubicBezTo>
                    <a:pt x="207" y="88"/>
                    <a:pt x="205" y="81"/>
                    <a:pt x="208" y="75"/>
                  </a:cubicBezTo>
                  <a:cubicBezTo>
                    <a:pt x="210" y="69"/>
                    <a:pt x="218" y="66"/>
                    <a:pt x="224" y="69"/>
                  </a:cubicBezTo>
                  <a:close/>
                  <a:moveTo>
                    <a:pt x="178" y="98"/>
                  </a:moveTo>
                  <a:cubicBezTo>
                    <a:pt x="182" y="98"/>
                    <a:pt x="185" y="102"/>
                    <a:pt x="185" y="106"/>
                  </a:cubicBezTo>
                  <a:cubicBezTo>
                    <a:pt x="185" y="111"/>
                    <a:pt x="181" y="114"/>
                    <a:pt x="177" y="114"/>
                  </a:cubicBezTo>
                  <a:cubicBezTo>
                    <a:pt x="173" y="114"/>
                    <a:pt x="169" y="110"/>
                    <a:pt x="169" y="106"/>
                  </a:cubicBezTo>
                  <a:cubicBezTo>
                    <a:pt x="170" y="101"/>
                    <a:pt x="173" y="98"/>
                    <a:pt x="178" y="98"/>
                  </a:cubicBezTo>
                  <a:close/>
                  <a:moveTo>
                    <a:pt x="134" y="119"/>
                  </a:moveTo>
                  <a:cubicBezTo>
                    <a:pt x="137" y="122"/>
                    <a:pt x="137" y="127"/>
                    <a:pt x="134" y="130"/>
                  </a:cubicBezTo>
                  <a:cubicBezTo>
                    <a:pt x="131" y="133"/>
                    <a:pt x="126" y="133"/>
                    <a:pt x="123" y="130"/>
                  </a:cubicBezTo>
                  <a:cubicBezTo>
                    <a:pt x="120" y="126"/>
                    <a:pt x="120" y="121"/>
                    <a:pt x="123" y="118"/>
                  </a:cubicBezTo>
                  <a:cubicBezTo>
                    <a:pt x="126" y="115"/>
                    <a:pt x="131" y="116"/>
                    <a:pt x="134" y="119"/>
                  </a:cubicBezTo>
                  <a:close/>
                  <a:moveTo>
                    <a:pt x="76" y="142"/>
                  </a:moveTo>
                  <a:cubicBezTo>
                    <a:pt x="70" y="139"/>
                    <a:pt x="67" y="131"/>
                    <a:pt x="70" y="125"/>
                  </a:cubicBezTo>
                  <a:cubicBezTo>
                    <a:pt x="73" y="119"/>
                    <a:pt x="80" y="117"/>
                    <a:pt x="86" y="120"/>
                  </a:cubicBezTo>
                  <a:cubicBezTo>
                    <a:pt x="92" y="123"/>
                    <a:pt x="95" y="130"/>
                    <a:pt x="92" y="136"/>
                  </a:cubicBezTo>
                  <a:cubicBezTo>
                    <a:pt x="89" y="142"/>
                    <a:pt x="82" y="144"/>
                    <a:pt x="76" y="142"/>
                  </a:cubicBezTo>
                  <a:close/>
                  <a:moveTo>
                    <a:pt x="135" y="65"/>
                  </a:moveTo>
                  <a:cubicBezTo>
                    <a:pt x="141" y="63"/>
                    <a:pt x="148" y="67"/>
                    <a:pt x="151" y="73"/>
                  </a:cubicBezTo>
                  <a:cubicBezTo>
                    <a:pt x="153" y="79"/>
                    <a:pt x="150" y="86"/>
                    <a:pt x="143" y="88"/>
                  </a:cubicBezTo>
                  <a:cubicBezTo>
                    <a:pt x="137" y="91"/>
                    <a:pt x="130" y="87"/>
                    <a:pt x="128" y="81"/>
                  </a:cubicBezTo>
                  <a:cubicBezTo>
                    <a:pt x="126" y="75"/>
                    <a:pt x="129" y="68"/>
                    <a:pt x="13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AF625A63-C0E9-409B-97C3-DAF43F634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206" y="10900838"/>
              <a:ext cx="845268" cy="845268"/>
            </a:xfrm>
            <a:custGeom>
              <a:avLst/>
              <a:gdLst>
                <a:gd name="T0" fmla="*/ 42 w 297"/>
                <a:gd name="T1" fmla="*/ 64 h 297"/>
                <a:gd name="T2" fmla="*/ 16 w 297"/>
                <a:gd name="T3" fmla="*/ 82 h 297"/>
                <a:gd name="T4" fmla="*/ 5 w 297"/>
                <a:gd name="T5" fmla="*/ 111 h 297"/>
                <a:gd name="T6" fmla="*/ 11 w 297"/>
                <a:gd name="T7" fmla="*/ 142 h 297"/>
                <a:gd name="T8" fmla="*/ 2 w 297"/>
                <a:gd name="T9" fmla="*/ 172 h 297"/>
                <a:gd name="T10" fmla="*/ 10 w 297"/>
                <a:gd name="T11" fmla="*/ 201 h 297"/>
                <a:gd name="T12" fmla="*/ 32 w 297"/>
                <a:gd name="T13" fmla="*/ 223 h 297"/>
                <a:gd name="T14" fmla="*/ 42 w 297"/>
                <a:gd name="T15" fmla="*/ 253 h 297"/>
                <a:gd name="T16" fmla="*/ 66 w 297"/>
                <a:gd name="T17" fmla="*/ 272 h 297"/>
                <a:gd name="T18" fmla="*/ 97 w 297"/>
                <a:gd name="T19" fmla="*/ 277 h 297"/>
                <a:gd name="T20" fmla="*/ 122 w 297"/>
                <a:gd name="T21" fmla="*/ 295 h 297"/>
                <a:gd name="T22" fmla="*/ 153 w 297"/>
                <a:gd name="T23" fmla="*/ 297 h 297"/>
                <a:gd name="T24" fmla="*/ 180 w 297"/>
                <a:gd name="T25" fmla="*/ 282 h 297"/>
                <a:gd name="T26" fmla="*/ 213 w 297"/>
                <a:gd name="T27" fmla="*/ 283 h 297"/>
                <a:gd name="T28" fmla="*/ 239 w 297"/>
                <a:gd name="T29" fmla="*/ 267 h 297"/>
                <a:gd name="T30" fmla="*/ 251 w 297"/>
                <a:gd name="T31" fmla="*/ 237 h 297"/>
                <a:gd name="T32" fmla="*/ 271 w 297"/>
                <a:gd name="T33" fmla="*/ 233 h 297"/>
                <a:gd name="T34" fmla="*/ 282 w 297"/>
                <a:gd name="T35" fmla="*/ 213 h 297"/>
                <a:gd name="T36" fmla="*/ 288 w 297"/>
                <a:gd name="T37" fmla="*/ 198 h 297"/>
                <a:gd name="T38" fmla="*/ 293 w 297"/>
                <a:gd name="T39" fmla="*/ 175 h 297"/>
                <a:gd name="T40" fmla="*/ 282 w 297"/>
                <a:gd name="T41" fmla="*/ 159 h 297"/>
                <a:gd name="T42" fmla="*/ 295 w 297"/>
                <a:gd name="T43" fmla="*/ 144 h 297"/>
                <a:gd name="T44" fmla="*/ 294 w 297"/>
                <a:gd name="T45" fmla="*/ 120 h 297"/>
                <a:gd name="T46" fmla="*/ 290 w 297"/>
                <a:gd name="T47" fmla="*/ 105 h 297"/>
                <a:gd name="T48" fmla="*/ 279 w 297"/>
                <a:gd name="T49" fmla="*/ 84 h 297"/>
                <a:gd name="T50" fmla="*/ 261 w 297"/>
                <a:gd name="T51" fmla="*/ 78 h 297"/>
                <a:gd name="T52" fmla="*/ 263 w 297"/>
                <a:gd name="T53" fmla="*/ 58 h 297"/>
                <a:gd name="T54" fmla="*/ 248 w 297"/>
                <a:gd name="T55" fmla="*/ 39 h 297"/>
                <a:gd name="T56" fmla="*/ 236 w 297"/>
                <a:gd name="T57" fmla="*/ 29 h 297"/>
                <a:gd name="T58" fmla="*/ 215 w 297"/>
                <a:gd name="T59" fmla="*/ 19 h 297"/>
                <a:gd name="T60" fmla="*/ 197 w 297"/>
                <a:gd name="T61" fmla="*/ 24 h 297"/>
                <a:gd name="T62" fmla="*/ 187 w 297"/>
                <a:gd name="T63" fmla="*/ 7 h 297"/>
                <a:gd name="T64" fmla="*/ 164 w 297"/>
                <a:gd name="T65" fmla="*/ 1 h 297"/>
                <a:gd name="T66" fmla="*/ 148 w 297"/>
                <a:gd name="T67" fmla="*/ 0 h 297"/>
                <a:gd name="T68" fmla="*/ 125 w 297"/>
                <a:gd name="T69" fmla="*/ 4 h 297"/>
                <a:gd name="T70" fmla="*/ 113 w 297"/>
                <a:gd name="T71" fmla="*/ 19 h 297"/>
                <a:gd name="T72" fmla="*/ 95 w 297"/>
                <a:gd name="T73" fmla="*/ 11 h 297"/>
                <a:gd name="T74" fmla="*/ 73 w 297"/>
                <a:gd name="T75" fmla="*/ 21 h 297"/>
                <a:gd name="T76" fmla="*/ 60 w 297"/>
                <a:gd name="T77" fmla="*/ 29 h 297"/>
                <a:gd name="T78" fmla="*/ 28 w 297"/>
                <a:gd name="T79" fmla="*/ 118 h 297"/>
                <a:gd name="T80" fmla="*/ 102 w 297"/>
                <a:gd name="T81" fmla="*/ 98 h 297"/>
                <a:gd name="T82" fmla="*/ 102 w 297"/>
                <a:gd name="T83" fmla="*/ 98 h 297"/>
                <a:gd name="T84" fmla="*/ 145 w 297"/>
                <a:gd name="T85" fmla="*/ 218 h 297"/>
                <a:gd name="T86" fmla="*/ 195 w 297"/>
                <a:gd name="T87" fmla="*/ 200 h 297"/>
                <a:gd name="T88" fmla="*/ 88 w 297"/>
                <a:gd name="T89" fmla="*/ 213 h 297"/>
                <a:gd name="T90" fmla="*/ 265 w 297"/>
                <a:gd name="T91" fmla="*/ 193 h 297"/>
                <a:gd name="T92" fmla="*/ 208 w 297"/>
                <a:gd name="T93" fmla="*/ 214 h 297"/>
                <a:gd name="T94" fmla="*/ 234 w 297"/>
                <a:gd name="T95" fmla="*/ 169 h 297"/>
                <a:gd name="T96" fmla="*/ 157 w 297"/>
                <a:gd name="T97" fmla="*/ 159 h 297"/>
                <a:gd name="T98" fmla="*/ 157 w 297"/>
                <a:gd name="T99" fmla="*/ 159 h 297"/>
                <a:gd name="T100" fmla="*/ 128 w 297"/>
                <a:gd name="T101" fmla="*/ 26 h 297"/>
                <a:gd name="T102" fmla="*/ 89 w 297"/>
                <a:gd name="T103" fmla="*/ 84 h 297"/>
                <a:gd name="T104" fmla="*/ 115 w 297"/>
                <a:gd name="T105" fmla="*/ 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7" h="297">
                  <a:moveTo>
                    <a:pt x="57" y="49"/>
                  </a:moveTo>
                  <a:cubicBezTo>
                    <a:pt x="54" y="52"/>
                    <a:pt x="47" y="50"/>
                    <a:pt x="43" y="45"/>
                  </a:cubicBezTo>
                  <a:cubicBezTo>
                    <a:pt x="41" y="47"/>
                    <a:pt x="39" y="48"/>
                    <a:pt x="38" y="50"/>
                  </a:cubicBezTo>
                  <a:cubicBezTo>
                    <a:pt x="43" y="55"/>
                    <a:pt x="45" y="61"/>
                    <a:pt x="42" y="64"/>
                  </a:cubicBezTo>
                  <a:cubicBezTo>
                    <a:pt x="39" y="67"/>
                    <a:pt x="33" y="67"/>
                    <a:pt x="28" y="63"/>
                  </a:cubicBezTo>
                  <a:cubicBezTo>
                    <a:pt x="26" y="65"/>
                    <a:pt x="25" y="67"/>
                    <a:pt x="23" y="69"/>
                  </a:cubicBezTo>
                  <a:cubicBezTo>
                    <a:pt x="29" y="72"/>
                    <a:pt x="32" y="78"/>
                    <a:pt x="30" y="81"/>
                  </a:cubicBezTo>
                  <a:cubicBezTo>
                    <a:pt x="28" y="85"/>
                    <a:pt x="22" y="85"/>
                    <a:pt x="16" y="82"/>
                  </a:cubicBezTo>
                  <a:cubicBezTo>
                    <a:pt x="15" y="85"/>
                    <a:pt x="14" y="87"/>
                    <a:pt x="13" y="89"/>
                  </a:cubicBezTo>
                  <a:cubicBezTo>
                    <a:pt x="18" y="92"/>
                    <a:pt x="22" y="97"/>
                    <a:pt x="20" y="100"/>
                  </a:cubicBezTo>
                  <a:cubicBezTo>
                    <a:pt x="19" y="104"/>
                    <a:pt x="13" y="106"/>
                    <a:pt x="7" y="104"/>
                  </a:cubicBezTo>
                  <a:cubicBezTo>
                    <a:pt x="6" y="106"/>
                    <a:pt x="6" y="109"/>
                    <a:pt x="5" y="111"/>
                  </a:cubicBezTo>
                  <a:cubicBezTo>
                    <a:pt x="11" y="113"/>
                    <a:pt x="15" y="117"/>
                    <a:pt x="14" y="121"/>
                  </a:cubicBezTo>
                  <a:cubicBezTo>
                    <a:pt x="13" y="125"/>
                    <a:pt x="8" y="127"/>
                    <a:pt x="2" y="126"/>
                  </a:cubicBezTo>
                  <a:cubicBezTo>
                    <a:pt x="1" y="129"/>
                    <a:pt x="1" y="131"/>
                    <a:pt x="1" y="134"/>
                  </a:cubicBezTo>
                  <a:cubicBezTo>
                    <a:pt x="7" y="134"/>
                    <a:pt x="11" y="138"/>
                    <a:pt x="11" y="142"/>
                  </a:cubicBezTo>
                  <a:cubicBezTo>
                    <a:pt x="11" y="146"/>
                    <a:pt x="6" y="149"/>
                    <a:pt x="0" y="149"/>
                  </a:cubicBezTo>
                  <a:cubicBezTo>
                    <a:pt x="0" y="152"/>
                    <a:pt x="0" y="154"/>
                    <a:pt x="0" y="157"/>
                  </a:cubicBezTo>
                  <a:cubicBezTo>
                    <a:pt x="6" y="157"/>
                    <a:pt x="11" y="159"/>
                    <a:pt x="12" y="163"/>
                  </a:cubicBezTo>
                  <a:cubicBezTo>
                    <a:pt x="12" y="167"/>
                    <a:pt x="8" y="171"/>
                    <a:pt x="2" y="172"/>
                  </a:cubicBezTo>
                  <a:cubicBezTo>
                    <a:pt x="2" y="175"/>
                    <a:pt x="3" y="177"/>
                    <a:pt x="3" y="179"/>
                  </a:cubicBezTo>
                  <a:cubicBezTo>
                    <a:pt x="9" y="179"/>
                    <a:pt x="14" y="180"/>
                    <a:pt x="15" y="184"/>
                  </a:cubicBezTo>
                  <a:cubicBezTo>
                    <a:pt x="16" y="188"/>
                    <a:pt x="13" y="192"/>
                    <a:pt x="7" y="194"/>
                  </a:cubicBezTo>
                  <a:cubicBezTo>
                    <a:pt x="8" y="197"/>
                    <a:pt x="9" y="199"/>
                    <a:pt x="10" y="201"/>
                  </a:cubicBezTo>
                  <a:cubicBezTo>
                    <a:pt x="15" y="200"/>
                    <a:pt x="21" y="201"/>
                    <a:pt x="22" y="204"/>
                  </a:cubicBezTo>
                  <a:cubicBezTo>
                    <a:pt x="24" y="208"/>
                    <a:pt x="21" y="213"/>
                    <a:pt x="16" y="216"/>
                  </a:cubicBezTo>
                  <a:cubicBezTo>
                    <a:pt x="17" y="218"/>
                    <a:pt x="18" y="220"/>
                    <a:pt x="19" y="222"/>
                  </a:cubicBezTo>
                  <a:cubicBezTo>
                    <a:pt x="25" y="220"/>
                    <a:pt x="30" y="220"/>
                    <a:pt x="32" y="223"/>
                  </a:cubicBezTo>
                  <a:cubicBezTo>
                    <a:pt x="34" y="226"/>
                    <a:pt x="32" y="231"/>
                    <a:pt x="28" y="235"/>
                  </a:cubicBezTo>
                  <a:cubicBezTo>
                    <a:pt x="29" y="237"/>
                    <a:pt x="31" y="239"/>
                    <a:pt x="32" y="241"/>
                  </a:cubicBezTo>
                  <a:cubicBezTo>
                    <a:pt x="37" y="238"/>
                    <a:pt x="42" y="237"/>
                    <a:pt x="45" y="240"/>
                  </a:cubicBezTo>
                  <a:cubicBezTo>
                    <a:pt x="47" y="243"/>
                    <a:pt x="46" y="248"/>
                    <a:pt x="42" y="253"/>
                  </a:cubicBezTo>
                  <a:cubicBezTo>
                    <a:pt x="44" y="255"/>
                    <a:pt x="46" y="256"/>
                    <a:pt x="48" y="258"/>
                  </a:cubicBezTo>
                  <a:cubicBezTo>
                    <a:pt x="52" y="254"/>
                    <a:pt x="57" y="253"/>
                    <a:pt x="60" y="255"/>
                  </a:cubicBezTo>
                  <a:cubicBezTo>
                    <a:pt x="63" y="257"/>
                    <a:pt x="63" y="263"/>
                    <a:pt x="60" y="268"/>
                  </a:cubicBezTo>
                  <a:cubicBezTo>
                    <a:pt x="62" y="269"/>
                    <a:pt x="64" y="271"/>
                    <a:pt x="66" y="272"/>
                  </a:cubicBezTo>
                  <a:cubicBezTo>
                    <a:pt x="69" y="268"/>
                    <a:pt x="74" y="265"/>
                    <a:pt x="78" y="267"/>
                  </a:cubicBezTo>
                  <a:cubicBezTo>
                    <a:pt x="81" y="269"/>
                    <a:pt x="81" y="275"/>
                    <a:pt x="79" y="280"/>
                  </a:cubicBezTo>
                  <a:cubicBezTo>
                    <a:pt x="81" y="281"/>
                    <a:pt x="84" y="282"/>
                    <a:pt x="86" y="283"/>
                  </a:cubicBezTo>
                  <a:cubicBezTo>
                    <a:pt x="89" y="278"/>
                    <a:pt x="93" y="275"/>
                    <a:pt x="97" y="277"/>
                  </a:cubicBezTo>
                  <a:cubicBezTo>
                    <a:pt x="100" y="278"/>
                    <a:pt x="102" y="283"/>
                    <a:pt x="100" y="289"/>
                  </a:cubicBezTo>
                  <a:cubicBezTo>
                    <a:pt x="103" y="290"/>
                    <a:pt x="105" y="291"/>
                    <a:pt x="107" y="291"/>
                  </a:cubicBezTo>
                  <a:cubicBezTo>
                    <a:pt x="109" y="286"/>
                    <a:pt x="113" y="282"/>
                    <a:pt x="117" y="283"/>
                  </a:cubicBezTo>
                  <a:cubicBezTo>
                    <a:pt x="121" y="284"/>
                    <a:pt x="123" y="289"/>
                    <a:pt x="122" y="295"/>
                  </a:cubicBezTo>
                  <a:cubicBezTo>
                    <a:pt x="125" y="295"/>
                    <a:pt x="127" y="296"/>
                    <a:pt x="130" y="296"/>
                  </a:cubicBezTo>
                  <a:cubicBezTo>
                    <a:pt x="131" y="290"/>
                    <a:pt x="134" y="286"/>
                    <a:pt x="138" y="286"/>
                  </a:cubicBezTo>
                  <a:cubicBezTo>
                    <a:pt x="142" y="286"/>
                    <a:pt x="145" y="291"/>
                    <a:pt x="145" y="297"/>
                  </a:cubicBezTo>
                  <a:cubicBezTo>
                    <a:pt x="148" y="297"/>
                    <a:pt x="150" y="297"/>
                    <a:pt x="153" y="297"/>
                  </a:cubicBezTo>
                  <a:cubicBezTo>
                    <a:pt x="153" y="291"/>
                    <a:pt x="155" y="286"/>
                    <a:pt x="159" y="286"/>
                  </a:cubicBezTo>
                  <a:cubicBezTo>
                    <a:pt x="163" y="285"/>
                    <a:pt x="167" y="290"/>
                    <a:pt x="168" y="296"/>
                  </a:cubicBezTo>
                  <a:cubicBezTo>
                    <a:pt x="171" y="296"/>
                    <a:pt x="173" y="295"/>
                    <a:pt x="176" y="295"/>
                  </a:cubicBezTo>
                  <a:cubicBezTo>
                    <a:pt x="175" y="289"/>
                    <a:pt x="176" y="283"/>
                    <a:pt x="180" y="282"/>
                  </a:cubicBezTo>
                  <a:cubicBezTo>
                    <a:pt x="184" y="281"/>
                    <a:pt x="189" y="285"/>
                    <a:pt x="191" y="291"/>
                  </a:cubicBezTo>
                  <a:cubicBezTo>
                    <a:pt x="193" y="290"/>
                    <a:pt x="196" y="290"/>
                    <a:pt x="198" y="289"/>
                  </a:cubicBezTo>
                  <a:cubicBezTo>
                    <a:pt x="196" y="283"/>
                    <a:pt x="197" y="277"/>
                    <a:pt x="200" y="275"/>
                  </a:cubicBezTo>
                  <a:cubicBezTo>
                    <a:pt x="204" y="273"/>
                    <a:pt x="210" y="277"/>
                    <a:pt x="213" y="283"/>
                  </a:cubicBezTo>
                  <a:cubicBezTo>
                    <a:pt x="215" y="282"/>
                    <a:pt x="217" y="280"/>
                    <a:pt x="219" y="279"/>
                  </a:cubicBezTo>
                  <a:cubicBezTo>
                    <a:pt x="216" y="274"/>
                    <a:pt x="216" y="267"/>
                    <a:pt x="219" y="265"/>
                  </a:cubicBezTo>
                  <a:cubicBezTo>
                    <a:pt x="223" y="263"/>
                    <a:pt x="229" y="265"/>
                    <a:pt x="233" y="271"/>
                  </a:cubicBezTo>
                  <a:cubicBezTo>
                    <a:pt x="235" y="270"/>
                    <a:pt x="237" y="268"/>
                    <a:pt x="239" y="267"/>
                  </a:cubicBezTo>
                  <a:cubicBezTo>
                    <a:pt x="234" y="261"/>
                    <a:pt x="233" y="255"/>
                    <a:pt x="236" y="252"/>
                  </a:cubicBezTo>
                  <a:cubicBezTo>
                    <a:pt x="240" y="249"/>
                    <a:pt x="246" y="251"/>
                    <a:pt x="251" y="256"/>
                  </a:cubicBezTo>
                  <a:cubicBezTo>
                    <a:pt x="253" y="255"/>
                    <a:pt x="254" y="253"/>
                    <a:pt x="256" y="251"/>
                  </a:cubicBezTo>
                  <a:cubicBezTo>
                    <a:pt x="251" y="247"/>
                    <a:pt x="248" y="240"/>
                    <a:pt x="251" y="237"/>
                  </a:cubicBezTo>
                  <a:cubicBezTo>
                    <a:pt x="254" y="234"/>
                    <a:pt x="261" y="234"/>
                    <a:pt x="266" y="239"/>
                  </a:cubicBezTo>
                  <a:cubicBezTo>
                    <a:pt x="266" y="239"/>
                    <a:pt x="266" y="239"/>
                    <a:pt x="266" y="239"/>
                  </a:cubicBezTo>
                  <a:cubicBezTo>
                    <a:pt x="268" y="237"/>
                    <a:pt x="269" y="235"/>
                    <a:pt x="271" y="233"/>
                  </a:cubicBezTo>
                  <a:cubicBezTo>
                    <a:pt x="271" y="233"/>
                    <a:pt x="271" y="233"/>
                    <a:pt x="271" y="233"/>
                  </a:cubicBezTo>
                  <a:cubicBezTo>
                    <a:pt x="264" y="229"/>
                    <a:pt x="261" y="223"/>
                    <a:pt x="263" y="220"/>
                  </a:cubicBezTo>
                  <a:cubicBezTo>
                    <a:pt x="266" y="216"/>
                    <a:pt x="272" y="215"/>
                    <a:pt x="278" y="219"/>
                  </a:cubicBezTo>
                  <a:cubicBezTo>
                    <a:pt x="279" y="219"/>
                    <a:pt x="279" y="219"/>
                    <a:pt x="279" y="219"/>
                  </a:cubicBezTo>
                  <a:cubicBezTo>
                    <a:pt x="280" y="217"/>
                    <a:pt x="281" y="215"/>
                    <a:pt x="282" y="213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75" y="210"/>
                    <a:pt x="271" y="205"/>
                    <a:pt x="273" y="200"/>
                  </a:cubicBezTo>
                  <a:cubicBezTo>
                    <a:pt x="274" y="196"/>
                    <a:pt x="281" y="195"/>
                    <a:pt x="287" y="197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9" y="195"/>
                    <a:pt x="290" y="193"/>
                    <a:pt x="291" y="191"/>
                  </a:cubicBezTo>
                  <a:cubicBezTo>
                    <a:pt x="291" y="191"/>
                    <a:pt x="290" y="190"/>
                    <a:pt x="290" y="190"/>
                  </a:cubicBezTo>
                  <a:cubicBezTo>
                    <a:pt x="283" y="189"/>
                    <a:pt x="278" y="184"/>
                    <a:pt x="279" y="180"/>
                  </a:cubicBezTo>
                  <a:cubicBezTo>
                    <a:pt x="280" y="176"/>
                    <a:pt x="286" y="173"/>
                    <a:pt x="293" y="175"/>
                  </a:cubicBezTo>
                  <a:cubicBezTo>
                    <a:pt x="294" y="175"/>
                    <a:pt x="294" y="175"/>
                    <a:pt x="294" y="175"/>
                  </a:cubicBezTo>
                  <a:cubicBezTo>
                    <a:pt x="295" y="173"/>
                    <a:pt x="295" y="170"/>
                    <a:pt x="296" y="168"/>
                  </a:cubicBezTo>
                  <a:cubicBezTo>
                    <a:pt x="295" y="168"/>
                    <a:pt x="295" y="168"/>
                    <a:pt x="294" y="167"/>
                  </a:cubicBezTo>
                  <a:cubicBezTo>
                    <a:pt x="287" y="167"/>
                    <a:pt x="282" y="163"/>
                    <a:pt x="282" y="159"/>
                  </a:cubicBezTo>
                  <a:cubicBezTo>
                    <a:pt x="282" y="155"/>
                    <a:pt x="288" y="151"/>
                    <a:pt x="295" y="152"/>
                  </a:cubicBezTo>
                  <a:cubicBezTo>
                    <a:pt x="296" y="152"/>
                    <a:pt x="296" y="152"/>
                    <a:pt x="297" y="152"/>
                  </a:cubicBezTo>
                  <a:cubicBezTo>
                    <a:pt x="297" y="149"/>
                    <a:pt x="297" y="147"/>
                    <a:pt x="297" y="144"/>
                  </a:cubicBezTo>
                  <a:cubicBezTo>
                    <a:pt x="296" y="144"/>
                    <a:pt x="296" y="144"/>
                    <a:pt x="295" y="144"/>
                  </a:cubicBezTo>
                  <a:cubicBezTo>
                    <a:pt x="288" y="145"/>
                    <a:pt x="282" y="142"/>
                    <a:pt x="282" y="138"/>
                  </a:cubicBezTo>
                  <a:cubicBezTo>
                    <a:pt x="281" y="133"/>
                    <a:pt x="286" y="129"/>
                    <a:pt x="293" y="128"/>
                  </a:cubicBezTo>
                  <a:cubicBezTo>
                    <a:pt x="294" y="128"/>
                    <a:pt x="295" y="128"/>
                    <a:pt x="295" y="128"/>
                  </a:cubicBezTo>
                  <a:cubicBezTo>
                    <a:pt x="295" y="126"/>
                    <a:pt x="295" y="123"/>
                    <a:pt x="294" y="120"/>
                  </a:cubicBezTo>
                  <a:cubicBezTo>
                    <a:pt x="294" y="121"/>
                    <a:pt x="293" y="121"/>
                    <a:pt x="292" y="121"/>
                  </a:cubicBezTo>
                  <a:cubicBezTo>
                    <a:pt x="286" y="123"/>
                    <a:pt x="279" y="121"/>
                    <a:pt x="278" y="117"/>
                  </a:cubicBezTo>
                  <a:cubicBezTo>
                    <a:pt x="277" y="113"/>
                    <a:pt x="281" y="108"/>
                    <a:pt x="288" y="106"/>
                  </a:cubicBezTo>
                  <a:cubicBezTo>
                    <a:pt x="289" y="106"/>
                    <a:pt x="290" y="105"/>
                    <a:pt x="290" y="105"/>
                  </a:cubicBezTo>
                  <a:cubicBezTo>
                    <a:pt x="289" y="103"/>
                    <a:pt x="289" y="100"/>
                    <a:pt x="288" y="98"/>
                  </a:cubicBezTo>
                  <a:cubicBezTo>
                    <a:pt x="287" y="98"/>
                    <a:pt x="287" y="98"/>
                    <a:pt x="286" y="99"/>
                  </a:cubicBezTo>
                  <a:cubicBezTo>
                    <a:pt x="280" y="101"/>
                    <a:pt x="273" y="101"/>
                    <a:pt x="271" y="97"/>
                  </a:cubicBezTo>
                  <a:cubicBezTo>
                    <a:pt x="269" y="93"/>
                    <a:pt x="273" y="87"/>
                    <a:pt x="279" y="84"/>
                  </a:cubicBezTo>
                  <a:cubicBezTo>
                    <a:pt x="280" y="84"/>
                    <a:pt x="281" y="84"/>
                    <a:pt x="282" y="83"/>
                  </a:cubicBezTo>
                  <a:cubicBezTo>
                    <a:pt x="280" y="81"/>
                    <a:pt x="279" y="79"/>
                    <a:pt x="278" y="76"/>
                  </a:cubicBezTo>
                  <a:cubicBezTo>
                    <a:pt x="277" y="77"/>
                    <a:pt x="277" y="77"/>
                    <a:pt x="276" y="77"/>
                  </a:cubicBezTo>
                  <a:cubicBezTo>
                    <a:pt x="270" y="81"/>
                    <a:pt x="264" y="81"/>
                    <a:pt x="261" y="78"/>
                  </a:cubicBezTo>
                  <a:cubicBezTo>
                    <a:pt x="259" y="74"/>
                    <a:pt x="262" y="68"/>
                    <a:pt x="267" y="64"/>
                  </a:cubicBezTo>
                  <a:cubicBezTo>
                    <a:pt x="268" y="64"/>
                    <a:pt x="269" y="63"/>
                    <a:pt x="269" y="63"/>
                  </a:cubicBezTo>
                  <a:cubicBezTo>
                    <a:pt x="268" y="61"/>
                    <a:pt x="266" y="59"/>
                    <a:pt x="265" y="57"/>
                  </a:cubicBezTo>
                  <a:cubicBezTo>
                    <a:pt x="264" y="57"/>
                    <a:pt x="264" y="58"/>
                    <a:pt x="263" y="58"/>
                  </a:cubicBezTo>
                  <a:cubicBezTo>
                    <a:pt x="258" y="63"/>
                    <a:pt x="251" y="64"/>
                    <a:pt x="248" y="61"/>
                  </a:cubicBezTo>
                  <a:cubicBezTo>
                    <a:pt x="245" y="58"/>
                    <a:pt x="247" y="51"/>
                    <a:pt x="252" y="46"/>
                  </a:cubicBezTo>
                  <a:cubicBezTo>
                    <a:pt x="253" y="46"/>
                    <a:pt x="254" y="45"/>
                    <a:pt x="254" y="45"/>
                  </a:cubicBezTo>
                  <a:cubicBezTo>
                    <a:pt x="252" y="43"/>
                    <a:pt x="250" y="41"/>
                    <a:pt x="248" y="39"/>
                  </a:cubicBezTo>
                  <a:cubicBezTo>
                    <a:pt x="248" y="40"/>
                    <a:pt x="248" y="40"/>
                    <a:pt x="247" y="41"/>
                  </a:cubicBezTo>
                  <a:cubicBezTo>
                    <a:pt x="243" y="46"/>
                    <a:pt x="237" y="49"/>
                    <a:pt x="233" y="46"/>
                  </a:cubicBezTo>
                  <a:cubicBezTo>
                    <a:pt x="230" y="43"/>
                    <a:pt x="230" y="37"/>
                    <a:pt x="235" y="31"/>
                  </a:cubicBezTo>
                  <a:cubicBezTo>
                    <a:pt x="235" y="30"/>
                    <a:pt x="236" y="30"/>
                    <a:pt x="236" y="29"/>
                  </a:cubicBezTo>
                  <a:cubicBezTo>
                    <a:pt x="234" y="28"/>
                    <a:pt x="232" y="26"/>
                    <a:pt x="230" y="25"/>
                  </a:cubicBezTo>
                  <a:cubicBezTo>
                    <a:pt x="230" y="25"/>
                    <a:pt x="229" y="26"/>
                    <a:pt x="229" y="27"/>
                  </a:cubicBezTo>
                  <a:cubicBezTo>
                    <a:pt x="225" y="33"/>
                    <a:pt x="220" y="36"/>
                    <a:pt x="216" y="34"/>
                  </a:cubicBezTo>
                  <a:cubicBezTo>
                    <a:pt x="212" y="32"/>
                    <a:pt x="212" y="25"/>
                    <a:pt x="215" y="19"/>
                  </a:cubicBezTo>
                  <a:cubicBezTo>
                    <a:pt x="215" y="18"/>
                    <a:pt x="216" y="17"/>
                    <a:pt x="216" y="17"/>
                  </a:cubicBezTo>
                  <a:cubicBezTo>
                    <a:pt x="214" y="16"/>
                    <a:pt x="211" y="14"/>
                    <a:pt x="209" y="13"/>
                  </a:cubicBezTo>
                  <a:cubicBezTo>
                    <a:pt x="209" y="14"/>
                    <a:pt x="209" y="15"/>
                    <a:pt x="208" y="15"/>
                  </a:cubicBezTo>
                  <a:cubicBezTo>
                    <a:pt x="206" y="22"/>
                    <a:pt x="201" y="26"/>
                    <a:pt x="197" y="24"/>
                  </a:cubicBezTo>
                  <a:cubicBezTo>
                    <a:pt x="192" y="23"/>
                    <a:pt x="191" y="16"/>
                    <a:pt x="194" y="10"/>
                  </a:cubicBezTo>
                  <a:cubicBezTo>
                    <a:pt x="194" y="9"/>
                    <a:pt x="194" y="8"/>
                    <a:pt x="194" y="8"/>
                  </a:cubicBezTo>
                  <a:cubicBezTo>
                    <a:pt x="192" y="7"/>
                    <a:pt x="189" y="6"/>
                    <a:pt x="187" y="5"/>
                  </a:cubicBezTo>
                  <a:cubicBezTo>
                    <a:pt x="187" y="6"/>
                    <a:pt x="187" y="7"/>
                    <a:pt x="187" y="7"/>
                  </a:cubicBezTo>
                  <a:cubicBezTo>
                    <a:pt x="185" y="14"/>
                    <a:pt x="181" y="19"/>
                    <a:pt x="176" y="18"/>
                  </a:cubicBezTo>
                  <a:cubicBezTo>
                    <a:pt x="172" y="17"/>
                    <a:pt x="170" y="11"/>
                    <a:pt x="171" y="4"/>
                  </a:cubicBezTo>
                  <a:cubicBezTo>
                    <a:pt x="171" y="3"/>
                    <a:pt x="171" y="3"/>
                    <a:pt x="171" y="2"/>
                  </a:cubicBezTo>
                  <a:cubicBezTo>
                    <a:pt x="169" y="2"/>
                    <a:pt x="166" y="2"/>
                    <a:pt x="164" y="1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10"/>
                    <a:pt x="160" y="15"/>
                    <a:pt x="155" y="15"/>
                  </a:cubicBezTo>
                  <a:cubicBezTo>
                    <a:pt x="151" y="15"/>
                    <a:pt x="148" y="9"/>
                    <a:pt x="148" y="2"/>
                  </a:cubicBezTo>
                  <a:cubicBezTo>
                    <a:pt x="148" y="1"/>
                    <a:pt x="148" y="1"/>
                    <a:pt x="148" y="0"/>
                  </a:cubicBezTo>
                  <a:cubicBezTo>
                    <a:pt x="145" y="0"/>
                    <a:pt x="143" y="1"/>
                    <a:pt x="140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1" y="9"/>
                    <a:pt x="138" y="15"/>
                    <a:pt x="134" y="15"/>
                  </a:cubicBezTo>
                  <a:cubicBezTo>
                    <a:pt x="130" y="16"/>
                    <a:pt x="125" y="11"/>
                    <a:pt x="125" y="4"/>
                  </a:cubicBezTo>
                  <a:cubicBezTo>
                    <a:pt x="125" y="3"/>
                    <a:pt x="125" y="3"/>
                    <a:pt x="124" y="2"/>
                  </a:cubicBezTo>
                  <a:cubicBezTo>
                    <a:pt x="122" y="3"/>
                    <a:pt x="119" y="3"/>
                    <a:pt x="117" y="4"/>
                  </a:cubicBezTo>
                  <a:cubicBezTo>
                    <a:pt x="117" y="4"/>
                    <a:pt x="117" y="4"/>
                    <a:pt x="117" y="5"/>
                  </a:cubicBezTo>
                  <a:cubicBezTo>
                    <a:pt x="119" y="11"/>
                    <a:pt x="117" y="18"/>
                    <a:pt x="113" y="19"/>
                  </a:cubicBezTo>
                  <a:cubicBezTo>
                    <a:pt x="109" y="20"/>
                    <a:pt x="104" y="16"/>
                    <a:pt x="102" y="9"/>
                  </a:cubicBezTo>
                  <a:cubicBezTo>
                    <a:pt x="102" y="9"/>
                    <a:pt x="102" y="8"/>
                    <a:pt x="102" y="8"/>
                  </a:cubicBezTo>
                  <a:cubicBezTo>
                    <a:pt x="99" y="9"/>
                    <a:pt x="97" y="10"/>
                    <a:pt x="94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8" y="17"/>
                    <a:pt x="97" y="24"/>
                    <a:pt x="93" y="26"/>
                  </a:cubicBezTo>
                  <a:cubicBezTo>
                    <a:pt x="89" y="28"/>
                    <a:pt x="83" y="24"/>
                    <a:pt x="80" y="18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8" y="18"/>
                    <a:pt x="76" y="19"/>
                    <a:pt x="73" y="21"/>
                  </a:cubicBezTo>
                  <a:cubicBezTo>
                    <a:pt x="73" y="21"/>
                    <a:pt x="74" y="21"/>
                    <a:pt x="74" y="21"/>
                  </a:cubicBezTo>
                  <a:cubicBezTo>
                    <a:pt x="77" y="27"/>
                    <a:pt x="78" y="33"/>
                    <a:pt x="74" y="36"/>
                  </a:cubicBezTo>
                  <a:cubicBezTo>
                    <a:pt x="70" y="38"/>
                    <a:pt x="64" y="35"/>
                    <a:pt x="60" y="30"/>
                  </a:cubicBezTo>
                  <a:cubicBezTo>
                    <a:pt x="60" y="30"/>
                    <a:pt x="60" y="30"/>
                    <a:pt x="60" y="29"/>
                  </a:cubicBezTo>
                  <a:cubicBezTo>
                    <a:pt x="58" y="31"/>
                    <a:pt x="56" y="32"/>
                    <a:pt x="54" y="34"/>
                  </a:cubicBezTo>
                  <a:cubicBezTo>
                    <a:pt x="59" y="39"/>
                    <a:pt x="60" y="46"/>
                    <a:pt x="57" y="49"/>
                  </a:cubicBezTo>
                  <a:close/>
                  <a:moveTo>
                    <a:pt x="52" y="228"/>
                  </a:moveTo>
                  <a:cubicBezTo>
                    <a:pt x="26" y="196"/>
                    <a:pt x="18" y="156"/>
                    <a:pt x="28" y="118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58" y="160"/>
                    <a:pt x="64" y="184"/>
                    <a:pt x="79" y="203"/>
                  </a:cubicBezTo>
                  <a:lnTo>
                    <a:pt x="52" y="228"/>
                  </a:lnTo>
                  <a:close/>
                  <a:moveTo>
                    <a:pt x="102" y="98"/>
                  </a:moveTo>
                  <a:cubicBezTo>
                    <a:pt x="127" y="75"/>
                    <a:pt x="165" y="74"/>
                    <a:pt x="191" y="94"/>
                  </a:cubicBezTo>
                  <a:cubicBezTo>
                    <a:pt x="139" y="126"/>
                    <a:pt x="139" y="126"/>
                    <a:pt x="139" y="126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9" y="112"/>
                    <a:pt x="95" y="104"/>
                    <a:pt x="102" y="98"/>
                  </a:cubicBezTo>
                  <a:close/>
                  <a:moveTo>
                    <a:pt x="97" y="196"/>
                  </a:moveTo>
                  <a:cubicBezTo>
                    <a:pt x="84" y="182"/>
                    <a:pt x="79" y="164"/>
                    <a:pt x="79" y="146"/>
                  </a:cubicBezTo>
                  <a:cubicBezTo>
                    <a:pt x="124" y="171"/>
                    <a:pt x="124" y="171"/>
                    <a:pt x="124" y="171"/>
                  </a:cubicBezTo>
                  <a:cubicBezTo>
                    <a:pt x="145" y="218"/>
                    <a:pt x="145" y="218"/>
                    <a:pt x="145" y="218"/>
                  </a:cubicBezTo>
                  <a:cubicBezTo>
                    <a:pt x="127" y="217"/>
                    <a:pt x="110" y="210"/>
                    <a:pt x="97" y="196"/>
                  </a:cubicBezTo>
                  <a:close/>
                  <a:moveTo>
                    <a:pt x="170" y="161"/>
                  </a:moveTo>
                  <a:cubicBezTo>
                    <a:pt x="207" y="112"/>
                    <a:pt x="207" y="112"/>
                    <a:pt x="207" y="112"/>
                  </a:cubicBezTo>
                  <a:cubicBezTo>
                    <a:pt x="225" y="140"/>
                    <a:pt x="220" y="177"/>
                    <a:pt x="195" y="200"/>
                  </a:cubicBezTo>
                  <a:cubicBezTo>
                    <a:pt x="188" y="207"/>
                    <a:pt x="180" y="211"/>
                    <a:pt x="172" y="214"/>
                  </a:cubicBezTo>
                  <a:lnTo>
                    <a:pt x="170" y="161"/>
                  </a:lnTo>
                  <a:close/>
                  <a:moveTo>
                    <a:pt x="61" y="238"/>
                  </a:moveTo>
                  <a:cubicBezTo>
                    <a:pt x="88" y="213"/>
                    <a:pt x="88" y="213"/>
                    <a:pt x="88" y="213"/>
                  </a:cubicBezTo>
                  <a:cubicBezTo>
                    <a:pt x="106" y="230"/>
                    <a:pt x="130" y="238"/>
                    <a:pt x="153" y="237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30" y="278"/>
                    <a:pt x="90" y="266"/>
                    <a:pt x="61" y="238"/>
                  </a:cubicBezTo>
                  <a:close/>
                  <a:moveTo>
                    <a:pt x="265" y="193"/>
                  </a:moveTo>
                  <a:cubicBezTo>
                    <a:pt x="258" y="211"/>
                    <a:pt x="248" y="227"/>
                    <a:pt x="233" y="241"/>
                  </a:cubicBezTo>
                  <a:cubicBezTo>
                    <a:pt x="215" y="257"/>
                    <a:pt x="195" y="267"/>
                    <a:pt x="173" y="271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85" y="230"/>
                    <a:pt x="197" y="224"/>
                    <a:pt x="208" y="214"/>
                  </a:cubicBezTo>
                  <a:cubicBezTo>
                    <a:pt x="218" y="205"/>
                    <a:pt x="225" y="194"/>
                    <a:pt x="230" y="182"/>
                  </a:cubicBezTo>
                  <a:lnTo>
                    <a:pt x="265" y="193"/>
                  </a:lnTo>
                  <a:close/>
                  <a:moveTo>
                    <a:pt x="269" y="180"/>
                  </a:moveTo>
                  <a:cubicBezTo>
                    <a:pt x="234" y="169"/>
                    <a:pt x="234" y="169"/>
                    <a:pt x="234" y="169"/>
                  </a:cubicBezTo>
                  <a:cubicBezTo>
                    <a:pt x="240" y="144"/>
                    <a:pt x="235" y="117"/>
                    <a:pt x="219" y="96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70" y="98"/>
                    <a:pt x="279" y="141"/>
                    <a:pt x="269" y="180"/>
                  </a:cubicBezTo>
                  <a:close/>
                  <a:moveTo>
                    <a:pt x="157" y="159"/>
                  </a:moveTo>
                  <a:cubicBezTo>
                    <a:pt x="152" y="163"/>
                    <a:pt x="144" y="163"/>
                    <a:pt x="139" y="158"/>
                  </a:cubicBezTo>
                  <a:cubicBezTo>
                    <a:pt x="134" y="152"/>
                    <a:pt x="134" y="144"/>
                    <a:pt x="140" y="139"/>
                  </a:cubicBezTo>
                  <a:cubicBezTo>
                    <a:pt x="145" y="134"/>
                    <a:pt x="153" y="135"/>
                    <a:pt x="158" y="140"/>
                  </a:cubicBezTo>
                  <a:cubicBezTo>
                    <a:pt x="163" y="145"/>
                    <a:pt x="163" y="154"/>
                    <a:pt x="157" y="159"/>
                  </a:cubicBezTo>
                  <a:close/>
                  <a:moveTo>
                    <a:pt x="240" y="64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188" y="66"/>
                    <a:pt x="161" y="58"/>
                    <a:pt x="136" y="62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68" y="19"/>
                    <a:pt x="210" y="32"/>
                    <a:pt x="240" y="64"/>
                  </a:cubicBezTo>
                  <a:close/>
                  <a:moveTo>
                    <a:pt x="115" y="29"/>
                  </a:moveTo>
                  <a:cubicBezTo>
                    <a:pt x="123" y="65"/>
                    <a:pt x="123" y="65"/>
                    <a:pt x="123" y="65"/>
                  </a:cubicBezTo>
                  <a:cubicBezTo>
                    <a:pt x="111" y="68"/>
                    <a:pt x="99" y="75"/>
                    <a:pt x="89" y="84"/>
                  </a:cubicBezTo>
                  <a:cubicBezTo>
                    <a:pt x="79" y="93"/>
                    <a:pt x="71" y="105"/>
                    <a:pt x="66" y="118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35" y="92"/>
                    <a:pt x="47" y="73"/>
                    <a:pt x="64" y="57"/>
                  </a:cubicBezTo>
                  <a:cubicBezTo>
                    <a:pt x="79" y="43"/>
                    <a:pt x="97" y="34"/>
                    <a:pt x="11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A82B4718-F694-41FB-9EAF-E76184D9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3789" y="4295299"/>
              <a:ext cx="375434" cy="400186"/>
            </a:xfrm>
            <a:custGeom>
              <a:avLst/>
              <a:gdLst>
                <a:gd name="T0" fmla="*/ 73 w 76"/>
                <a:gd name="T1" fmla="*/ 1 h 81"/>
                <a:gd name="T2" fmla="*/ 64 w 76"/>
                <a:gd name="T3" fmla="*/ 7 h 81"/>
                <a:gd name="T4" fmla="*/ 54 w 76"/>
                <a:gd name="T5" fmla="*/ 17 h 81"/>
                <a:gd name="T6" fmla="*/ 48 w 76"/>
                <a:gd name="T7" fmla="*/ 23 h 81"/>
                <a:gd name="T8" fmla="*/ 45 w 76"/>
                <a:gd name="T9" fmla="*/ 26 h 81"/>
                <a:gd name="T10" fmla="*/ 42 w 76"/>
                <a:gd name="T11" fmla="*/ 29 h 81"/>
                <a:gd name="T12" fmla="*/ 31 w 76"/>
                <a:gd name="T13" fmla="*/ 42 h 81"/>
                <a:gd name="T14" fmla="*/ 23 w 76"/>
                <a:gd name="T15" fmla="*/ 55 h 81"/>
                <a:gd name="T16" fmla="*/ 21 w 76"/>
                <a:gd name="T17" fmla="*/ 58 h 81"/>
                <a:gd name="T18" fmla="*/ 19 w 76"/>
                <a:gd name="T19" fmla="*/ 54 h 81"/>
                <a:gd name="T20" fmla="*/ 0 w 76"/>
                <a:gd name="T21" fmla="*/ 27 h 81"/>
                <a:gd name="T22" fmla="*/ 13 w 76"/>
                <a:gd name="T23" fmla="*/ 50 h 81"/>
                <a:gd name="T24" fmla="*/ 18 w 76"/>
                <a:gd name="T25" fmla="*/ 61 h 81"/>
                <a:gd name="T26" fmla="*/ 14 w 76"/>
                <a:gd name="T27" fmla="*/ 71 h 81"/>
                <a:gd name="T28" fmla="*/ 12 w 76"/>
                <a:gd name="T29" fmla="*/ 80 h 81"/>
                <a:gd name="T30" fmla="*/ 18 w 76"/>
                <a:gd name="T31" fmla="*/ 80 h 81"/>
                <a:gd name="T32" fmla="*/ 24 w 76"/>
                <a:gd name="T33" fmla="*/ 72 h 81"/>
                <a:gd name="T34" fmla="*/ 30 w 76"/>
                <a:gd name="T35" fmla="*/ 59 h 81"/>
                <a:gd name="T36" fmla="*/ 37 w 76"/>
                <a:gd name="T37" fmla="*/ 46 h 81"/>
                <a:gd name="T38" fmla="*/ 46 w 76"/>
                <a:gd name="T39" fmla="*/ 32 h 81"/>
                <a:gd name="T40" fmla="*/ 49 w 76"/>
                <a:gd name="T41" fmla="*/ 29 h 81"/>
                <a:gd name="T42" fmla="*/ 51 w 76"/>
                <a:gd name="T43" fmla="*/ 25 h 81"/>
                <a:gd name="T44" fmla="*/ 56 w 76"/>
                <a:gd name="T45" fmla="*/ 19 h 81"/>
                <a:gd name="T46" fmla="*/ 65 w 76"/>
                <a:gd name="T47" fmla="*/ 8 h 81"/>
                <a:gd name="T48" fmla="*/ 73 w 76"/>
                <a:gd name="T49" fmla="*/ 2 h 81"/>
                <a:gd name="T50" fmla="*/ 76 w 76"/>
                <a:gd name="T51" fmla="*/ 0 h 81"/>
                <a:gd name="T52" fmla="*/ 73 w 76"/>
                <a:gd name="T5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81">
                  <a:moveTo>
                    <a:pt x="73" y="1"/>
                  </a:moveTo>
                  <a:cubicBezTo>
                    <a:pt x="70" y="2"/>
                    <a:pt x="67" y="4"/>
                    <a:pt x="64" y="7"/>
                  </a:cubicBezTo>
                  <a:cubicBezTo>
                    <a:pt x="61" y="10"/>
                    <a:pt x="57" y="13"/>
                    <a:pt x="54" y="17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7"/>
                    <a:pt x="43" y="28"/>
                    <a:pt x="42" y="29"/>
                  </a:cubicBezTo>
                  <a:cubicBezTo>
                    <a:pt x="38" y="33"/>
                    <a:pt x="35" y="38"/>
                    <a:pt x="31" y="42"/>
                  </a:cubicBezTo>
                  <a:cubicBezTo>
                    <a:pt x="28" y="46"/>
                    <a:pt x="25" y="51"/>
                    <a:pt x="23" y="55"/>
                  </a:cubicBezTo>
                  <a:cubicBezTo>
                    <a:pt x="22" y="56"/>
                    <a:pt x="22" y="57"/>
                    <a:pt x="21" y="58"/>
                  </a:cubicBezTo>
                  <a:cubicBezTo>
                    <a:pt x="20" y="57"/>
                    <a:pt x="20" y="55"/>
                    <a:pt x="19" y="54"/>
                  </a:cubicBezTo>
                  <a:cubicBezTo>
                    <a:pt x="14" y="44"/>
                    <a:pt x="6" y="36"/>
                    <a:pt x="0" y="27"/>
                  </a:cubicBezTo>
                  <a:cubicBezTo>
                    <a:pt x="4" y="34"/>
                    <a:pt x="9" y="42"/>
                    <a:pt x="13" y="50"/>
                  </a:cubicBezTo>
                  <a:cubicBezTo>
                    <a:pt x="15" y="53"/>
                    <a:pt x="17" y="57"/>
                    <a:pt x="18" y="61"/>
                  </a:cubicBezTo>
                  <a:cubicBezTo>
                    <a:pt x="19" y="64"/>
                    <a:pt x="15" y="68"/>
                    <a:pt x="14" y="71"/>
                  </a:cubicBezTo>
                  <a:cubicBezTo>
                    <a:pt x="13" y="73"/>
                    <a:pt x="11" y="78"/>
                    <a:pt x="12" y="80"/>
                  </a:cubicBezTo>
                  <a:cubicBezTo>
                    <a:pt x="13" y="81"/>
                    <a:pt x="16" y="80"/>
                    <a:pt x="18" y="80"/>
                  </a:cubicBezTo>
                  <a:cubicBezTo>
                    <a:pt x="21" y="79"/>
                    <a:pt x="23" y="75"/>
                    <a:pt x="24" y="72"/>
                  </a:cubicBezTo>
                  <a:cubicBezTo>
                    <a:pt x="25" y="67"/>
                    <a:pt x="28" y="63"/>
                    <a:pt x="30" y="59"/>
                  </a:cubicBezTo>
                  <a:cubicBezTo>
                    <a:pt x="32" y="55"/>
                    <a:pt x="34" y="50"/>
                    <a:pt x="37" y="46"/>
                  </a:cubicBezTo>
                  <a:cubicBezTo>
                    <a:pt x="39" y="41"/>
                    <a:pt x="43" y="36"/>
                    <a:pt x="46" y="32"/>
                  </a:cubicBezTo>
                  <a:cubicBezTo>
                    <a:pt x="47" y="31"/>
                    <a:pt x="48" y="30"/>
                    <a:pt x="49" y="2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9" y="15"/>
                    <a:pt x="62" y="11"/>
                    <a:pt x="65" y="8"/>
                  </a:cubicBezTo>
                  <a:cubicBezTo>
                    <a:pt x="68" y="5"/>
                    <a:pt x="71" y="3"/>
                    <a:pt x="73" y="2"/>
                  </a:cubicBezTo>
                  <a:cubicBezTo>
                    <a:pt x="75" y="0"/>
                    <a:pt x="76" y="0"/>
                    <a:pt x="76" y="0"/>
                  </a:cubicBezTo>
                  <a:cubicBezTo>
                    <a:pt x="76" y="0"/>
                    <a:pt x="75" y="0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C28207FE-9483-400C-8DFD-E0999AEA8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1632" y="4150900"/>
              <a:ext cx="301172" cy="391936"/>
            </a:xfrm>
            <a:custGeom>
              <a:avLst/>
              <a:gdLst>
                <a:gd name="T0" fmla="*/ 1 w 61"/>
                <a:gd name="T1" fmla="*/ 0 h 79"/>
                <a:gd name="T2" fmla="*/ 3 w 61"/>
                <a:gd name="T3" fmla="*/ 29 h 79"/>
                <a:gd name="T4" fmla="*/ 24 w 61"/>
                <a:gd name="T5" fmla="*/ 66 h 79"/>
                <a:gd name="T6" fmla="*/ 55 w 61"/>
                <a:gd name="T7" fmla="*/ 72 h 79"/>
                <a:gd name="T8" fmla="*/ 61 w 61"/>
                <a:gd name="T9" fmla="*/ 51 h 79"/>
                <a:gd name="T10" fmla="*/ 41 w 61"/>
                <a:gd name="T11" fmla="*/ 17 h 79"/>
                <a:gd name="T12" fmla="*/ 1 w 61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9">
                  <a:moveTo>
                    <a:pt x="1" y="0"/>
                  </a:moveTo>
                  <a:cubicBezTo>
                    <a:pt x="0" y="8"/>
                    <a:pt x="1" y="22"/>
                    <a:pt x="3" y="29"/>
                  </a:cubicBezTo>
                  <a:cubicBezTo>
                    <a:pt x="8" y="45"/>
                    <a:pt x="13" y="54"/>
                    <a:pt x="24" y="66"/>
                  </a:cubicBezTo>
                  <a:cubicBezTo>
                    <a:pt x="32" y="74"/>
                    <a:pt x="49" y="79"/>
                    <a:pt x="55" y="72"/>
                  </a:cubicBezTo>
                  <a:cubicBezTo>
                    <a:pt x="61" y="66"/>
                    <a:pt x="61" y="57"/>
                    <a:pt x="61" y="51"/>
                  </a:cubicBezTo>
                  <a:cubicBezTo>
                    <a:pt x="60" y="39"/>
                    <a:pt x="50" y="25"/>
                    <a:pt x="41" y="17"/>
                  </a:cubicBezTo>
                  <a:cubicBezTo>
                    <a:pt x="24" y="3"/>
                    <a:pt x="9" y="5"/>
                    <a:pt x="1" y="0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A5FD63FE-89B2-463E-A7A3-07F93272B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313" y="3926055"/>
              <a:ext cx="876698" cy="651850"/>
            </a:xfrm>
            <a:custGeom>
              <a:avLst/>
              <a:gdLst>
                <a:gd name="T0" fmla="*/ 178 w 178"/>
                <a:gd name="T1" fmla="*/ 51 h 131"/>
                <a:gd name="T2" fmla="*/ 117 w 178"/>
                <a:gd name="T3" fmla="*/ 7 h 131"/>
                <a:gd name="T4" fmla="*/ 20 w 178"/>
                <a:gd name="T5" fmla="*/ 33 h 131"/>
                <a:gd name="T6" fmla="*/ 24 w 178"/>
                <a:gd name="T7" fmla="*/ 104 h 131"/>
                <a:gd name="T8" fmla="*/ 128 w 178"/>
                <a:gd name="T9" fmla="*/ 72 h 131"/>
                <a:gd name="T10" fmla="*/ 178 w 178"/>
                <a:gd name="T1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31">
                  <a:moveTo>
                    <a:pt x="178" y="51"/>
                  </a:moveTo>
                  <a:cubicBezTo>
                    <a:pt x="164" y="29"/>
                    <a:pt x="143" y="12"/>
                    <a:pt x="117" y="7"/>
                  </a:cubicBezTo>
                  <a:cubicBezTo>
                    <a:pt x="84" y="0"/>
                    <a:pt x="43" y="7"/>
                    <a:pt x="20" y="33"/>
                  </a:cubicBezTo>
                  <a:cubicBezTo>
                    <a:pt x="1" y="54"/>
                    <a:pt x="0" y="86"/>
                    <a:pt x="24" y="104"/>
                  </a:cubicBezTo>
                  <a:cubicBezTo>
                    <a:pt x="61" y="131"/>
                    <a:pt x="99" y="96"/>
                    <a:pt x="128" y="72"/>
                  </a:cubicBezTo>
                  <a:cubicBezTo>
                    <a:pt x="143" y="59"/>
                    <a:pt x="168" y="53"/>
                    <a:pt x="178" y="51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5F5CB1E0-5B23-4971-964B-7D0E20B1E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3771" y="8867053"/>
              <a:ext cx="505954" cy="611514"/>
            </a:xfrm>
            <a:custGeom>
              <a:avLst/>
              <a:gdLst>
                <a:gd name="T0" fmla="*/ 103 w 115"/>
                <a:gd name="T1" fmla="*/ 29 h 140"/>
                <a:gd name="T2" fmla="*/ 113 w 115"/>
                <a:gd name="T3" fmla="*/ 12 h 140"/>
                <a:gd name="T4" fmla="*/ 96 w 115"/>
                <a:gd name="T5" fmla="*/ 2 h 140"/>
                <a:gd name="T6" fmla="*/ 12 w 115"/>
                <a:gd name="T7" fmla="*/ 25 h 140"/>
                <a:gd name="T8" fmla="*/ 2 w 115"/>
                <a:gd name="T9" fmla="*/ 42 h 140"/>
                <a:gd name="T10" fmla="*/ 20 w 115"/>
                <a:gd name="T11" fmla="*/ 52 h 140"/>
                <a:gd name="T12" fmla="*/ 20 w 115"/>
                <a:gd name="T13" fmla="*/ 52 h 140"/>
                <a:gd name="T14" fmla="*/ 20 w 115"/>
                <a:gd name="T15" fmla="*/ 57 h 140"/>
                <a:gd name="T16" fmla="*/ 13 w 115"/>
                <a:gd name="T17" fmla="*/ 57 h 140"/>
                <a:gd name="T18" fmla="*/ 1 w 115"/>
                <a:gd name="T19" fmla="*/ 72 h 140"/>
                <a:gd name="T20" fmla="*/ 1 w 115"/>
                <a:gd name="T21" fmla="*/ 91 h 140"/>
                <a:gd name="T22" fmla="*/ 13 w 115"/>
                <a:gd name="T23" fmla="*/ 106 h 140"/>
                <a:gd name="T24" fmla="*/ 27 w 115"/>
                <a:gd name="T25" fmla="*/ 106 h 140"/>
                <a:gd name="T26" fmla="*/ 27 w 115"/>
                <a:gd name="T27" fmla="*/ 106 h 140"/>
                <a:gd name="T28" fmla="*/ 27 w 115"/>
                <a:gd name="T29" fmla="*/ 126 h 140"/>
                <a:gd name="T30" fmla="*/ 40 w 115"/>
                <a:gd name="T31" fmla="*/ 140 h 140"/>
                <a:gd name="T32" fmla="*/ 73 w 115"/>
                <a:gd name="T33" fmla="*/ 140 h 140"/>
                <a:gd name="T34" fmla="*/ 86 w 115"/>
                <a:gd name="T35" fmla="*/ 126 h 140"/>
                <a:gd name="T36" fmla="*/ 86 w 115"/>
                <a:gd name="T37" fmla="*/ 106 h 140"/>
                <a:gd name="T38" fmla="*/ 86 w 115"/>
                <a:gd name="T39" fmla="*/ 106 h 140"/>
                <a:gd name="T40" fmla="*/ 99 w 115"/>
                <a:gd name="T41" fmla="*/ 106 h 140"/>
                <a:gd name="T42" fmla="*/ 112 w 115"/>
                <a:gd name="T43" fmla="*/ 91 h 140"/>
                <a:gd name="T44" fmla="*/ 112 w 115"/>
                <a:gd name="T45" fmla="*/ 72 h 140"/>
                <a:gd name="T46" fmla="*/ 99 w 115"/>
                <a:gd name="T47" fmla="*/ 57 h 140"/>
                <a:gd name="T48" fmla="*/ 94 w 115"/>
                <a:gd name="T49" fmla="*/ 57 h 140"/>
                <a:gd name="T50" fmla="*/ 94 w 115"/>
                <a:gd name="T51" fmla="*/ 56 h 140"/>
                <a:gd name="T52" fmla="*/ 94 w 115"/>
                <a:gd name="T53" fmla="*/ 39 h 140"/>
                <a:gd name="T54" fmla="*/ 94 w 115"/>
                <a:gd name="T55" fmla="*/ 39 h 140"/>
                <a:gd name="T56" fmla="*/ 73 w 115"/>
                <a:gd name="T57" fmla="*/ 44 h 140"/>
                <a:gd name="T58" fmla="*/ 73 w 115"/>
                <a:gd name="T59" fmla="*/ 56 h 140"/>
                <a:gd name="T60" fmla="*/ 73 w 115"/>
                <a:gd name="T61" fmla="*/ 57 h 140"/>
                <a:gd name="T62" fmla="*/ 41 w 115"/>
                <a:gd name="T63" fmla="*/ 57 h 140"/>
                <a:gd name="T64" fmla="*/ 41 w 115"/>
                <a:gd name="T65" fmla="*/ 46 h 140"/>
                <a:gd name="T66" fmla="*/ 103 w 115"/>
                <a:gd name="T6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40">
                  <a:moveTo>
                    <a:pt x="103" y="29"/>
                  </a:moveTo>
                  <a:cubicBezTo>
                    <a:pt x="111" y="27"/>
                    <a:pt x="115" y="19"/>
                    <a:pt x="113" y="12"/>
                  </a:cubicBezTo>
                  <a:cubicBezTo>
                    <a:pt x="111" y="4"/>
                    <a:pt x="104" y="0"/>
                    <a:pt x="96" y="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7"/>
                    <a:pt x="0" y="35"/>
                    <a:pt x="2" y="42"/>
                  </a:cubicBezTo>
                  <a:cubicBezTo>
                    <a:pt x="4" y="50"/>
                    <a:pt x="12" y="54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7" y="57"/>
                    <a:pt x="1" y="64"/>
                    <a:pt x="1" y="72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9"/>
                    <a:pt x="7" y="106"/>
                    <a:pt x="13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7" y="134"/>
                    <a:pt x="37" y="140"/>
                    <a:pt x="40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6" y="140"/>
                    <a:pt x="86" y="134"/>
                    <a:pt x="86" y="12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6" y="106"/>
                    <a:pt x="112" y="99"/>
                    <a:pt x="112" y="91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64"/>
                    <a:pt x="106" y="57"/>
                    <a:pt x="9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6"/>
                    <a:pt x="94" y="56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6"/>
                    <a:pt x="73" y="57"/>
                    <a:pt x="73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10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2A21EC65-3131-498F-ACCC-8DA9C9DE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3771" y="8714175"/>
              <a:ext cx="505954" cy="234778"/>
            </a:xfrm>
            <a:custGeom>
              <a:avLst/>
              <a:gdLst>
                <a:gd name="T0" fmla="*/ 96 w 115"/>
                <a:gd name="T1" fmla="*/ 2 h 54"/>
                <a:gd name="T2" fmla="*/ 12 w 115"/>
                <a:gd name="T3" fmla="*/ 25 h 54"/>
                <a:gd name="T4" fmla="*/ 2 w 115"/>
                <a:gd name="T5" fmla="*/ 42 h 54"/>
                <a:gd name="T6" fmla="*/ 20 w 115"/>
                <a:gd name="T7" fmla="*/ 52 h 54"/>
                <a:gd name="T8" fmla="*/ 103 w 115"/>
                <a:gd name="T9" fmla="*/ 29 h 54"/>
                <a:gd name="T10" fmla="*/ 113 w 115"/>
                <a:gd name="T11" fmla="*/ 12 h 54"/>
                <a:gd name="T12" fmla="*/ 96 w 115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54">
                  <a:moveTo>
                    <a:pt x="96" y="2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7"/>
                    <a:pt x="0" y="35"/>
                    <a:pt x="2" y="42"/>
                  </a:cubicBezTo>
                  <a:cubicBezTo>
                    <a:pt x="4" y="50"/>
                    <a:pt x="12" y="54"/>
                    <a:pt x="20" y="5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11" y="27"/>
                    <a:pt x="115" y="19"/>
                    <a:pt x="113" y="12"/>
                  </a:cubicBezTo>
                  <a:cubicBezTo>
                    <a:pt x="111" y="4"/>
                    <a:pt x="104" y="0"/>
                    <a:pt x="9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AB3F5FCA-7406-4439-BA60-9B833B339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3771" y="8561297"/>
              <a:ext cx="505954" cy="240238"/>
            </a:xfrm>
            <a:custGeom>
              <a:avLst/>
              <a:gdLst>
                <a:gd name="T0" fmla="*/ 20 w 115"/>
                <a:gd name="T1" fmla="*/ 53 h 55"/>
                <a:gd name="T2" fmla="*/ 103 w 115"/>
                <a:gd name="T3" fmla="*/ 30 h 55"/>
                <a:gd name="T4" fmla="*/ 113 w 115"/>
                <a:gd name="T5" fmla="*/ 12 h 55"/>
                <a:gd name="T6" fmla="*/ 96 w 115"/>
                <a:gd name="T7" fmla="*/ 3 h 55"/>
                <a:gd name="T8" fmla="*/ 12 w 115"/>
                <a:gd name="T9" fmla="*/ 25 h 55"/>
                <a:gd name="T10" fmla="*/ 2 w 115"/>
                <a:gd name="T11" fmla="*/ 43 h 55"/>
                <a:gd name="T12" fmla="*/ 20 w 11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55">
                  <a:moveTo>
                    <a:pt x="20" y="53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1" y="28"/>
                    <a:pt x="115" y="20"/>
                    <a:pt x="113" y="12"/>
                  </a:cubicBezTo>
                  <a:cubicBezTo>
                    <a:pt x="111" y="5"/>
                    <a:pt x="104" y="0"/>
                    <a:pt x="96" y="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8"/>
                    <a:pt x="0" y="35"/>
                    <a:pt x="2" y="43"/>
                  </a:cubicBezTo>
                  <a:cubicBezTo>
                    <a:pt x="4" y="51"/>
                    <a:pt x="12" y="55"/>
                    <a:pt x="2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id="{5A89C79A-06BB-4B98-9ADD-CDF4A1E76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3871" y="8568576"/>
              <a:ext cx="256618" cy="70980"/>
            </a:xfrm>
            <a:custGeom>
              <a:avLst/>
              <a:gdLst>
                <a:gd name="T0" fmla="*/ 58 w 58"/>
                <a:gd name="T1" fmla="*/ 0 h 16"/>
                <a:gd name="T2" fmla="*/ 11 w 58"/>
                <a:gd name="T3" fmla="*/ 0 h 16"/>
                <a:gd name="T4" fmla="*/ 3 w 58"/>
                <a:gd name="T5" fmla="*/ 3 h 16"/>
                <a:gd name="T6" fmla="*/ 0 w 58"/>
                <a:gd name="T7" fmla="*/ 12 h 16"/>
                <a:gd name="T8" fmla="*/ 1 w 58"/>
                <a:gd name="T9" fmla="*/ 16 h 16"/>
                <a:gd name="T10" fmla="*/ 58 w 5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6">
                  <a:moveTo>
                    <a:pt x="5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3"/>
                    <a:pt x="0" y="14"/>
                    <a:pt x="1" y="16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24DDEE42-5783-4632-AFAB-2E12CDA62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63413" y="11142963"/>
              <a:ext cx="632902" cy="829658"/>
            </a:xfrm>
            <a:custGeom>
              <a:avLst/>
              <a:gdLst>
                <a:gd name="T0" fmla="*/ 155 w 160"/>
                <a:gd name="T1" fmla="*/ 37 h 211"/>
                <a:gd name="T2" fmla="*/ 94 w 160"/>
                <a:gd name="T3" fmla="*/ 2 h 211"/>
                <a:gd name="T4" fmla="*/ 83 w 160"/>
                <a:gd name="T5" fmla="*/ 6 h 211"/>
                <a:gd name="T6" fmla="*/ 85 w 160"/>
                <a:gd name="T7" fmla="*/ 19 h 211"/>
                <a:gd name="T8" fmla="*/ 89 w 160"/>
                <a:gd name="T9" fmla="*/ 21 h 211"/>
                <a:gd name="T10" fmla="*/ 5 w 160"/>
                <a:gd name="T11" fmla="*/ 165 h 211"/>
                <a:gd name="T12" fmla="*/ 2 w 160"/>
                <a:gd name="T13" fmla="*/ 187 h 211"/>
                <a:gd name="T14" fmla="*/ 15 w 160"/>
                <a:gd name="T15" fmla="*/ 205 h 211"/>
                <a:gd name="T16" fmla="*/ 17 w 160"/>
                <a:gd name="T17" fmla="*/ 206 h 211"/>
                <a:gd name="T18" fmla="*/ 39 w 160"/>
                <a:gd name="T19" fmla="*/ 209 h 211"/>
                <a:gd name="T20" fmla="*/ 57 w 160"/>
                <a:gd name="T21" fmla="*/ 195 h 211"/>
                <a:gd name="T22" fmla="*/ 141 w 160"/>
                <a:gd name="T23" fmla="*/ 52 h 211"/>
                <a:gd name="T24" fmla="*/ 145 w 160"/>
                <a:gd name="T25" fmla="*/ 54 h 211"/>
                <a:gd name="T26" fmla="*/ 157 w 160"/>
                <a:gd name="T27" fmla="*/ 50 h 211"/>
                <a:gd name="T28" fmla="*/ 155 w 160"/>
                <a:gd name="T29" fmla="*/ 37 h 211"/>
                <a:gd name="T30" fmla="*/ 96 w 160"/>
                <a:gd name="T31" fmla="*/ 117 h 211"/>
                <a:gd name="T32" fmla="*/ 54 w 160"/>
                <a:gd name="T33" fmla="*/ 92 h 211"/>
                <a:gd name="T34" fmla="*/ 94 w 160"/>
                <a:gd name="T35" fmla="*/ 24 h 211"/>
                <a:gd name="T36" fmla="*/ 136 w 160"/>
                <a:gd name="T37" fmla="*/ 48 h 211"/>
                <a:gd name="T38" fmla="*/ 96 w 160"/>
                <a:gd name="T39" fmla="*/ 11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211">
                  <a:moveTo>
                    <a:pt x="155" y="37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1" y="0"/>
                    <a:pt x="85" y="2"/>
                    <a:pt x="83" y="6"/>
                  </a:cubicBezTo>
                  <a:cubicBezTo>
                    <a:pt x="80" y="11"/>
                    <a:pt x="81" y="16"/>
                    <a:pt x="85" y="19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1" y="171"/>
                    <a:pt x="0" y="179"/>
                    <a:pt x="2" y="187"/>
                  </a:cubicBezTo>
                  <a:cubicBezTo>
                    <a:pt x="4" y="195"/>
                    <a:pt x="9" y="201"/>
                    <a:pt x="15" y="205"/>
                  </a:cubicBezTo>
                  <a:cubicBezTo>
                    <a:pt x="17" y="206"/>
                    <a:pt x="17" y="206"/>
                    <a:pt x="17" y="206"/>
                  </a:cubicBezTo>
                  <a:cubicBezTo>
                    <a:pt x="23" y="210"/>
                    <a:pt x="31" y="211"/>
                    <a:pt x="39" y="209"/>
                  </a:cubicBezTo>
                  <a:cubicBezTo>
                    <a:pt x="47" y="207"/>
                    <a:pt x="53" y="202"/>
                    <a:pt x="57" y="195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9" y="56"/>
                    <a:pt x="154" y="54"/>
                    <a:pt x="157" y="50"/>
                  </a:cubicBezTo>
                  <a:cubicBezTo>
                    <a:pt x="160" y="45"/>
                    <a:pt x="159" y="40"/>
                    <a:pt x="155" y="37"/>
                  </a:cubicBezTo>
                  <a:close/>
                  <a:moveTo>
                    <a:pt x="96" y="117"/>
                  </a:moveTo>
                  <a:cubicBezTo>
                    <a:pt x="54" y="92"/>
                    <a:pt x="54" y="92"/>
                    <a:pt x="54" y="9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136" y="48"/>
                    <a:pt x="136" y="48"/>
                    <a:pt x="136" y="48"/>
                  </a:cubicBezTo>
                  <a:lnTo>
                    <a:pt x="96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7">
              <a:extLst>
                <a:ext uri="{FF2B5EF4-FFF2-40B4-BE49-F238E27FC236}">
                  <a16:creationId xmlns:a16="http://schemas.microsoft.com/office/drawing/2014/main" id="{DDF700C2-B284-4618-9081-6E04B1DD5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02970" y="6253570"/>
              <a:ext cx="587768" cy="789060"/>
            </a:xfrm>
            <a:custGeom>
              <a:avLst/>
              <a:gdLst>
                <a:gd name="T0" fmla="*/ 61 w 122"/>
                <a:gd name="T1" fmla="*/ 0 h 163"/>
                <a:gd name="T2" fmla="*/ 0 w 122"/>
                <a:gd name="T3" fmla="*/ 61 h 163"/>
                <a:gd name="T4" fmla="*/ 40 w 122"/>
                <a:gd name="T5" fmla="*/ 118 h 163"/>
                <a:gd name="T6" fmla="*/ 40 w 122"/>
                <a:gd name="T7" fmla="*/ 153 h 163"/>
                <a:gd name="T8" fmla="*/ 47 w 122"/>
                <a:gd name="T9" fmla="*/ 156 h 163"/>
                <a:gd name="T10" fmla="*/ 52 w 122"/>
                <a:gd name="T11" fmla="*/ 163 h 163"/>
                <a:gd name="T12" fmla="*/ 70 w 122"/>
                <a:gd name="T13" fmla="*/ 163 h 163"/>
                <a:gd name="T14" fmla="*/ 75 w 122"/>
                <a:gd name="T15" fmla="*/ 156 h 163"/>
                <a:gd name="T16" fmla="*/ 81 w 122"/>
                <a:gd name="T17" fmla="*/ 153 h 163"/>
                <a:gd name="T18" fmla="*/ 81 w 122"/>
                <a:gd name="T19" fmla="*/ 153 h 163"/>
                <a:gd name="T20" fmla="*/ 81 w 122"/>
                <a:gd name="T21" fmla="*/ 118 h 163"/>
                <a:gd name="T22" fmla="*/ 122 w 122"/>
                <a:gd name="T23" fmla="*/ 61 h 163"/>
                <a:gd name="T24" fmla="*/ 61 w 122"/>
                <a:gd name="T25" fmla="*/ 0 h 163"/>
                <a:gd name="T26" fmla="*/ 61 w 122"/>
                <a:gd name="T27" fmla="*/ 113 h 163"/>
                <a:gd name="T28" fmla="*/ 9 w 122"/>
                <a:gd name="T29" fmla="*/ 61 h 163"/>
                <a:gd name="T30" fmla="*/ 61 w 122"/>
                <a:gd name="T31" fmla="*/ 9 h 163"/>
                <a:gd name="T32" fmla="*/ 113 w 122"/>
                <a:gd name="T33" fmla="*/ 61 h 163"/>
                <a:gd name="T34" fmla="*/ 61 w 122"/>
                <a:gd name="T35" fmla="*/ 1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63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87"/>
                    <a:pt x="17" y="110"/>
                    <a:pt x="40" y="118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105" y="110"/>
                    <a:pt x="122" y="87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1" y="113"/>
                  </a:moveTo>
                  <a:cubicBezTo>
                    <a:pt x="32" y="113"/>
                    <a:pt x="9" y="90"/>
                    <a:pt x="9" y="61"/>
                  </a:cubicBezTo>
                  <a:cubicBezTo>
                    <a:pt x="9" y="32"/>
                    <a:pt x="32" y="9"/>
                    <a:pt x="61" y="9"/>
                  </a:cubicBezTo>
                  <a:cubicBezTo>
                    <a:pt x="90" y="9"/>
                    <a:pt x="113" y="32"/>
                    <a:pt x="113" y="61"/>
                  </a:cubicBezTo>
                  <a:cubicBezTo>
                    <a:pt x="113" y="90"/>
                    <a:pt x="90" y="113"/>
                    <a:pt x="61" y="113"/>
                  </a:cubicBezTo>
                  <a:close/>
                </a:path>
              </a:pathLst>
            </a:cu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8">
              <a:extLst>
                <a:ext uri="{FF2B5EF4-FFF2-40B4-BE49-F238E27FC236}">
                  <a16:creationId xmlns:a16="http://schemas.microsoft.com/office/drawing/2014/main" id="{55E05B6E-9DBB-40A3-A033-54CFCDACB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2002" y="6684332"/>
              <a:ext cx="130840" cy="82528"/>
            </a:xfrm>
            <a:custGeom>
              <a:avLst/>
              <a:gdLst>
                <a:gd name="T0" fmla="*/ 0 w 27"/>
                <a:gd name="T1" fmla="*/ 7 h 17"/>
                <a:gd name="T2" fmla="*/ 4 w 27"/>
                <a:gd name="T3" fmla="*/ 17 h 17"/>
                <a:gd name="T4" fmla="*/ 27 w 27"/>
                <a:gd name="T5" fmla="*/ 4 h 17"/>
                <a:gd name="T6" fmla="*/ 26 w 27"/>
                <a:gd name="T7" fmla="*/ 0 h 17"/>
                <a:gd name="T8" fmla="*/ 0 w 2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0" y="7"/>
                  </a:moveTo>
                  <a:cubicBezTo>
                    <a:pt x="1" y="10"/>
                    <a:pt x="2" y="13"/>
                    <a:pt x="4" y="1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1"/>
                    <a:pt x="26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9">
              <a:extLst>
                <a:ext uri="{FF2B5EF4-FFF2-40B4-BE49-F238E27FC236}">
                  <a16:creationId xmlns:a16="http://schemas.microsoft.com/office/drawing/2014/main" id="{0A6B6B8F-BDB5-4BEC-B48E-F8F95942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0868" y="6364280"/>
              <a:ext cx="130840" cy="82528"/>
            </a:xfrm>
            <a:custGeom>
              <a:avLst/>
              <a:gdLst>
                <a:gd name="T0" fmla="*/ 27 w 27"/>
                <a:gd name="T1" fmla="*/ 10 h 17"/>
                <a:gd name="T2" fmla="*/ 23 w 27"/>
                <a:gd name="T3" fmla="*/ 0 h 17"/>
                <a:gd name="T4" fmla="*/ 0 w 27"/>
                <a:gd name="T5" fmla="*/ 13 h 17"/>
                <a:gd name="T6" fmla="*/ 2 w 27"/>
                <a:gd name="T7" fmla="*/ 17 h 17"/>
                <a:gd name="T8" fmla="*/ 27 w 2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27" y="10"/>
                  </a:moveTo>
                  <a:cubicBezTo>
                    <a:pt x="26" y="7"/>
                    <a:pt x="25" y="3"/>
                    <a:pt x="2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6"/>
                    <a:pt x="2" y="17"/>
                  </a:cubicBezTo>
                  <a:lnTo>
                    <a:pt x="27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0">
              <a:extLst>
                <a:ext uri="{FF2B5EF4-FFF2-40B4-BE49-F238E27FC236}">
                  <a16:creationId xmlns:a16="http://schemas.microsoft.com/office/drawing/2014/main" id="{2FE3EDB8-0502-42B7-8F03-06234C05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2003" y="6364280"/>
              <a:ext cx="136878" cy="82528"/>
            </a:xfrm>
            <a:custGeom>
              <a:avLst/>
              <a:gdLst>
                <a:gd name="T0" fmla="*/ 0 w 28"/>
                <a:gd name="T1" fmla="*/ 10 h 17"/>
                <a:gd name="T2" fmla="*/ 26 w 28"/>
                <a:gd name="T3" fmla="*/ 17 h 17"/>
                <a:gd name="T4" fmla="*/ 28 w 28"/>
                <a:gd name="T5" fmla="*/ 13 h 17"/>
                <a:gd name="T6" fmla="*/ 4 w 28"/>
                <a:gd name="T7" fmla="*/ 0 h 17"/>
                <a:gd name="T8" fmla="*/ 0 w 28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10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26" y="15"/>
                    <a:pt x="27" y="14"/>
                    <a:pt x="28" y="1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6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DA6D6250-3C24-4CB5-B1CC-54A8F8255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0868" y="6684332"/>
              <a:ext cx="130840" cy="82528"/>
            </a:xfrm>
            <a:custGeom>
              <a:avLst/>
              <a:gdLst>
                <a:gd name="T0" fmla="*/ 0 w 27"/>
                <a:gd name="T1" fmla="*/ 4 h 17"/>
                <a:gd name="T2" fmla="*/ 23 w 27"/>
                <a:gd name="T3" fmla="*/ 17 h 17"/>
                <a:gd name="T4" fmla="*/ 27 w 27"/>
                <a:gd name="T5" fmla="*/ 7 h 17"/>
                <a:gd name="T6" fmla="*/ 2 w 27"/>
                <a:gd name="T7" fmla="*/ 0 h 17"/>
                <a:gd name="T8" fmla="*/ 0 w 2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0" y="4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5" y="14"/>
                    <a:pt x="26" y="10"/>
                    <a:pt x="27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530DE48B-2756-49F4-8CE8-F2B722FE9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9590" y="6118706"/>
              <a:ext cx="80516" cy="134864"/>
            </a:xfrm>
            <a:custGeom>
              <a:avLst/>
              <a:gdLst>
                <a:gd name="T0" fmla="*/ 17 w 17"/>
                <a:gd name="T1" fmla="*/ 26 h 28"/>
                <a:gd name="T2" fmla="*/ 10 w 17"/>
                <a:gd name="T3" fmla="*/ 0 h 28"/>
                <a:gd name="T4" fmla="*/ 0 w 17"/>
                <a:gd name="T5" fmla="*/ 4 h 28"/>
                <a:gd name="T6" fmla="*/ 13 w 17"/>
                <a:gd name="T7" fmla="*/ 28 h 28"/>
                <a:gd name="T8" fmla="*/ 17 w 17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3" y="3"/>
                    <a:pt x="0" y="4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7"/>
                    <a:pt x="15" y="26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3">
              <a:extLst>
                <a:ext uri="{FF2B5EF4-FFF2-40B4-BE49-F238E27FC236}">
                  <a16:creationId xmlns:a16="http://schemas.microsoft.com/office/drawing/2014/main" id="{BF5E6AF1-FDE9-46ED-9C74-5B91BCF7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7631" y="6118706"/>
              <a:ext cx="82530" cy="134864"/>
            </a:xfrm>
            <a:custGeom>
              <a:avLst/>
              <a:gdLst>
                <a:gd name="T0" fmla="*/ 17 w 17"/>
                <a:gd name="T1" fmla="*/ 4 h 28"/>
                <a:gd name="T2" fmla="*/ 7 w 17"/>
                <a:gd name="T3" fmla="*/ 0 h 28"/>
                <a:gd name="T4" fmla="*/ 0 w 17"/>
                <a:gd name="T5" fmla="*/ 26 h 28"/>
                <a:gd name="T6" fmla="*/ 4 w 17"/>
                <a:gd name="T7" fmla="*/ 28 h 28"/>
                <a:gd name="T8" fmla="*/ 17 w 17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17" y="4"/>
                  </a:moveTo>
                  <a:cubicBezTo>
                    <a:pt x="14" y="3"/>
                    <a:pt x="10" y="1"/>
                    <a:pt x="7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3" y="27"/>
                    <a:pt x="4" y="28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0" kern="120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15DE0BF5-A4A3-4617-BDCE-CAB452CBE5F8}"/>
              </a:ext>
            </a:extLst>
          </p:cNvPr>
          <p:cNvSpPr txBox="1"/>
          <p:nvPr/>
        </p:nvSpPr>
        <p:spPr>
          <a:xfrm>
            <a:off x="7881913" y="2221531"/>
            <a:ext cx="2881026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2431000-5607-483B-8FB7-068EBAC4EE75}"/>
              </a:ext>
            </a:extLst>
          </p:cNvPr>
          <p:cNvSpPr txBox="1"/>
          <p:nvPr/>
        </p:nvSpPr>
        <p:spPr>
          <a:xfrm>
            <a:off x="7837455" y="188487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8CB7CE7-FF63-4F5F-9004-55FE69CBB133}"/>
              </a:ext>
            </a:extLst>
          </p:cNvPr>
          <p:cNvSpPr txBox="1"/>
          <p:nvPr/>
        </p:nvSpPr>
        <p:spPr>
          <a:xfrm>
            <a:off x="7926371" y="4348482"/>
            <a:ext cx="331037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BE3B496-A00D-49D4-B338-A6D56DAF7FE5}"/>
              </a:ext>
            </a:extLst>
          </p:cNvPr>
          <p:cNvSpPr txBox="1"/>
          <p:nvPr/>
        </p:nvSpPr>
        <p:spPr>
          <a:xfrm>
            <a:off x="7881913" y="4011825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B55E674-3F2F-4272-BD29-5DDAB1ED7F6A}"/>
              </a:ext>
            </a:extLst>
          </p:cNvPr>
          <p:cNvSpPr txBox="1"/>
          <p:nvPr/>
        </p:nvSpPr>
        <p:spPr>
          <a:xfrm>
            <a:off x="1732406" y="2681906"/>
            <a:ext cx="3080101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7B1515A-9AA4-4219-8E5D-B544C7E444AD}"/>
              </a:ext>
            </a:extLst>
          </p:cNvPr>
          <p:cNvSpPr txBox="1"/>
          <p:nvPr/>
        </p:nvSpPr>
        <p:spPr>
          <a:xfrm>
            <a:off x="1687949" y="234524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977F1DE-0B61-42F1-B630-93A19AECF6BD}"/>
              </a:ext>
            </a:extLst>
          </p:cNvPr>
          <p:cNvSpPr txBox="1"/>
          <p:nvPr/>
        </p:nvSpPr>
        <p:spPr>
          <a:xfrm>
            <a:off x="2071916" y="4980797"/>
            <a:ext cx="308010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EFA31AE-F986-4766-9B08-00AD5DB39A87}"/>
              </a:ext>
            </a:extLst>
          </p:cNvPr>
          <p:cNvSpPr txBox="1"/>
          <p:nvPr/>
        </p:nvSpPr>
        <p:spPr>
          <a:xfrm>
            <a:off x="2027458" y="4644140"/>
            <a:ext cx="1815139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27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30" grpId="0" bldLvl="0"/>
      <p:bldP spid="31" grpId="0" bldLvl="0"/>
      <p:bldP spid="32" grpId="0" bldLvl="0"/>
      <p:bldP spid="33" grpId="0" bldLvl="0"/>
      <p:bldP spid="34" grpId="0" bldLvl="0"/>
      <p:bldP spid="35" grpId="0" bldLvl="0"/>
      <p:bldP spid="36" grpId="0" bldLvl="0"/>
      <p:bldP spid="3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3923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" name="半闭框 2">
            <a:extLst>
              <a:ext uri="{FF2B5EF4-FFF2-40B4-BE49-F238E27FC236}">
                <a16:creationId xmlns:a16="http://schemas.microsoft.com/office/drawing/2014/main" id="{17E46BF9-F2B0-46CC-8B62-77B9EA0A35F3}"/>
              </a:ext>
            </a:extLst>
          </p:cNvPr>
          <p:cNvSpPr/>
          <p:nvPr/>
        </p:nvSpPr>
        <p:spPr>
          <a:xfrm>
            <a:off x="858702" y="2167151"/>
            <a:ext cx="731044" cy="655090"/>
          </a:xfrm>
          <a:prstGeom prst="halfFrame">
            <a:avLst>
              <a:gd name="adj1" fmla="val 9695"/>
              <a:gd name="adj2" fmla="val 135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半闭框 4">
            <a:extLst>
              <a:ext uri="{FF2B5EF4-FFF2-40B4-BE49-F238E27FC236}">
                <a16:creationId xmlns:a16="http://schemas.microsoft.com/office/drawing/2014/main" id="{8665A1DD-F21A-4D98-A854-C549DD3DD3C1}"/>
              </a:ext>
            </a:extLst>
          </p:cNvPr>
          <p:cNvSpPr/>
          <p:nvPr/>
        </p:nvSpPr>
        <p:spPr>
          <a:xfrm rot="10800000">
            <a:off x="5802310" y="4726889"/>
            <a:ext cx="563117" cy="504611"/>
          </a:xfrm>
          <a:prstGeom prst="halfFrame">
            <a:avLst>
              <a:gd name="adj1" fmla="val 15885"/>
              <a:gd name="adj2" fmla="val 166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11A36A2A-FC8D-4E73-A5E0-D6234056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811" y="2419458"/>
            <a:ext cx="5126954" cy="268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54" tIns="51025" rIns="102054" bIns="51025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126">
            <a:extLst>
              <a:ext uri="{FF2B5EF4-FFF2-40B4-BE49-F238E27FC236}">
                <a16:creationId xmlns:a16="http://schemas.microsoft.com/office/drawing/2014/main" id="{94EA2D82-4362-41C2-A4D8-FAD61F79F8D4}"/>
              </a:ext>
            </a:extLst>
          </p:cNvPr>
          <p:cNvSpPr txBox="1"/>
          <p:nvPr/>
        </p:nvSpPr>
        <p:spPr>
          <a:xfrm>
            <a:off x="858702" y="5492872"/>
            <a:ext cx="251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97F6F7E-0D8C-4CC9-A958-4E0406D7FC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94" y="2240963"/>
            <a:ext cx="4477604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CF51CBC-65BF-40D4-B177-1FD1E009CE02}"/>
              </a:ext>
            </a:extLst>
          </p:cNvPr>
          <p:cNvSpPr/>
          <p:nvPr/>
        </p:nvSpPr>
        <p:spPr>
          <a:xfrm>
            <a:off x="4182114" y="1972131"/>
            <a:ext cx="6112041" cy="2913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87A75439-EA3E-428B-AC01-033586A7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681" y="2762707"/>
            <a:ext cx="404890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7200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B502265-F430-4913-8B71-1B1BAD9F6A76}"/>
              </a:ext>
            </a:extLst>
          </p:cNvPr>
          <p:cNvSpPr/>
          <p:nvPr/>
        </p:nvSpPr>
        <p:spPr>
          <a:xfrm>
            <a:off x="1743709" y="1972131"/>
            <a:ext cx="2090354" cy="29137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59">
            <a:extLst>
              <a:ext uri="{FF2B5EF4-FFF2-40B4-BE49-F238E27FC236}">
                <a16:creationId xmlns:a16="http://schemas.microsoft.com/office/drawing/2014/main" id="{34DDCF37-3B5B-45C6-9351-9793886D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275" y="1851773"/>
            <a:ext cx="11212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6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93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bldLvl="0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52917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" name="Oval 27">
            <a:extLst>
              <a:ext uri="{FF2B5EF4-FFF2-40B4-BE49-F238E27FC236}">
                <a16:creationId xmlns:a16="http://schemas.microsoft.com/office/drawing/2014/main" id="{D3425ADB-03BD-4F96-A86D-3A3E91D5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720" y="2207252"/>
            <a:ext cx="1552575" cy="1550988"/>
          </a:xfrm>
          <a:prstGeom prst="ellipse">
            <a:avLst/>
          </a:prstGeom>
          <a:solidFill>
            <a:srgbClr val="333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68C3325C-DDB7-46A2-AF5C-8F414726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523" y="2207252"/>
            <a:ext cx="1552575" cy="1550988"/>
          </a:xfrm>
          <a:prstGeom prst="ellipse">
            <a:avLst/>
          </a:prstGeom>
          <a:solidFill>
            <a:srgbClr val="333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Oval 30">
            <a:extLst>
              <a:ext uri="{FF2B5EF4-FFF2-40B4-BE49-F238E27FC236}">
                <a16:creationId xmlns:a16="http://schemas.microsoft.com/office/drawing/2014/main" id="{6439854C-4C70-4C2A-B6E8-EAB7B79F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749" y="2251515"/>
            <a:ext cx="1552575" cy="1550988"/>
          </a:xfrm>
          <a:prstGeom prst="ellipse">
            <a:avLst/>
          </a:prstGeom>
          <a:solidFill>
            <a:srgbClr val="333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F9BE35DD-68EC-42C2-B621-573A2A30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168" y="2220638"/>
            <a:ext cx="1552575" cy="1550988"/>
          </a:xfrm>
          <a:prstGeom prst="ellipse">
            <a:avLst/>
          </a:prstGeom>
          <a:solidFill>
            <a:srgbClr val="333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36">
            <a:extLst>
              <a:ext uri="{FF2B5EF4-FFF2-40B4-BE49-F238E27FC236}">
                <a16:creationId xmlns:a16="http://schemas.microsoft.com/office/drawing/2014/main" id="{8B2190DC-E8B3-40DD-9DEE-F8B8D6A27501}"/>
              </a:ext>
            </a:extLst>
          </p:cNvPr>
          <p:cNvSpPr>
            <a:spLocks/>
          </p:cNvSpPr>
          <p:nvPr/>
        </p:nvSpPr>
        <p:spPr bwMode="auto">
          <a:xfrm>
            <a:off x="2151985" y="2648577"/>
            <a:ext cx="503238" cy="668338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2D9439F0-8E03-4FDE-917C-F36C9029B0CE}"/>
              </a:ext>
            </a:extLst>
          </p:cNvPr>
          <p:cNvSpPr>
            <a:spLocks noEditPoints="1"/>
          </p:cNvSpPr>
          <p:nvPr/>
        </p:nvSpPr>
        <p:spPr bwMode="auto">
          <a:xfrm>
            <a:off x="9356418" y="2696888"/>
            <a:ext cx="600075" cy="60007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2" y="78"/>
              </a:cxn>
              <a:cxn ang="0">
                <a:pos x="13" y="119"/>
              </a:cxn>
              <a:cxn ang="0">
                <a:pos x="0" y="160"/>
              </a:cxn>
              <a:cxn ang="0">
                <a:pos x="45" y="148"/>
              </a:cxn>
              <a:cxn ang="0">
                <a:pos x="81" y="157"/>
              </a:cxn>
              <a:cxn ang="0">
                <a:pos x="160" y="78"/>
              </a:cxn>
              <a:cxn ang="0">
                <a:pos x="81" y="0"/>
              </a:cxn>
              <a:cxn ang="0">
                <a:pos x="44" y="88"/>
              </a:cxn>
              <a:cxn ang="0">
                <a:pos x="34" y="78"/>
              </a:cxn>
              <a:cxn ang="0">
                <a:pos x="44" y="68"/>
              </a:cxn>
              <a:cxn ang="0">
                <a:pos x="54" y="78"/>
              </a:cxn>
              <a:cxn ang="0">
                <a:pos x="44" y="88"/>
              </a:cxn>
              <a:cxn ang="0">
                <a:pos x="82" y="88"/>
              </a:cxn>
              <a:cxn ang="0">
                <a:pos x="71" y="78"/>
              </a:cxn>
              <a:cxn ang="0">
                <a:pos x="82" y="68"/>
              </a:cxn>
              <a:cxn ang="0">
                <a:pos x="92" y="78"/>
              </a:cxn>
              <a:cxn ang="0">
                <a:pos x="82" y="88"/>
              </a:cxn>
              <a:cxn ang="0">
                <a:pos x="119" y="88"/>
              </a:cxn>
              <a:cxn ang="0">
                <a:pos x="109" y="78"/>
              </a:cxn>
              <a:cxn ang="0">
                <a:pos x="119" y="68"/>
              </a:cxn>
              <a:cxn ang="0">
                <a:pos x="130" y="78"/>
              </a:cxn>
              <a:cxn ang="0">
                <a:pos x="119" y="88"/>
              </a:cxn>
            </a:cxnLst>
            <a:rect l="0" t="0" r="r" b="b"/>
            <a:pathLst>
              <a:path w="160" h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59">
            <a:extLst>
              <a:ext uri="{FF2B5EF4-FFF2-40B4-BE49-F238E27FC236}">
                <a16:creationId xmlns:a16="http://schemas.microsoft.com/office/drawing/2014/main" id="{9A56DAD4-37C5-4164-AC13-1503855BC02F}"/>
              </a:ext>
            </a:extLst>
          </p:cNvPr>
          <p:cNvSpPr>
            <a:spLocks noEditPoints="1"/>
          </p:cNvSpPr>
          <p:nvPr/>
        </p:nvSpPr>
        <p:spPr bwMode="auto">
          <a:xfrm>
            <a:off x="4484970" y="2750177"/>
            <a:ext cx="600075" cy="544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2" y="0"/>
              </a:cxn>
              <a:cxn ang="0">
                <a:pos x="0" y="22"/>
              </a:cxn>
              <a:cxn ang="0">
                <a:pos x="0" y="96"/>
              </a:cxn>
              <a:cxn ang="0">
                <a:pos x="22" y="118"/>
              </a:cxn>
              <a:cxn ang="0">
                <a:pos x="97" y="118"/>
              </a:cxn>
              <a:cxn ang="0">
                <a:pos x="137" y="144"/>
              </a:cxn>
              <a:cxn ang="0">
                <a:pos x="139" y="145"/>
              </a:cxn>
              <a:cxn ang="0">
                <a:pos x="141" y="144"/>
              </a:cxn>
              <a:cxn ang="0">
                <a:pos x="143" y="141"/>
              </a:cxn>
              <a:cxn ang="0">
                <a:pos x="143" y="116"/>
              </a:cxn>
              <a:cxn ang="0">
                <a:pos x="160" y="96"/>
              </a:cxn>
              <a:cxn ang="0">
                <a:pos x="160" y="22"/>
              </a:cxn>
              <a:cxn ang="0">
                <a:pos x="138" y="0"/>
              </a:cxn>
              <a:cxn ang="0">
                <a:pos x="99" y="87"/>
              </a:cxn>
              <a:cxn ang="0">
                <a:pos x="31" y="87"/>
              </a:cxn>
              <a:cxn ang="0">
                <a:pos x="22" y="78"/>
              </a:cxn>
              <a:cxn ang="0">
                <a:pos x="31" y="69"/>
              </a:cxn>
              <a:cxn ang="0">
                <a:pos x="99" y="69"/>
              </a:cxn>
              <a:cxn ang="0">
                <a:pos x="107" y="78"/>
              </a:cxn>
              <a:cxn ang="0">
                <a:pos x="99" y="87"/>
              </a:cxn>
              <a:cxn ang="0">
                <a:pos x="129" y="51"/>
              </a:cxn>
              <a:cxn ang="0">
                <a:pos x="31" y="51"/>
              </a:cxn>
              <a:cxn ang="0">
                <a:pos x="22" y="42"/>
              </a:cxn>
              <a:cxn ang="0">
                <a:pos x="31" y="34"/>
              </a:cxn>
              <a:cxn ang="0">
                <a:pos x="129" y="34"/>
              </a:cxn>
              <a:cxn ang="0">
                <a:pos x="138" y="42"/>
              </a:cxn>
              <a:cxn ang="0">
                <a:pos x="129" y="51"/>
              </a:cxn>
            </a:cxnLst>
            <a:rect l="0" t="0" r="r" b="b"/>
            <a:pathLst>
              <a:path w="160" h="145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60">
            <a:extLst>
              <a:ext uri="{FF2B5EF4-FFF2-40B4-BE49-F238E27FC236}">
                <a16:creationId xmlns:a16="http://schemas.microsoft.com/office/drawing/2014/main" id="{790C5280-763A-454A-942F-1B23991D1515}"/>
              </a:ext>
            </a:extLst>
          </p:cNvPr>
          <p:cNvSpPr>
            <a:spLocks noEditPoints="1"/>
          </p:cNvSpPr>
          <p:nvPr/>
        </p:nvSpPr>
        <p:spPr bwMode="auto">
          <a:xfrm>
            <a:off x="6985899" y="2689665"/>
            <a:ext cx="674688" cy="674688"/>
          </a:xfrm>
          <a:custGeom>
            <a:avLst/>
            <a:gdLst/>
            <a:ahLst/>
            <a:cxnLst>
              <a:cxn ang="0">
                <a:pos x="154" y="70"/>
              </a:cxn>
              <a:cxn ang="0">
                <a:pos x="149" y="59"/>
              </a:cxn>
              <a:cxn ang="0">
                <a:pos x="164" y="40"/>
              </a:cxn>
              <a:cxn ang="0">
                <a:pos x="146" y="19"/>
              </a:cxn>
              <a:cxn ang="0">
                <a:pos x="121" y="31"/>
              </a:cxn>
              <a:cxn ang="0">
                <a:pos x="110" y="26"/>
              </a:cxn>
              <a:cxn ang="0">
                <a:pos x="101" y="0"/>
              </a:cxn>
              <a:cxn ang="0">
                <a:pos x="70" y="9"/>
              </a:cxn>
              <a:cxn ang="0">
                <a:pos x="66" y="32"/>
              </a:cxn>
              <a:cxn ang="0">
                <a:pos x="47" y="19"/>
              </a:cxn>
              <a:cxn ang="0">
                <a:pos x="19" y="34"/>
              </a:cxn>
              <a:cxn ang="0">
                <a:pos x="19" y="47"/>
              </a:cxn>
              <a:cxn ang="0">
                <a:pos x="32" y="66"/>
              </a:cxn>
              <a:cxn ang="0">
                <a:pos x="9" y="70"/>
              </a:cxn>
              <a:cxn ang="0">
                <a:pos x="0" y="101"/>
              </a:cxn>
              <a:cxn ang="0">
                <a:pos x="26" y="110"/>
              </a:cxn>
              <a:cxn ang="0">
                <a:pos x="31" y="121"/>
              </a:cxn>
              <a:cxn ang="0">
                <a:pos x="16" y="139"/>
              </a:cxn>
              <a:cxn ang="0">
                <a:pos x="34" y="161"/>
              </a:cxn>
              <a:cxn ang="0">
                <a:pos x="59" y="149"/>
              </a:cxn>
              <a:cxn ang="0">
                <a:pos x="70" y="154"/>
              </a:cxn>
              <a:cxn ang="0">
                <a:pos x="79" y="180"/>
              </a:cxn>
              <a:cxn ang="0">
                <a:pos x="110" y="171"/>
              </a:cxn>
              <a:cxn ang="0">
                <a:pos x="114" y="148"/>
              </a:cxn>
              <a:cxn ang="0">
                <a:pos x="133" y="161"/>
              </a:cxn>
              <a:cxn ang="0">
                <a:pos x="161" y="146"/>
              </a:cxn>
              <a:cxn ang="0">
                <a:pos x="161" y="133"/>
              </a:cxn>
              <a:cxn ang="0">
                <a:pos x="148" y="114"/>
              </a:cxn>
              <a:cxn ang="0">
                <a:pos x="171" y="110"/>
              </a:cxn>
              <a:cxn ang="0">
                <a:pos x="180" y="79"/>
              </a:cxn>
              <a:cxn ang="0">
                <a:pos x="90" y="113"/>
              </a:cxn>
              <a:cxn ang="0">
                <a:pos x="90" y="67"/>
              </a:cxn>
              <a:cxn ang="0">
                <a:pos x="90" y="113"/>
              </a:cxn>
            </a:cxnLst>
            <a:rect l="0" t="0" r="r" b="b"/>
            <a:pathLst>
              <a:path w="180" h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C84619-E20D-443A-AFC8-8AFC18FF02C7}"/>
              </a:ext>
            </a:extLst>
          </p:cNvPr>
          <p:cNvSpPr txBox="1"/>
          <p:nvPr/>
        </p:nvSpPr>
        <p:spPr>
          <a:xfrm>
            <a:off x="1339478" y="4700481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ACB09A-F536-422C-B804-BBFC4CF1B890}"/>
              </a:ext>
            </a:extLst>
          </p:cNvPr>
          <p:cNvSpPr txBox="1"/>
          <p:nvPr/>
        </p:nvSpPr>
        <p:spPr>
          <a:xfrm>
            <a:off x="1339476" y="427693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C35516C-1829-4CE2-8B23-07688052861E}"/>
              </a:ext>
            </a:extLst>
          </p:cNvPr>
          <p:cNvSpPr txBox="1"/>
          <p:nvPr/>
        </p:nvSpPr>
        <p:spPr>
          <a:xfrm>
            <a:off x="3799364" y="4700481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650206-1B8D-49F5-AE4C-361F6B1C4F5D}"/>
              </a:ext>
            </a:extLst>
          </p:cNvPr>
          <p:cNvSpPr txBox="1"/>
          <p:nvPr/>
        </p:nvSpPr>
        <p:spPr>
          <a:xfrm>
            <a:off x="3799362" y="427693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CEC42D-F0D2-4645-ACC4-790F4D3B1E60}"/>
              </a:ext>
            </a:extLst>
          </p:cNvPr>
          <p:cNvSpPr txBox="1"/>
          <p:nvPr/>
        </p:nvSpPr>
        <p:spPr>
          <a:xfrm>
            <a:off x="6259250" y="4744483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EA715C-C382-4B93-8BC5-25057DE2590A}"/>
              </a:ext>
            </a:extLst>
          </p:cNvPr>
          <p:cNvSpPr txBox="1"/>
          <p:nvPr/>
        </p:nvSpPr>
        <p:spPr>
          <a:xfrm>
            <a:off x="6259248" y="432093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0254CB-965D-410B-B9D5-A6AA8EC41FB9}"/>
              </a:ext>
            </a:extLst>
          </p:cNvPr>
          <p:cNvSpPr txBox="1"/>
          <p:nvPr/>
        </p:nvSpPr>
        <p:spPr>
          <a:xfrm>
            <a:off x="8681462" y="4758892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0845CE-2AE4-405A-AFB9-FCD05AAC2EB6}"/>
              </a:ext>
            </a:extLst>
          </p:cNvPr>
          <p:cNvSpPr txBox="1"/>
          <p:nvPr/>
        </p:nvSpPr>
        <p:spPr>
          <a:xfrm>
            <a:off x="8681460" y="433534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6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52917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DCBFDC-D1B5-4390-8AAA-A5B5664670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9" y="1848866"/>
            <a:ext cx="5533690" cy="37574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01D4448-FC98-4011-80F2-79309AC89F5E}"/>
              </a:ext>
            </a:extLst>
          </p:cNvPr>
          <p:cNvSpPr/>
          <p:nvPr/>
        </p:nvSpPr>
        <p:spPr>
          <a:xfrm>
            <a:off x="4640386" y="2860266"/>
            <a:ext cx="6463310" cy="3207895"/>
          </a:xfrm>
          <a:prstGeom prst="rect">
            <a:avLst/>
          </a:prstGeom>
          <a:solidFill>
            <a:srgbClr val="333F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BEA4BC-F1AB-4F8A-B852-EC56C6E07E52}"/>
              </a:ext>
            </a:extLst>
          </p:cNvPr>
          <p:cNvSpPr txBox="1"/>
          <p:nvPr/>
        </p:nvSpPr>
        <p:spPr>
          <a:xfrm>
            <a:off x="7293050" y="3535469"/>
            <a:ext cx="2881026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EABFB6-9646-443E-8552-F03CCB444AF1}"/>
              </a:ext>
            </a:extLst>
          </p:cNvPr>
          <p:cNvSpPr txBox="1"/>
          <p:nvPr/>
        </p:nvSpPr>
        <p:spPr>
          <a:xfrm>
            <a:off x="7248592" y="319881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3A10DC-751B-4045-B3B9-42E2356E2668}"/>
              </a:ext>
            </a:extLst>
          </p:cNvPr>
          <p:cNvSpPr txBox="1"/>
          <p:nvPr/>
        </p:nvSpPr>
        <p:spPr>
          <a:xfrm>
            <a:off x="7297968" y="4994177"/>
            <a:ext cx="3310370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6E2C6A8-D5FE-4977-9E61-6EF60BD19834}"/>
              </a:ext>
            </a:extLst>
          </p:cNvPr>
          <p:cNvSpPr txBox="1"/>
          <p:nvPr/>
        </p:nvSpPr>
        <p:spPr>
          <a:xfrm>
            <a:off x="7253510" y="465752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:a16="http://schemas.microsoft.com/office/drawing/2014/main" id="{A73E6CE5-227E-4D9B-8E11-621DC76E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294" y="2257168"/>
            <a:ext cx="1502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10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7" grpId="0" bldLvl="0"/>
      <p:bldP spid="8" grpId="0" bldLvl="0"/>
      <p:bldP spid="9" grpId="0" bldLvl="0"/>
      <p:bldP spid="10" grpId="0" bldLvl="0"/>
      <p:bldP spid="1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52917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" name="Pentagon 12">
            <a:extLst>
              <a:ext uri="{FF2B5EF4-FFF2-40B4-BE49-F238E27FC236}">
                <a16:creationId xmlns:a16="http://schemas.microsoft.com/office/drawing/2014/main" id="{02F56AD6-DEE0-469D-A17A-73F664184458}"/>
              </a:ext>
            </a:extLst>
          </p:cNvPr>
          <p:cNvSpPr/>
          <p:nvPr/>
        </p:nvSpPr>
        <p:spPr>
          <a:xfrm rot="5400000">
            <a:off x="1095544" y="2205781"/>
            <a:ext cx="2888340" cy="1926654"/>
          </a:xfrm>
          <a:prstGeom prst="homePlat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789DDF1-DBB2-4ACF-B548-9CAA33D8CD75}"/>
              </a:ext>
            </a:extLst>
          </p:cNvPr>
          <p:cNvSpPr/>
          <p:nvPr/>
        </p:nvSpPr>
        <p:spPr>
          <a:xfrm>
            <a:off x="1527039" y="2033427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Pentagon 16">
            <a:extLst>
              <a:ext uri="{FF2B5EF4-FFF2-40B4-BE49-F238E27FC236}">
                <a16:creationId xmlns:a16="http://schemas.microsoft.com/office/drawing/2014/main" id="{F7B8E455-4D94-489C-A16C-47FA052DD89A}"/>
              </a:ext>
            </a:extLst>
          </p:cNvPr>
          <p:cNvSpPr/>
          <p:nvPr/>
        </p:nvSpPr>
        <p:spPr>
          <a:xfrm rot="5400000">
            <a:off x="3399440" y="2205781"/>
            <a:ext cx="2888340" cy="1926654"/>
          </a:xfrm>
          <a:prstGeom prst="homePlat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9B2FF468-D59F-4DDF-B92F-6F0E1B9A312F}"/>
              </a:ext>
            </a:extLst>
          </p:cNvPr>
          <p:cNvSpPr/>
          <p:nvPr/>
        </p:nvSpPr>
        <p:spPr>
          <a:xfrm>
            <a:off x="3830935" y="2033427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595959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Pentagon 19">
            <a:extLst>
              <a:ext uri="{FF2B5EF4-FFF2-40B4-BE49-F238E27FC236}">
                <a16:creationId xmlns:a16="http://schemas.microsoft.com/office/drawing/2014/main" id="{918CBA9F-7859-42BE-B864-3454656D6938}"/>
              </a:ext>
            </a:extLst>
          </p:cNvPr>
          <p:cNvSpPr/>
          <p:nvPr/>
        </p:nvSpPr>
        <p:spPr>
          <a:xfrm rot="5400000">
            <a:off x="5703336" y="2205781"/>
            <a:ext cx="2888340" cy="1926654"/>
          </a:xfrm>
          <a:prstGeom prst="homePlat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F610852C-1529-42FB-864B-993D11D5CDE2}"/>
              </a:ext>
            </a:extLst>
          </p:cNvPr>
          <p:cNvSpPr/>
          <p:nvPr/>
        </p:nvSpPr>
        <p:spPr>
          <a:xfrm>
            <a:off x="6134831" y="2033427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Pentagon 22">
            <a:extLst>
              <a:ext uri="{FF2B5EF4-FFF2-40B4-BE49-F238E27FC236}">
                <a16:creationId xmlns:a16="http://schemas.microsoft.com/office/drawing/2014/main" id="{DEB11083-0F96-4AB2-9ECA-A73B3596BA49}"/>
              </a:ext>
            </a:extLst>
          </p:cNvPr>
          <p:cNvSpPr/>
          <p:nvPr/>
        </p:nvSpPr>
        <p:spPr>
          <a:xfrm rot="5400000">
            <a:off x="8007232" y="2205781"/>
            <a:ext cx="2888340" cy="1926654"/>
          </a:xfrm>
          <a:prstGeom prst="homePlat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BD464D0C-5630-4BAA-ADB2-D938C1F884FA}"/>
              </a:ext>
            </a:extLst>
          </p:cNvPr>
          <p:cNvSpPr/>
          <p:nvPr/>
        </p:nvSpPr>
        <p:spPr>
          <a:xfrm>
            <a:off x="8438727" y="2033427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595959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3" name="Group 30">
            <a:extLst>
              <a:ext uri="{FF2B5EF4-FFF2-40B4-BE49-F238E27FC236}">
                <a16:creationId xmlns:a16="http://schemas.microsoft.com/office/drawing/2014/main" id="{A581647D-B6B6-4C0E-9937-1B7ABE50E1FE}"/>
              </a:ext>
            </a:extLst>
          </p:cNvPr>
          <p:cNvGrpSpPr/>
          <p:nvPr/>
        </p:nvGrpSpPr>
        <p:grpSpPr>
          <a:xfrm>
            <a:off x="6829946" y="3216619"/>
            <a:ext cx="635120" cy="529618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id="{20DD4B39-2A8E-4F97-AE89-B76AA1703DE7}"/>
                </a:ext>
              </a:extLst>
            </p:cNvPr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5" name="Freeform 108">
              <a:extLst>
                <a:ext uri="{FF2B5EF4-FFF2-40B4-BE49-F238E27FC236}">
                  <a16:creationId xmlns:a16="http://schemas.microsoft.com/office/drawing/2014/main" id="{3D8D0D63-F1CA-46E4-9319-8C0D31E9B88F}"/>
                </a:ext>
              </a:extLst>
            </p:cNvPr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FDF7CB46-035D-4F14-8C47-AA310E45CFD0}"/>
              </a:ext>
            </a:extLst>
          </p:cNvPr>
          <p:cNvGrpSpPr/>
          <p:nvPr/>
        </p:nvGrpSpPr>
        <p:grpSpPr>
          <a:xfrm>
            <a:off x="4535545" y="3210288"/>
            <a:ext cx="616130" cy="54228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17" name="Freeform 182">
              <a:extLst>
                <a:ext uri="{FF2B5EF4-FFF2-40B4-BE49-F238E27FC236}">
                  <a16:creationId xmlns:a16="http://schemas.microsoft.com/office/drawing/2014/main" id="{5A559A04-C003-4EFB-B6B6-84B099DFAEAD}"/>
                </a:ext>
              </a:extLst>
            </p:cNvPr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8" name="Freeform 183">
              <a:extLst>
                <a:ext uri="{FF2B5EF4-FFF2-40B4-BE49-F238E27FC236}">
                  <a16:creationId xmlns:a16="http://schemas.microsoft.com/office/drawing/2014/main" id="{7A63B092-B4B7-45A6-929C-6DA481A81324}"/>
                </a:ext>
              </a:extLst>
            </p:cNvPr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9" name="Freeform 184">
              <a:extLst>
                <a:ext uri="{FF2B5EF4-FFF2-40B4-BE49-F238E27FC236}">
                  <a16:creationId xmlns:a16="http://schemas.microsoft.com/office/drawing/2014/main" id="{78CB28D3-D2C9-40F1-8097-A42AFBE3CF05}"/>
                </a:ext>
              </a:extLst>
            </p:cNvPr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0" name="Freeform 185">
              <a:extLst>
                <a:ext uri="{FF2B5EF4-FFF2-40B4-BE49-F238E27FC236}">
                  <a16:creationId xmlns:a16="http://schemas.microsoft.com/office/drawing/2014/main" id="{6337A880-BFDB-4A9E-B46E-260E49763A05}"/>
                </a:ext>
              </a:extLst>
            </p:cNvPr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</p:grpSp>
      <p:grpSp>
        <p:nvGrpSpPr>
          <p:cNvPr id="21" name="Group 38">
            <a:extLst>
              <a:ext uri="{FF2B5EF4-FFF2-40B4-BE49-F238E27FC236}">
                <a16:creationId xmlns:a16="http://schemas.microsoft.com/office/drawing/2014/main" id="{5F788228-EC8C-484B-A40D-13B5468FEA59}"/>
              </a:ext>
            </a:extLst>
          </p:cNvPr>
          <p:cNvGrpSpPr/>
          <p:nvPr/>
        </p:nvGrpSpPr>
        <p:grpSpPr>
          <a:xfrm>
            <a:off x="9155998" y="3189189"/>
            <a:ext cx="590808" cy="58447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22" name="Freeform 290">
              <a:extLst>
                <a:ext uri="{FF2B5EF4-FFF2-40B4-BE49-F238E27FC236}">
                  <a16:creationId xmlns:a16="http://schemas.microsoft.com/office/drawing/2014/main" id="{7F36BE24-9A29-419D-8E73-53F987C7E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3" name="Freeform 291">
              <a:extLst>
                <a:ext uri="{FF2B5EF4-FFF2-40B4-BE49-F238E27FC236}">
                  <a16:creationId xmlns:a16="http://schemas.microsoft.com/office/drawing/2014/main" id="{77B775BB-9E2E-474E-AF8A-806B7159A503}"/>
                </a:ext>
              </a:extLst>
            </p:cNvPr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4" name="Freeform 292">
              <a:extLst>
                <a:ext uri="{FF2B5EF4-FFF2-40B4-BE49-F238E27FC236}">
                  <a16:creationId xmlns:a16="http://schemas.microsoft.com/office/drawing/2014/main" id="{156E266E-2DC5-4079-B64E-DB044ABF2DC1}"/>
                </a:ext>
              </a:extLst>
            </p:cNvPr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5" name="Freeform 293">
              <a:extLst>
                <a:ext uri="{FF2B5EF4-FFF2-40B4-BE49-F238E27FC236}">
                  <a16:creationId xmlns:a16="http://schemas.microsoft.com/office/drawing/2014/main" id="{3C9C186D-9659-4F14-86BF-530197D313EB}"/>
                </a:ext>
              </a:extLst>
            </p:cNvPr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6" name="Freeform 294">
              <a:extLst>
                <a:ext uri="{FF2B5EF4-FFF2-40B4-BE49-F238E27FC236}">
                  <a16:creationId xmlns:a16="http://schemas.microsoft.com/office/drawing/2014/main" id="{E51ACA55-67E2-4157-B545-60A258429BA8}"/>
                </a:ext>
              </a:extLst>
            </p:cNvPr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7" name="Freeform 295">
              <a:extLst>
                <a:ext uri="{FF2B5EF4-FFF2-40B4-BE49-F238E27FC236}">
                  <a16:creationId xmlns:a16="http://schemas.microsoft.com/office/drawing/2014/main" id="{957BF272-0C08-41E5-8471-6EBEC6EA9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</p:grpSp>
      <p:grpSp>
        <p:nvGrpSpPr>
          <p:cNvPr id="28" name="Group 45">
            <a:extLst>
              <a:ext uri="{FF2B5EF4-FFF2-40B4-BE49-F238E27FC236}">
                <a16:creationId xmlns:a16="http://schemas.microsoft.com/office/drawing/2014/main" id="{357E98E9-4869-4D68-B6E6-D7247C1E29FA}"/>
              </a:ext>
            </a:extLst>
          </p:cNvPr>
          <p:cNvGrpSpPr/>
          <p:nvPr/>
        </p:nvGrpSpPr>
        <p:grpSpPr>
          <a:xfrm>
            <a:off x="2300764" y="3129957"/>
            <a:ext cx="477900" cy="702942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29" name="Freeform 412">
              <a:extLst>
                <a:ext uri="{FF2B5EF4-FFF2-40B4-BE49-F238E27FC236}">
                  <a16:creationId xmlns:a16="http://schemas.microsoft.com/office/drawing/2014/main" id="{0079476D-52DF-46CE-9EA1-749D5E3BAEF7}"/>
                </a:ext>
              </a:extLst>
            </p:cNvPr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30" name="Freeform 413">
              <a:extLst>
                <a:ext uri="{FF2B5EF4-FFF2-40B4-BE49-F238E27FC236}">
                  <a16:creationId xmlns:a16="http://schemas.microsoft.com/office/drawing/2014/main" id="{175D9CE2-83B9-4369-AE12-C247C66FA57B}"/>
                </a:ext>
              </a:extLst>
            </p:cNvPr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31" name="Freeform 414">
              <a:extLst>
                <a:ext uri="{FF2B5EF4-FFF2-40B4-BE49-F238E27FC236}">
                  <a16:creationId xmlns:a16="http://schemas.microsoft.com/office/drawing/2014/main" id="{E79A3A94-D009-4FE7-B0B9-21A00F8C6415}"/>
                </a:ext>
              </a:extLst>
            </p:cNvPr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32" name="Freeform 415">
              <a:extLst>
                <a:ext uri="{FF2B5EF4-FFF2-40B4-BE49-F238E27FC236}">
                  <a16:creationId xmlns:a16="http://schemas.microsoft.com/office/drawing/2014/main" id="{D4C3ADCF-93C7-4CBC-99FA-A966F80660AB}"/>
                </a:ext>
              </a:extLst>
            </p:cNvPr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33" name="Freeform 416">
              <a:extLst>
                <a:ext uri="{FF2B5EF4-FFF2-40B4-BE49-F238E27FC236}">
                  <a16:creationId xmlns:a16="http://schemas.microsoft.com/office/drawing/2014/main" id="{01E7535A-5943-4CCA-9831-12D5FFE71D2A}"/>
                </a:ext>
              </a:extLst>
            </p:cNvPr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34" name="Freeform 417">
              <a:extLst>
                <a:ext uri="{FF2B5EF4-FFF2-40B4-BE49-F238E27FC236}">
                  <a16:creationId xmlns:a16="http://schemas.microsoft.com/office/drawing/2014/main" id="{7F67F695-7417-4CDC-9F29-D71D78609169}"/>
                </a:ext>
              </a:extLst>
            </p:cNvPr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FCF56B5D-D566-4330-8A99-3F9605FD827B}"/>
              </a:ext>
            </a:extLst>
          </p:cNvPr>
          <p:cNvSpPr txBox="1"/>
          <p:nvPr/>
        </p:nvSpPr>
        <p:spPr>
          <a:xfrm>
            <a:off x="1387173" y="5166535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CEBB286-E982-4406-84AD-6E8F26644904}"/>
              </a:ext>
            </a:extLst>
          </p:cNvPr>
          <p:cNvSpPr txBox="1"/>
          <p:nvPr/>
        </p:nvSpPr>
        <p:spPr>
          <a:xfrm>
            <a:off x="1387171" y="474299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7059126-C4DE-4EE6-B751-81BFCA822525}"/>
              </a:ext>
            </a:extLst>
          </p:cNvPr>
          <p:cNvSpPr txBox="1"/>
          <p:nvPr/>
        </p:nvSpPr>
        <p:spPr>
          <a:xfrm>
            <a:off x="3847059" y="5166535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602B5BE-41FB-44B6-A9C7-E3A75BB24443}"/>
              </a:ext>
            </a:extLst>
          </p:cNvPr>
          <p:cNvSpPr txBox="1"/>
          <p:nvPr/>
        </p:nvSpPr>
        <p:spPr>
          <a:xfrm>
            <a:off x="3847057" y="474299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81124B5-9344-4B52-9D2E-7D6215C4A7F4}"/>
              </a:ext>
            </a:extLst>
          </p:cNvPr>
          <p:cNvSpPr txBox="1"/>
          <p:nvPr/>
        </p:nvSpPr>
        <p:spPr>
          <a:xfrm>
            <a:off x="6306945" y="5210537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E2D8BDD-C79B-490C-892A-9C58261AA8A8}"/>
              </a:ext>
            </a:extLst>
          </p:cNvPr>
          <p:cNvSpPr txBox="1"/>
          <p:nvPr/>
        </p:nvSpPr>
        <p:spPr>
          <a:xfrm>
            <a:off x="6306943" y="478699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8C6FDF9-813C-4DE5-AE96-BD98B4B24537}"/>
              </a:ext>
            </a:extLst>
          </p:cNvPr>
          <p:cNvSpPr txBox="1"/>
          <p:nvPr/>
        </p:nvSpPr>
        <p:spPr>
          <a:xfrm>
            <a:off x="8729157" y="5224946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00E9268-0D15-404A-BA9B-AE987CDC0079}"/>
              </a:ext>
            </a:extLst>
          </p:cNvPr>
          <p:cNvSpPr txBox="1"/>
          <p:nvPr/>
        </p:nvSpPr>
        <p:spPr>
          <a:xfrm>
            <a:off x="8729155" y="480140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5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"/>
                            </p:stCondLst>
                            <p:childTnLst>
                              <p:par>
                                <p:cTn id="6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9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9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4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9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4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400"/>
                            </p:stCondLst>
                            <p:childTnLst>
                              <p:par>
                                <p:cTn id="10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9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52917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B6D818-6F33-4BDB-AEC6-6E77D7CDDFE7}"/>
              </a:ext>
            </a:extLst>
          </p:cNvPr>
          <p:cNvSpPr/>
          <p:nvPr/>
        </p:nvSpPr>
        <p:spPr>
          <a:xfrm>
            <a:off x="7605645" y="3926451"/>
            <a:ext cx="3236556" cy="2268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34B85C-B92D-4D2D-AC48-F2D880F382FF}"/>
              </a:ext>
            </a:extLst>
          </p:cNvPr>
          <p:cNvSpPr/>
          <p:nvPr/>
        </p:nvSpPr>
        <p:spPr>
          <a:xfrm>
            <a:off x="1303910" y="3948433"/>
            <a:ext cx="3236556" cy="2268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00E322-44FF-4C96-A8DF-BDB71604C168}"/>
              </a:ext>
            </a:extLst>
          </p:cNvPr>
          <p:cNvSpPr/>
          <p:nvPr/>
        </p:nvSpPr>
        <p:spPr>
          <a:xfrm>
            <a:off x="4525740" y="3941379"/>
            <a:ext cx="3180932" cy="2268542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E0C0D9D2-3C53-41C3-AB6E-F6DF0FABC84A}"/>
              </a:ext>
            </a:extLst>
          </p:cNvPr>
          <p:cNvGrpSpPr/>
          <p:nvPr/>
        </p:nvGrpSpPr>
        <p:grpSpPr bwMode="auto">
          <a:xfrm>
            <a:off x="2580010" y="4320644"/>
            <a:ext cx="814018" cy="692782"/>
            <a:chOff x="0" y="0"/>
            <a:chExt cx="235" cy="200"/>
          </a:xfrm>
          <a:solidFill>
            <a:srgbClr val="333F50"/>
          </a:solidFill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DCF21680-1F67-4310-B283-7F015374D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8037D6F7-A870-4CE9-99EF-0EFEA7331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0764E37-4575-4C0C-99B4-D44B2E999603}"/>
              </a:ext>
            </a:extLst>
          </p:cNvPr>
          <p:cNvSpPr/>
          <p:nvPr/>
        </p:nvSpPr>
        <p:spPr>
          <a:xfrm>
            <a:off x="1303910" y="1472540"/>
            <a:ext cx="3216441" cy="2268542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89B85171-A634-4F04-B668-1D9357C33448}"/>
              </a:ext>
            </a:extLst>
          </p:cNvPr>
          <p:cNvGrpSpPr/>
          <p:nvPr/>
        </p:nvGrpSpPr>
        <p:grpSpPr bwMode="auto">
          <a:xfrm>
            <a:off x="5709198" y="4367940"/>
            <a:ext cx="814018" cy="692782"/>
            <a:chOff x="0" y="0"/>
            <a:chExt cx="235" cy="200"/>
          </a:xfrm>
          <a:solidFill>
            <a:schemeClr val="bg1"/>
          </a:solidFill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D9084BC2-051B-490C-B6BE-07458549B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E14F691C-80DE-46AC-89F3-58469AB9F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F691FDAA-3412-4BDE-904A-094A46BA8F01}"/>
              </a:ext>
            </a:extLst>
          </p:cNvPr>
          <p:cNvGrpSpPr/>
          <p:nvPr/>
        </p:nvGrpSpPr>
        <p:grpSpPr bwMode="auto">
          <a:xfrm>
            <a:off x="8838386" y="4389922"/>
            <a:ext cx="814018" cy="692782"/>
            <a:chOff x="0" y="0"/>
            <a:chExt cx="235" cy="200"/>
          </a:xfrm>
          <a:solidFill>
            <a:srgbClr val="333F50"/>
          </a:solidFill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27292AB0-8A6E-4DF1-84D7-26877A5FA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840F3C18-6FDF-4201-9311-91CC486CF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išľíďè">
            <a:extLst>
              <a:ext uri="{FF2B5EF4-FFF2-40B4-BE49-F238E27FC236}">
                <a16:creationId xmlns:a16="http://schemas.microsoft.com/office/drawing/2014/main" id="{F033ADB6-17BC-40FF-858A-E4C91EBCAB8C}"/>
              </a:ext>
            </a:extLst>
          </p:cNvPr>
          <p:cNvSpPr/>
          <p:nvPr/>
        </p:nvSpPr>
        <p:spPr bwMode="auto">
          <a:xfrm>
            <a:off x="1890619" y="5267475"/>
            <a:ext cx="2279395" cy="6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išľíďè">
            <a:extLst>
              <a:ext uri="{FF2B5EF4-FFF2-40B4-BE49-F238E27FC236}">
                <a16:creationId xmlns:a16="http://schemas.microsoft.com/office/drawing/2014/main" id="{660CF8E3-1159-47EB-9978-1BD4F2D1F258}"/>
              </a:ext>
            </a:extLst>
          </p:cNvPr>
          <p:cNvSpPr/>
          <p:nvPr/>
        </p:nvSpPr>
        <p:spPr bwMode="auto">
          <a:xfrm>
            <a:off x="4976509" y="5267475"/>
            <a:ext cx="2279395" cy="6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išľíďè">
            <a:extLst>
              <a:ext uri="{FF2B5EF4-FFF2-40B4-BE49-F238E27FC236}">
                <a16:creationId xmlns:a16="http://schemas.microsoft.com/office/drawing/2014/main" id="{191A980E-501C-46EC-AD68-C9FF38AC8B28}"/>
              </a:ext>
            </a:extLst>
          </p:cNvPr>
          <p:cNvSpPr/>
          <p:nvPr/>
        </p:nvSpPr>
        <p:spPr bwMode="auto">
          <a:xfrm>
            <a:off x="8148995" y="5267475"/>
            <a:ext cx="2279395" cy="6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20960E1-0937-41FF-9E17-455B7AAEE00D}"/>
              </a:ext>
            </a:extLst>
          </p:cNvPr>
          <p:cNvSpPr/>
          <p:nvPr/>
        </p:nvSpPr>
        <p:spPr>
          <a:xfrm>
            <a:off x="7605645" y="1472540"/>
            <a:ext cx="3216441" cy="2268542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FE10CF4-8476-4210-B15A-91CAA3A2A9E6}"/>
              </a:ext>
            </a:extLst>
          </p:cNvPr>
          <p:cNvSpPr/>
          <p:nvPr/>
        </p:nvSpPr>
        <p:spPr>
          <a:xfrm>
            <a:off x="4497928" y="1459557"/>
            <a:ext cx="3236556" cy="2268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0F974EE-98F1-418D-8E12-46B594A2A0F5}"/>
              </a:ext>
            </a:extLst>
          </p:cNvPr>
          <p:cNvSpPr txBox="1"/>
          <p:nvPr/>
        </p:nvSpPr>
        <p:spPr>
          <a:xfrm>
            <a:off x="5070794" y="2355215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FF2EC7-7EE1-4213-8693-D45293CB0BC4}"/>
              </a:ext>
            </a:extLst>
          </p:cNvPr>
          <p:cNvSpPr txBox="1"/>
          <p:nvPr/>
        </p:nvSpPr>
        <p:spPr>
          <a:xfrm>
            <a:off x="5070792" y="193167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A652C8D-7FA7-4DE0-A304-DFB29D00DCC9}"/>
              </a:ext>
            </a:extLst>
          </p:cNvPr>
          <p:cNvSpPr txBox="1"/>
          <p:nvPr/>
        </p:nvSpPr>
        <p:spPr>
          <a:xfrm>
            <a:off x="1761134" y="2318385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D34873D-34BF-4184-A379-13C1AB5064DB}"/>
              </a:ext>
            </a:extLst>
          </p:cNvPr>
          <p:cNvSpPr txBox="1"/>
          <p:nvPr/>
        </p:nvSpPr>
        <p:spPr>
          <a:xfrm>
            <a:off x="1761132" y="189484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C076D7-0A1B-4FBF-B4B2-7DA296F137A4}"/>
              </a:ext>
            </a:extLst>
          </p:cNvPr>
          <p:cNvSpPr txBox="1"/>
          <p:nvPr/>
        </p:nvSpPr>
        <p:spPr>
          <a:xfrm>
            <a:off x="8165109" y="2318385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9DFE7CB-EC5F-4059-A203-28033938A7D2}"/>
              </a:ext>
            </a:extLst>
          </p:cNvPr>
          <p:cNvSpPr txBox="1"/>
          <p:nvPr/>
        </p:nvSpPr>
        <p:spPr>
          <a:xfrm>
            <a:off x="8165107" y="189484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1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18" grpId="0"/>
      <p:bldP spid="19" grpId="0"/>
      <p:bldP spid="20" grpId="0"/>
      <p:bldP spid="25" grpId="0" bldLvl="0" animBg="1"/>
      <p:bldP spid="26" grpId="0" bldLvl="0" animBg="1"/>
      <p:bldP spid="27" grpId="0" bldLvl="0"/>
      <p:bldP spid="28" grpId="0" bldLvl="0"/>
      <p:bldP spid="29" grpId="0" bldLvl="0"/>
      <p:bldP spid="30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52917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30" name="Group 3">
            <a:extLst>
              <a:ext uri="{FF2B5EF4-FFF2-40B4-BE49-F238E27FC236}">
                <a16:creationId xmlns:a16="http://schemas.microsoft.com/office/drawing/2014/main" id="{F9FB0E3A-C09F-495A-875F-D97335470F19}"/>
              </a:ext>
            </a:extLst>
          </p:cNvPr>
          <p:cNvGrpSpPr/>
          <p:nvPr/>
        </p:nvGrpSpPr>
        <p:grpSpPr>
          <a:xfrm>
            <a:off x="5369830" y="2552964"/>
            <a:ext cx="392113" cy="392113"/>
            <a:chOff x="3771900" y="2098675"/>
            <a:chExt cx="392113" cy="392113"/>
          </a:xfrm>
          <a:solidFill>
            <a:srgbClr val="E2B070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012D98B-2D18-4F6B-849B-DB24CC69E9FB}"/>
                </a:ext>
              </a:extLst>
            </p:cNvPr>
            <p:cNvSpPr/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B9C2D97-3476-448D-96C3-44E97EBBB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7F66567B-CC5E-4409-BF6C-A6661371E47B}"/>
                </a:ext>
              </a:extLst>
            </p:cNvPr>
            <p:cNvSpPr/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DBEE2BC-3BBF-4748-9E3E-489C36BEF3F6}"/>
                </a:ext>
              </a:extLst>
            </p:cNvPr>
            <p:cNvSpPr/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99AF3581-E5D6-4712-A618-559BBAE9A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69DE5633-62C1-4701-8E55-57F0A6A7E85F}"/>
                </a:ext>
              </a:extLst>
            </p:cNvPr>
            <p:cNvSpPr/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35">
            <a:extLst>
              <a:ext uri="{FF2B5EF4-FFF2-40B4-BE49-F238E27FC236}">
                <a16:creationId xmlns:a16="http://schemas.microsoft.com/office/drawing/2014/main" id="{A5C17F85-A04B-42AA-AA22-19E177A7F66A}"/>
              </a:ext>
            </a:extLst>
          </p:cNvPr>
          <p:cNvGrpSpPr/>
          <p:nvPr/>
        </p:nvGrpSpPr>
        <p:grpSpPr>
          <a:xfrm>
            <a:off x="4824540" y="3454636"/>
            <a:ext cx="420688" cy="354013"/>
            <a:chOff x="4605338" y="3814763"/>
            <a:chExt cx="420688" cy="354013"/>
          </a:xfrm>
          <a:solidFill>
            <a:srgbClr val="E2B070"/>
          </a:soli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5D6FB387-A4AB-4026-97D5-304CCF49A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DE34916D-BBE8-4839-A4CA-E1CAC3737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52A56F48-CEA1-49B3-9341-DD192C67CE05}"/>
                </a:ext>
              </a:extLst>
            </p:cNvPr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EAD6613-B423-480A-96F9-00B656A97D42}"/>
                </a:ext>
              </a:extLst>
            </p:cNvPr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F9A2E0C-B02F-4E2E-8F11-2E5B6DDDB57B}"/>
                </a:ext>
              </a:extLst>
            </p:cNvPr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F74AC2C-E07E-4F9A-AE79-0DAF0E6A08F1}"/>
                </a:ext>
              </a:extLst>
            </p:cNvPr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6B9F3DC6-908E-45D2-98CB-81C7D8F82081}"/>
                </a:ext>
              </a:extLst>
            </p:cNvPr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FFDF4B9F-A48A-4712-90D3-94779CCF22F9}"/>
                </a:ext>
              </a:extLst>
            </p:cNvPr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Group 44">
            <a:extLst>
              <a:ext uri="{FF2B5EF4-FFF2-40B4-BE49-F238E27FC236}">
                <a16:creationId xmlns:a16="http://schemas.microsoft.com/office/drawing/2014/main" id="{86EEE58F-5B70-4EBC-8C9D-98F7A872B879}"/>
              </a:ext>
            </a:extLst>
          </p:cNvPr>
          <p:cNvGrpSpPr/>
          <p:nvPr/>
        </p:nvGrpSpPr>
        <p:grpSpPr>
          <a:xfrm>
            <a:off x="6428179" y="2562724"/>
            <a:ext cx="357188" cy="407988"/>
            <a:chOff x="3789363" y="3787775"/>
            <a:chExt cx="357188" cy="407988"/>
          </a:xfrm>
          <a:solidFill>
            <a:srgbClr val="E2B070"/>
          </a:solidFill>
        </p:grpSpPr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8028F78B-F9D3-425F-B066-D2CE1C6E9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7A61B2F9-7B8B-4A5B-B21E-E70AF35CCDF9}"/>
                </a:ext>
              </a:extLst>
            </p:cNvPr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CEE8CF49-52ED-4B04-A9DD-F6835DE4FD25}"/>
                </a:ext>
              </a:extLst>
            </p:cNvPr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0D549BC0-CF2C-45A8-A7C3-6DBFCA3477F8}"/>
                </a:ext>
              </a:extLst>
            </p:cNvPr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5F2523AC-17A3-4C13-B7C5-EE5F00ED7B5B}"/>
                </a:ext>
              </a:extLst>
            </p:cNvPr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71034B5E-ECEE-4CA4-8B68-F4DF277BC44D}"/>
                </a:ext>
              </a:extLst>
            </p:cNvPr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40F45C74-B136-4D99-BF5D-AD982BD0AEDF}"/>
                </a:ext>
              </a:extLst>
            </p:cNvPr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4EEFC066-1B91-4D04-812F-F24D1CD2868E}"/>
                </a:ext>
              </a:extLst>
            </p:cNvPr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CECA97CB-9F3D-48AD-91F7-A14AB22A7711}"/>
                </a:ext>
              </a:extLst>
            </p:cNvPr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361867E5-365D-49DE-A7ED-31619345AE00}"/>
                </a:ext>
              </a:extLst>
            </p:cNvPr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0AB16D11-F13C-4782-8C63-5C7B8D73DE25}"/>
                </a:ext>
              </a:extLst>
            </p:cNvPr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73824631-80A5-4CF2-B86E-7F13F793DC5C}"/>
                </a:ext>
              </a:extLst>
            </p:cNvPr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52FEA823-9A57-4542-9CC1-0E73972C373D}"/>
                </a:ext>
              </a:extLst>
            </p:cNvPr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8C53A780-1951-402E-A735-08103E14BD55}"/>
                </a:ext>
              </a:extLst>
            </p:cNvPr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6460F03A-EB44-40E9-BC83-A7C47720269E}"/>
                </a:ext>
              </a:extLst>
            </p:cNvPr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1187A84A-1689-4940-B078-78C301D68181}"/>
                </a:ext>
              </a:extLst>
            </p:cNvPr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2815E628-FD60-412E-AAF9-F6C3E0F64648}"/>
                </a:ext>
              </a:extLst>
            </p:cNvPr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963EA6C9-5C80-4213-898B-D08EAF3E59E0}"/>
                </a:ext>
              </a:extLst>
            </p:cNvPr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2C4538ED-02DC-4072-BE87-0199882528F3}"/>
                </a:ext>
              </a:extLst>
            </p:cNvPr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F7135450-13B6-456F-AB85-F99D3A374171}"/>
                </a:ext>
              </a:extLst>
            </p:cNvPr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84877717-850D-4974-A9DE-BAEA3EB61BE5}"/>
                </a:ext>
              </a:extLst>
            </p:cNvPr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30FD4062-1B3B-4D7D-8461-8BA10E7A4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23C39031-0CAD-4E97-8FE8-C6796A00C3C2}"/>
                </a:ext>
              </a:extLst>
            </p:cNvPr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8F334736-B750-4149-96F6-05703DFA0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Group 231">
            <a:extLst>
              <a:ext uri="{FF2B5EF4-FFF2-40B4-BE49-F238E27FC236}">
                <a16:creationId xmlns:a16="http://schemas.microsoft.com/office/drawing/2014/main" id="{F2DE4FAB-FD3D-4325-9448-C125056B22D6}"/>
              </a:ext>
            </a:extLst>
          </p:cNvPr>
          <p:cNvGrpSpPr/>
          <p:nvPr/>
        </p:nvGrpSpPr>
        <p:grpSpPr>
          <a:xfrm>
            <a:off x="6344835" y="4301978"/>
            <a:ext cx="420688" cy="471488"/>
            <a:chOff x="4608513" y="6291263"/>
            <a:chExt cx="420688" cy="471488"/>
          </a:xfrm>
          <a:solidFill>
            <a:srgbClr val="E2B070"/>
          </a:solidFill>
        </p:grpSpPr>
        <p:sp>
          <p:nvSpPr>
            <p:cNvPr id="78" name="Freeform 218">
              <a:extLst>
                <a:ext uri="{FF2B5EF4-FFF2-40B4-BE49-F238E27FC236}">
                  <a16:creationId xmlns:a16="http://schemas.microsoft.com/office/drawing/2014/main" id="{DB67E224-1DDB-4AD1-AF80-DE64C232E3EA}"/>
                </a:ext>
              </a:extLst>
            </p:cNvPr>
            <p:cNvSpPr/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219">
              <a:extLst>
                <a:ext uri="{FF2B5EF4-FFF2-40B4-BE49-F238E27FC236}">
                  <a16:creationId xmlns:a16="http://schemas.microsoft.com/office/drawing/2014/main" id="{043ECD72-9E82-46C9-B0E8-5B19BE766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220">
              <a:extLst>
                <a:ext uri="{FF2B5EF4-FFF2-40B4-BE49-F238E27FC236}">
                  <a16:creationId xmlns:a16="http://schemas.microsoft.com/office/drawing/2014/main" id="{495F8E86-284B-4726-9403-7DB695B022F5}"/>
                </a:ext>
              </a:extLst>
            </p:cNvPr>
            <p:cNvSpPr/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3" name="Group 259">
            <a:extLst>
              <a:ext uri="{FF2B5EF4-FFF2-40B4-BE49-F238E27FC236}">
                <a16:creationId xmlns:a16="http://schemas.microsoft.com/office/drawing/2014/main" id="{693BCD6B-7003-445C-9393-B480133C4711}"/>
              </a:ext>
            </a:extLst>
          </p:cNvPr>
          <p:cNvGrpSpPr/>
          <p:nvPr/>
        </p:nvGrpSpPr>
        <p:grpSpPr>
          <a:xfrm>
            <a:off x="6930728" y="3442888"/>
            <a:ext cx="388938" cy="446088"/>
            <a:chOff x="4638675" y="4654550"/>
            <a:chExt cx="388938" cy="446088"/>
          </a:xfrm>
          <a:solidFill>
            <a:srgbClr val="E2B070"/>
          </a:solidFill>
        </p:grpSpPr>
        <p:sp>
          <p:nvSpPr>
            <p:cNvPr id="84" name="Freeform 241">
              <a:extLst>
                <a:ext uri="{FF2B5EF4-FFF2-40B4-BE49-F238E27FC236}">
                  <a16:creationId xmlns:a16="http://schemas.microsoft.com/office/drawing/2014/main" id="{2B75B885-0BBD-4042-8C4A-4058F35E9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242">
              <a:extLst>
                <a:ext uri="{FF2B5EF4-FFF2-40B4-BE49-F238E27FC236}">
                  <a16:creationId xmlns:a16="http://schemas.microsoft.com/office/drawing/2014/main" id="{CABF25F5-CBAA-447B-93EB-31BA9E30EE79}"/>
                </a:ext>
              </a:extLst>
            </p:cNvPr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243">
              <a:extLst>
                <a:ext uri="{FF2B5EF4-FFF2-40B4-BE49-F238E27FC236}">
                  <a16:creationId xmlns:a16="http://schemas.microsoft.com/office/drawing/2014/main" id="{2B0D0120-5662-4B75-9C3B-3FC579FB5372}"/>
                </a:ext>
              </a:extLst>
            </p:cNvPr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EDC89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Freeform 9">
            <a:extLst>
              <a:ext uri="{FF2B5EF4-FFF2-40B4-BE49-F238E27FC236}">
                <a16:creationId xmlns:a16="http://schemas.microsoft.com/office/drawing/2014/main" id="{F2FDCCFF-6555-4B85-B383-A626A36E8795}"/>
              </a:ext>
            </a:extLst>
          </p:cNvPr>
          <p:cNvSpPr/>
          <p:nvPr/>
        </p:nvSpPr>
        <p:spPr bwMode="auto">
          <a:xfrm>
            <a:off x="5054903" y="2150505"/>
            <a:ext cx="1012825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9A897D25-F5A0-443E-B042-FDEE81DB372C}"/>
              </a:ext>
            </a:extLst>
          </p:cNvPr>
          <p:cNvSpPr/>
          <p:nvPr/>
        </p:nvSpPr>
        <p:spPr bwMode="auto">
          <a:xfrm>
            <a:off x="4535790" y="3049030"/>
            <a:ext cx="1011238" cy="116522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648927F7-EAA2-4817-A1A2-B52F03C5163C}"/>
              </a:ext>
            </a:extLst>
          </p:cNvPr>
          <p:cNvSpPr/>
          <p:nvPr/>
        </p:nvSpPr>
        <p:spPr bwMode="auto">
          <a:xfrm>
            <a:off x="6093128" y="2150505"/>
            <a:ext cx="1012825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6" name="Freeform 10">
            <a:extLst>
              <a:ext uri="{FF2B5EF4-FFF2-40B4-BE49-F238E27FC236}">
                <a16:creationId xmlns:a16="http://schemas.microsoft.com/office/drawing/2014/main" id="{08C43815-0928-4F21-B451-718ABB2A8B92}"/>
              </a:ext>
            </a:extLst>
          </p:cNvPr>
          <p:cNvSpPr/>
          <p:nvPr/>
        </p:nvSpPr>
        <p:spPr bwMode="auto">
          <a:xfrm>
            <a:off x="6093128" y="3947555"/>
            <a:ext cx="1012825" cy="116522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2" name="Freeform 13">
            <a:extLst>
              <a:ext uri="{FF2B5EF4-FFF2-40B4-BE49-F238E27FC236}">
                <a16:creationId xmlns:a16="http://schemas.microsoft.com/office/drawing/2014/main" id="{4EE374D3-EBFF-4D8E-84CE-8F5875BED100}"/>
              </a:ext>
            </a:extLst>
          </p:cNvPr>
          <p:cNvSpPr/>
          <p:nvPr/>
        </p:nvSpPr>
        <p:spPr bwMode="auto">
          <a:xfrm>
            <a:off x="6612240" y="3049030"/>
            <a:ext cx="1012825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1C6CFBBD-7D32-4947-A1FC-491831529030}"/>
              </a:ext>
            </a:extLst>
          </p:cNvPr>
          <p:cNvSpPr/>
          <p:nvPr/>
        </p:nvSpPr>
        <p:spPr bwMode="auto">
          <a:xfrm>
            <a:off x="5054903" y="3947555"/>
            <a:ext cx="1012825" cy="116522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95" name="Freeform 100">
            <a:extLst>
              <a:ext uri="{FF2B5EF4-FFF2-40B4-BE49-F238E27FC236}">
                <a16:creationId xmlns:a16="http://schemas.microsoft.com/office/drawing/2014/main" id="{ADEC4DC3-BF9E-4F3C-8750-DFDAA0E198E3}"/>
              </a:ext>
            </a:extLst>
          </p:cNvPr>
          <p:cNvSpPr/>
          <p:nvPr/>
        </p:nvSpPr>
        <p:spPr bwMode="auto">
          <a:xfrm>
            <a:off x="4818292" y="3426060"/>
            <a:ext cx="365125" cy="41116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C899"/>
              </a:solidFill>
              <a:cs typeface="+mn-ea"/>
              <a:sym typeface="+mn-lt"/>
            </a:endParaRPr>
          </a:p>
        </p:txBody>
      </p:sp>
      <p:sp>
        <p:nvSpPr>
          <p:cNvPr id="96" name="Freeform 23">
            <a:extLst>
              <a:ext uri="{FF2B5EF4-FFF2-40B4-BE49-F238E27FC236}">
                <a16:creationId xmlns:a16="http://schemas.microsoft.com/office/drawing/2014/main" id="{CCC65C31-6776-441F-BB85-F3BEB1C4C0C0}"/>
              </a:ext>
            </a:extLst>
          </p:cNvPr>
          <p:cNvSpPr>
            <a:spLocks noEditPoints="1"/>
          </p:cNvSpPr>
          <p:nvPr/>
        </p:nvSpPr>
        <p:spPr bwMode="auto">
          <a:xfrm>
            <a:off x="5346506" y="2510337"/>
            <a:ext cx="468312" cy="38735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DC899"/>
              </a:solidFill>
              <a:cs typeface="+mn-ea"/>
              <a:sym typeface="+mn-lt"/>
            </a:endParaRPr>
          </a:p>
        </p:txBody>
      </p:sp>
      <p:sp>
        <p:nvSpPr>
          <p:cNvPr id="98" name="AutoShape 7">
            <a:extLst>
              <a:ext uri="{FF2B5EF4-FFF2-40B4-BE49-F238E27FC236}">
                <a16:creationId xmlns:a16="http://schemas.microsoft.com/office/drawing/2014/main" id="{1A47DAA9-BBA6-46B9-802F-A6D79311BF85}"/>
              </a:ext>
            </a:extLst>
          </p:cNvPr>
          <p:cNvSpPr/>
          <p:nvPr/>
        </p:nvSpPr>
        <p:spPr bwMode="auto">
          <a:xfrm>
            <a:off x="6415993" y="2522295"/>
            <a:ext cx="405371" cy="406083"/>
          </a:xfrm>
          <a:custGeom>
            <a:avLst/>
            <a:gdLst>
              <a:gd name="T0" fmla="+- 0 10800 1271"/>
              <a:gd name="T1" fmla="*/ T0 w 19058"/>
              <a:gd name="T2" fmla="+- 0 10799 1270"/>
              <a:gd name="T3" fmla="*/ 10799 h 19059"/>
              <a:gd name="T4" fmla="+- 0 10800 1271"/>
              <a:gd name="T5" fmla="*/ T4 w 19058"/>
              <a:gd name="T6" fmla="+- 0 10799 1270"/>
              <a:gd name="T7" fmla="*/ 10799 h 19059"/>
              <a:gd name="T8" fmla="+- 0 10800 1271"/>
              <a:gd name="T9" fmla="*/ T8 w 19058"/>
              <a:gd name="T10" fmla="+- 0 10799 1270"/>
              <a:gd name="T11" fmla="*/ 10799 h 19059"/>
              <a:gd name="T12" fmla="+- 0 10800 1271"/>
              <a:gd name="T13" fmla="*/ T12 w 19058"/>
              <a:gd name="T14" fmla="+- 0 10799 1270"/>
              <a:gd name="T15" fmla="*/ 10799 h 190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8" h="19059">
                <a:moveTo>
                  <a:pt x="6430" y="17268"/>
                </a:moveTo>
                <a:cubicBezTo>
                  <a:pt x="2162" y="15559"/>
                  <a:pt x="82" y="10698"/>
                  <a:pt x="1790" y="6431"/>
                </a:cubicBezTo>
                <a:cubicBezTo>
                  <a:pt x="3499" y="2164"/>
                  <a:pt x="8360" y="81"/>
                  <a:pt x="12627" y="1791"/>
                </a:cubicBezTo>
                <a:cubicBezTo>
                  <a:pt x="16894" y="3499"/>
                  <a:pt x="18975" y="8361"/>
                  <a:pt x="17267" y="12628"/>
                </a:cubicBezTo>
                <a:cubicBezTo>
                  <a:pt x="15558" y="16895"/>
                  <a:pt x="10696" y="18976"/>
                  <a:pt x="6430" y="17268"/>
                </a:cubicBezTo>
                <a:moveTo>
                  <a:pt x="13070" y="685"/>
                </a:moveTo>
                <a:cubicBezTo>
                  <a:pt x="8186" y="-1270"/>
                  <a:pt x="2641" y="1103"/>
                  <a:pt x="685" y="5987"/>
                </a:cubicBezTo>
                <a:cubicBezTo>
                  <a:pt x="-1271" y="10872"/>
                  <a:pt x="1103" y="16418"/>
                  <a:pt x="5987" y="18373"/>
                </a:cubicBezTo>
                <a:cubicBezTo>
                  <a:pt x="10871" y="20330"/>
                  <a:pt x="16416" y="17955"/>
                  <a:pt x="18373" y="13071"/>
                </a:cubicBezTo>
                <a:cubicBezTo>
                  <a:pt x="20329" y="8186"/>
                  <a:pt x="17954" y="2641"/>
                  <a:pt x="13070" y="6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9" name="AutoShape 8">
            <a:extLst>
              <a:ext uri="{FF2B5EF4-FFF2-40B4-BE49-F238E27FC236}">
                <a16:creationId xmlns:a16="http://schemas.microsoft.com/office/drawing/2014/main" id="{9168ADBE-4061-4BBA-BC8A-D40663644897}"/>
              </a:ext>
            </a:extLst>
          </p:cNvPr>
          <p:cNvSpPr/>
          <p:nvPr/>
        </p:nvSpPr>
        <p:spPr bwMode="auto">
          <a:xfrm>
            <a:off x="6593386" y="2699699"/>
            <a:ext cx="50585" cy="50587"/>
          </a:xfrm>
          <a:custGeom>
            <a:avLst/>
            <a:gdLst>
              <a:gd name="T0" fmla="+- 0 10801 1272"/>
              <a:gd name="T1" fmla="*/ T0 w 19059"/>
              <a:gd name="T2" fmla="+- 0 10800 1272"/>
              <a:gd name="T3" fmla="*/ 10800 h 19056"/>
              <a:gd name="T4" fmla="+- 0 10801 1272"/>
              <a:gd name="T5" fmla="*/ T4 w 19059"/>
              <a:gd name="T6" fmla="+- 0 10800 1272"/>
              <a:gd name="T7" fmla="*/ 10800 h 19056"/>
              <a:gd name="T8" fmla="+- 0 10801 1272"/>
              <a:gd name="T9" fmla="*/ T8 w 19059"/>
              <a:gd name="T10" fmla="+- 0 10800 1272"/>
              <a:gd name="T11" fmla="*/ 10800 h 19056"/>
              <a:gd name="T12" fmla="+- 0 10801 1272"/>
              <a:gd name="T13" fmla="*/ T12 w 19059"/>
              <a:gd name="T14" fmla="+- 0 10800 1272"/>
              <a:gd name="T15" fmla="*/ 10800 h 190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6">
                <a:moveTo>
                  <a:pt x="7753" y="13951"/>
                </a:moveTo>
                <a:cubicBezTo>
                  <a:pt x="5315" y="12969"/>
                  <a:pt x="4129" y="10197"/>
                  <a:pt x="5101" y="7755"/>
                </a:cubicBezTo>
                <a:cubicBezTo>
                  <a:pt x="6083" y="5323"/>
                  <a:pt x="8860" y="4132"/>
                  <a:pt x="11298" y="5104"/>
                </a:cubicBezTo>
                <a:cubicBezTo>
                  <a:pt x="13735" y="6081"/>
                  <a:pt x="14926" y="8858"/>
                  <a:pt x="13949" y="11300"/>
                </a:cubicBezTo>
                <a:cubicBezTo>
                  <a:pt x="12972" y="13737"/>
                  <a:pt x="10195" y="14923"/>
                  <a:pt x="7753" y="13951"/>
                </a:cubicBezTo>
                <a:moveTo>
                  <a:pt x="13070" y="686"/>
                </a:moveTo>
                <a:cubicBezTo>
                  <a:pt x="8190" y="-1272"/>
                  <a:pt x="2640" y="1104"/>
                  <a:pt x="686" y="5988"/>
                </a:cubicBezTo>
                <a:cubicBezTo>
                  <a:pt x="-1272" y="10872"/>
                  <a:pt x="1105" y="16416"/>
                  <a:pt x="5985" y="18369"/>
                </a:cubicBezTo>
                <a:cubicBezTo>
                  <a:pt x="10870" y="20328"/>
                  <a:pt x="16415" y="17951"/>
                  <a:pt x="18374" y="13072"/>
                </a:cubicBezTo>
                <a:cubicBezTo>
                  <a:pt x="20328" y="8188"/>
                  <a:pt x="17960" y="2644"/>
                  <a:pt x="13070" y="6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0" name="AutoShape 9">
            <a:extLst>
              <a:ext uri="{FF2B5EF4-FFF2-40B4-BE49-F238E27FC236}">
                <a16:creationId xmlns:a16="http://schemas.microsoft.com/office/drawing/2014/main" id="{2CE3413C-6E2C-433B-9086-9DC72F516CDE}"/>
              </a:ext>
            </a:extLst>
          </p:cNvPr>
          <p:cNvSpPr/>
          <p:nvPr/>
        </p:nvSpPr>
        <p:spPr bwMode="auto">
          <a:xfrm>
            <a:off x="6542108" y="2649110"/>
            <a:ext cx="152447" cy="152454"/>
          </a:xfrm>
          <a:custGeom>
            <a:avLst/>
            <a:gdLst>
              <a:gd name="T0" fmla="+- 0 10800 1271"/>
              <a:gd name="T1" fmla="*/ T0 w 19059"/>
              <a:gd name="T2" fmla="+- 0 10800 1271"/>
              <a:gd name="T3" fmla="*/ 10800 h 19058"/>
              <a:gd name="T4" fmla="+- 0 10800 1271"/>
              <a:gd name="T5" fmla="*/ T4 w 19059"/>
              <a:gd name="T6" fmla="+- 0 10800 1271"/>
              <a:gd name="T7" fmla="*/ 10800 h 19058"/>
              <a:gd name="T8" fmla="+- 0 10800 1271"/>
              <a:gd name="T9" fmla="*/ T8 w 19059"/>
              <a:gd name="T10" fmla="+- 0 10800 1271"/>
              <a:gd name="T11" fmla="*/ 10800 h 19058"/>
              <a:gd name="T12" fmla="+- 0 10800 1271"/>
              <a:gd name="T13" fmla="*/ T12 w 19059"/>
              <a:gd name="T14" fmla="+- 0 10800 1271"/>
              <a:gd name="T15" fmla="*/ 10800 h 19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059" h="19058">
                <a:moveTo>
                  <a:pt x="7169" y="15424"/>
                </a:moveTo>
                <a:cubicBezTo>
                  <a:pt x="3916" y="14123"/>
                  <a:pt x="2331" y="10417"/>
                  <a:pt x="3632" y="7167"/>
                </a:cubicBezTo>
                <a:cubicBezTo>
                  <a:pt x="4934" y="3917"/>
                  <a:pt x="8638" y="2331"/>
                  <a:pt x="11889" y="3632"/>
                </a:cubicBezTo>
                <a:cubicBezTo>
                  <a:pt x="15141" y="4934"/>
                  <a:pt x="16728" y="8640"/>
                  <a:pt x="15425" y="11890"/>
                </a:cubicBezTo>
                <a:cubicBezTo>
                  <a:pt x="14124" y="15140"/>
                  <a:pt x="10419" y="16728"/>
                  <a:pt x="7169" y="15424"/>
                </a:cubicBezTo>
                <a:moveTo>
                  <a:pt x="13071" y="685"/>
                </a:moveTo>
                <a:cubicBezTo>
                  <a:pt x="8186" y="-1271"/>
                  <a:pt x="2639" y="1104"/>
                  <a:pt x="686" y="5987"/>
                </a:cubicBezTo>
                <a:cubicBezTo>
                  <a:pt x="-1271" y="10871"/>
                  <a:pt x="1104" y="16416"/>
                  <a:pt x="5987" y="18372"/>
                </a:cubicBezTo>
                <a:cubicBezTo>
                  <a:pt x="10874" y="20329"/>
                  <a:pt x="16418" y="17955"/>
                  <a:pt x="18375" y="13070"/>
                </a:cubicBezTo>
                <a:cubicBezTo>
                  <a:pt x="20328" y="8186"/>
                  <a:pt x="17956" y="2641"/>
                  <a:pt x="13071" y="68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1" name="AutoShape 10">
            <a:extLst>
              <a:ext uri="{FF2B5EF4-FFF2-40B4-BE49-F238E27FC236}">
                <a16:creationId xmlns:a16="http://schemas.microsoft.com/office/drawing/2014/main" id="{B86A6775-98C3-4669-BE9B-B561C7B5AB61}"/>
              </a:ext>
            </a:extLst>
          </p:cNvPr>
          <p:cNvSpPr/>
          <p:nvPr/>
        </p:nvSpPr>
        <p:spPr bwMode="auto">
          <a:xfrm>
            <a:off x="6643972" y="2750284"/>
            <a:ext cx="63057" cy="65139"/>
          </a:xfrm>
          <a:custGeom>
            <a:avLst/>
            <a:gdLst>
              <a:gd name="T0" fmla="+- 0 10804 288"/>
              <a:gd name="T1" fmla="*/ T0 w 21033"/>
              <a:gd name="T2" fmla="+- 0 10798 277"/>
              <a:gd name="T3" fmla="*/ 10798 h 21043"/>
              <a:gd name="T4" fmla="+- 0 10804 288"/>
              <a:gd name="T5" fmla="*/ T4 w 21033"/>
              <a:gd name="T6" fmla="+- 0 10798 277"/>
              <a:gd name="T7" fmla="*/ 10798 h 21043"/>
              <a:gd name="T8" fmla="+- 0 10804 288"/>
              <a:gd name="T9" fmla="*/ T8 w 21033"/>
              <a:gd name="T10" fmla="+- 0 10798 277"/>
              <a:gd name="T11" fmla="*/ 10798 h 21043"/>
              <a:gd name="T12" fmla="+- 0 10804 288"/>
              <a:gd name="T13" fmla="*/ T12 w 21033"/>
              <a:gd name="T14" fmla="+- 0 10798 277"/>
              <a:gd name="T15" fmla="*/ 10798 h 210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3" h="21043">
                <a:moveTo>
                  <a:pt x="20881" y="2825"/>
                </a:moveTo>
                <a:cubicBezTo>
                  <a:pt x="21312" y="1771"/>
                  <a:pt x="20787" y="572"/>
                  <a:pt x="19713" y="149"/>
                </a:cubicBezTo>
                <a:cubicBezTo>
                  <a:pt x="18636" y="-277"/>
                  <a:pt x="17414" y="238"/>
                  <a:pt x="16984" y="1296"/>
                </a:cubicBezTo>
                <a:lnTo>
                  <a:pt x="16980" y="1292"/>
                </a:lnTo>
                <a:cubicBezTo>
                  <a:pt x="13964" y="8692"/>
                  <a:pt x="8182" y="14184"/>
                  <a:pt x="1269" y="17089"/>
                </a:cubicBezTo>
                <a:cubicBezTo>
                  <a:pt x="207" y="17536"/>
                  <a:pt x="-288" y="18747"/>
                  <a:pt x="170" y="19789"/>
                </a:cubicBezTo>
                <a:cubicBezTo>
                  <a:pt x="629" y="20840"/>
                  <a:pt x="1863" y="21323"/>
                  <a:pt x="2924" y="20876"/>
                </a:cubicBezTo>
                <a:cubicBezTo>
                  <a:pt x="2961" y="20860"/>
                  <a:pt x="2982" y="20828"/>
                  <a:pt x="3014" y="20815"/>
                </a:cubicBezTo>
                <a:cubicBezTo>
                  <a:pt x="10874" y="17480"/>
                  <a:pt x="17451" y="11227"/>
                  <a:pt x="20877" y="2825"/>
                </a:cubicBezTo>
                <a:cubicBezTo>
                  <a:pt x="20877" y="2825"/>
                  <a:pt x="20881" y="2825"/>
                  <a:pt x="20881" y="28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2" name="AutoShape 11">
            <a:extLst>
              <a:ext uri="{FF2B5EF4-FFF2-40B4-BE49-F238E27FC236}">
                <a16:creationId xmlns:a16="http://schemas.microsoft.com/office/drawing/2014/main" id="{6E553374-F885-4705-A3CF-EBB6125ADE10}"/>
              </a:ext>
            </a:extLst>
          </p:cNvPr>
          <p:cNvSpPr/>
          <p:nvPr/>
        </p:nvSpPr>
        <p:spPr bwMode="auto">
          <a:xfrm>
            <a:off x="6668916" y="2775926"/>
            <a:ext cx="90775" cy="92858"/>
          </a:xfrm>
          <a:custGeom>
            <a:avLst/>
            <a:gdLst>
              <a:gd name="T0" fmla="+- 0 10803 203"/>
              <a:gd name="T1" fmla="*/ T0 w 21201"/>
              <a:gd name="T2" fmla="+- 0 10798 194"/>
              <a:gd name="T3" fmla="*/ 10798 h 21209"/>
              <a:gd name="T4" fmla="+- 0 10803 203"/>
              <a:gd name="T5" fmla="*/ T4 w 21201"/>
              <a:gd name="T6" fmla="+- 0 10798 194"/>
              <a:gd name="T7" fmla="*/ 10798 h 21209"/>
              <a:gd name="T8" fmla="+- 0 10803 203"/>
              <a:gd name="T9" fmla="*/ T8 w 21201"/>
              <a:gd name="T10" fmla="+- 0 10798 194"/>
              <a:gd name="T11" fmla="*/ 10798 h 21209"/>
              <a:gd name="T12" fmla="+- 0 10803 203"/>
              <a:gd name="T13" fmla="*/ T12 w 21201"/>
              <a:gd name="T14" fmla="+- 0 10798 194"/>
              <a:gd name="T15" fmla="*/ 10798 h 212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201" h="21209">
                <a:moveTo>
                  <a:pt x="20267" y="104"/>
                </a:moveTo>
                <a:cubicBezTo>
                  <a:pt x="19508" y="-194"/>
                  <a:pt x="18645" y="169"/>
                  <a:pt x="18339" y="912"/>
                </a:cubicBezTo>
                <a:cubicBezTo>
                  <a:pt x="14991" y="9110"/>
                  <a:pt x="8568" y="15198"/>
                  <a:pt x="894" y="18420"/>
                </a:cubicBezTo>
                <a:cubicBezTo>
                  <a:pt x="144" y="18735"/>
                  <a:pt x="-203" y="19589"/>
                  <a:pt x="121" y="20327"/>
                </a:cubicBezTo>
                <a:cubicBezTo>
                  <a:pt x="442" y="21068"/>
                  <a:pt x="1314" y="21406"/>
                  <a:pt x="2067" y="21090"/>
                </a:cubicBezTo>
                <a:cubicBezTo>
                  <a:pt x="2102" y="21073"/>
                  <a:pt x="2125" y="21042"/>
                  <a:pt x="2159" y="21025"/>
                </a:cubicBezTo>
                <a:cubicBezTo>
                  <a:pt x="10491" y="17500"/>
                  <a:pt x="17461" y="10881"/>
                  <a:pt x="21095" y="1994"/>
                </a:cubicBezTo>
                <a:cubicBezTo>
                  <a:pt x="21397" y="1250"/>
                  <a:pt x="21026" y="404"/>
                  <a:pt x="20267" y="10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55383A57-6B38-4E78-87F3-25EF897B8D05}"/>
              </a:ext>
            </a:extLst>
          </p:cNvPr>
          <p:cNvSpPr/>
          <p:nvPr/>
        </p:nvSpPr>
        <p:spPr bwMode="auto">
          <a:xfrm>
            <a:off x="6656443" y="2763451"/>
            <a:ext cx="76917" cy="78306"/>
          </a:xfrm>
          <a:custGeom>
            <a:avLst/>
            <a:gdLst>
              <a:gd name="T0" fmla="+- 0 10802 238"/>
              <a:gd name="T1" fmla="*/ T0 w 21128"/>
              <a:gd name="T2" fmla="+- 0 10797 227"/>
              <a:gd name="T3" fmla="*/ 10797 h 21141"/>
              <a:gd name="T4" fmla="+- 0 10802 238"/>
              <a:gd name="T5" fmla="*/ T4 w 21128"/>
              <a:gd name="T6" fmla="+- 0 10797 227"/>
              <a:gd name="T7" fmla="*/ 10797 h 21141"/>
              <a:gd name="T8" fmla="+- 0 10802 238"/>
              <a:gd name="T9" fmla="*/ T8 w 21128"/>
              <a:gd name="T10" fmla="+- 0 10797 227"/>
              <a:gd name="T11" fmla="*/ 10797 h 21141"/>
              <a:gd name="T12" fmla="+- 0 10802 238"/>
              <a:gd name="T13" fmla="*/ T12 w 21128"/>
              <a:gd name="T14" fmla="+- 0 10797 227"/>
              <a:gd name="T15" fmla="*/ 10797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8" h="21141">
                <a:moveTo>
                  <a:pt x="20035" y="122"/>
                </a:moveTo>
                <a:cubicBezTo>
                  <a:pt x="19142" y="-227"/>
                  <a:pt x="18134" y="195"/>
                  <a:pt x="17778" y="1071"/>
                </a:cubicBezTo>
                <a:cubicBezTo>
                  <a:pt x="14571" y="8936"/>
                  <a:pt x="8412" y="14778"/>
                  <a:pt x="1051" y="17867"/>
                </a:cubicBezTo>
                <a:lnTo>
                  <a:pt x="1054" y="17867"/>
                </a:lnTo>
                <a:cubicBezTo>
                  <a:pt x="172" y="18240"/>
                  <a:pt x="-238" y="19242"/>
                  <a:pt x="142" y="20108"/>
                </a:cubicBezTo>
                <a:cubicBezTo>
                  <a:pt x="522" y="20973"/>
                  <a:pt x="1543" y="21372"/>
                  <a:pt x="2425" y="21003"/>
                </a:cubicBezTo>
                <a:cubicBezTo>
                  <a:pt x="2459" y="20986"/>
                  <a:pt x="2476" y="20956"/>
                  <a:pt x="2514" y="20936"/>
                </a:cubicBezTo>
                <a:cubicBezTo>
                  <a:pt x="10651" y="17491"/>
                  <a:pt x="17459" y="11027"/>
                  <a:pt x="21002" y="2339"/>
                </a:cubicBezTo>
                <a:cubicBezTo>
                  <a:pt x="21361" y="1463"/>
                  <a:pt x="20927" y="472"/>
                  <a:pt x="20035" y="12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4" name="AutoShape 13">
            <a:extLst>
              <a:ext uri="{FF2B5EF4-FFF2-40B4-BE49-F238E27FC236}">
                <a16:creationId xmlns:a16="http://schemas.microsoft.com/office/drawing/2014/main" id="{F49B75EC-EC6A-4A34-9D37-2AEAD52C86E9}"/>
              </a:ext>
            </a:extLst>
          </p:cNvPr>
          <p:cNvSpPr/>
          <p:nvPr/>
        </p:nvSpPr>
        <p:spPr bwMode="auto">
          <a:xfrm>
            <a:off x="6529637" y="2636637"/>
            <a:ext cx="63751" cy="64446"/>
          </a:xfrm>
          <a:custGeom>
            <a:avLst/>
            <a:gdLst>
              <a:gd name="T0" fmla="+- 0 10797 278"/>
              <a:gd name="T1" fmla="*/ T0 w 21039"/>
              <a:gd name="T2" fmla="+- 0 10803 281"/>
              <a:gd name="T3" fmla="*/ 10803 h 21044"/>
              <a:gd name="T4" fmla="+- 0 10797 278"/>
              <a:gd name="T5" fmla="*/ T4 w 21039"/>
              <a:gd name="T6" fmla="+- 0 10803 281"/>
              <a:gd name="T7" fmla="*/ 10803 h 21044"/>
              <a:gd name="T8" fmla="+- 0 10797 278"/>
              <a:gd name="T9" fmla="*/ T8 w 21039"/>
              <a:gd name="T10" fmla="+- 0 10803 281"/>
              <a:gd name="T11" fmla="*/ 10803 h 21044"/>
              <a:gd name="T12" fmla="+- 0 10797 278"/>
              <a:gd name="T13" fmla="*/ T12 w 21039"/>
              <a:gd name="T14" fmla="+- 0 10803 281"/>
              <a:gd name="T15" fmla="*/ 10803 h 210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39" h="21044">
                <a:moveTo>
                  <a:pt x="20871" y="1248"/>
                </a:moveTo>
                <a:cubicBezTo>
                  <a:pt x="20411" y="197"/>
                  <a:pt x="19177" y="-281"/>
                  <a:pt x="18112" y="169"/>
                </a:cubicBezTo>
                <a:cubicBezTo>
                  <a:pt x="18075" y="181"/>
                  <a:pt x="18050" y="214"/>
                  <a:pt x="18021" y="226"/>
                </a:cubicBezTo>
                <a:cubicBezTo>
                  <a:pt x="10159" y="3562"/>
                  <a:pt x="3583" y="9820"/>
                  <a:pt x="152" y="18220"/>
                </a:cubicBezTo>
                <a:lnTo>
                  <a:pt x="148" y="18220"/>
                </a:lnTo>
                <a:cubicBezTo>
                  <a:pt x="-278" y="19278"/>
                  <a:pt x="242" y="20473"/>
                  <a:pt x="1320" y="20896"/>
                </a:cubicBezTo>
                <a:cubicBezTo>
                  <a:pt x="2398" y="21318"/>
                  <a:pt x="3620" y="20803"/>
                  <a:pt x="4046" y="19749"/>
                </a:cubicBezTo>
                <a:lnTo>
                  <a:pt x="4051" y="19749"/>
                </a:lnTo>
                <a:cubicBezTo>
                  <a:pt x="7068" y="12356"/>
                  <a:pt x="12856" y="6858"/>
                  <a:pt x="19764" y="3956"/>
                </a:cubicBezTo>
                <a:cubicBezTo>
                  <a:pt x="20830" y="3506"/>
                  <a:pt x="21322" y="2298"/>
                  <a:pt x="20871" y="124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5" name="AutoShape 14">
            <a:extLst>
              <a:ext uri="{FF2B5EF4-FFF2-40B4-BE49-F238E27FC236}">
                <a16:creationId xmlns:a16="http://schemas.microsoft.com/office/drawing/2014/main" id="{78AA7024-9AB5-4162-B1DF-EED29AE16D66}"/>
              </a:ext>
            </a:extLst>
          </p:cNvPr>
          <p:cNvSpPr/>
          <p:nvPr/>
        </p:nvSpPr>
        <p:spPr bwMode="auto">
          <a:xfrm>
            <a:off x="6479050" y="2586049"/>
            <a:ext cx="90775" cy="92166"/>
          </a:xfrm>
          <a:custGeom>
            <a:avLst/>
            <a:gdLst>
              <a:gd name="T0" fmla="+- 0 10797 198"/>
              <a:gd name="T1" fmla="*/ T0 w 21199"/>
              <a:gd name="T2" fmla="+- 0 10802 198"/>
              <a:gd name="T3" fmla="*/ 10802 h 21208"/>
              <a:gd name="T4" fmla="+- 0 10797 198"/>
              <a:gd name="T5" fmla="*/ T4 w 21199"/>
              <a:gd name="T6" fmla="+- 0 10802 198"/>
              <a:gd name="T7" fmla="*/ 10802 h 21208"/>
              <a:gd name="T8" fmla="+- 0 10797 198"/>
              <a:gd name="T9" fmla="*/ T8 w 21199"/>
              <a:gd name="T10" fmla="+- 0 10802 198"/>
              <a:gd name="T11" fmla="*/ 10802 h 21208"/>
              <a:gd name="T12" fmla="+- 0 10797 198"/>
              <a:gd name="T13" fmla="*/ T12 w 21199"/>
              <a:gd name="T14" fmla="+- 0 10802 198"/>
              <a:gd name="T15" fmla="*/ 10802 h 212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99" h="21208">
                <a:moveTo>
                  <a:pt x="21077" y="880"/>
                </a:moveTo>
                <a:cubicBezTo>
                  <a:pt x="20753" y="142"/>
                  <a:pt x="19881" y="-198"/>
                  <a:pt x="19129" y="117"/>
                </a:cubicBezTo>
                <a:cubicBezTo>
                  <a:pt x="19097" y="131"/>
                  <a:pt x="19071" y="162"/>
                  <a:pt x="19039" y="179"/>
                </a:cubicBezTo>
                <a:cubicBezTo>
                  <a:pt x="10706" y="3707"/>
                  <a:pt x="3739" y="10322"/>
                  <a:pt x="106" y="19208"/>
                </a:cubicBezTo>
                <a:cubicBezTo>
                  <a:pt x="-198" y="19957"/>
                  <a:pt x="172" y="20803"/>
                  <a:pt x="934" y="21101"/>
                </a:cubicBezTo>
                <a:cubicBezTo>
                  <a:pt x="1689" y="21401"/>
                  <a:pt x="2552" y="21041"/>
                  <a:pt x="2859" y="20292"/>
                </a:cubicBezTo>
                <a:cubicBezTo>
                  <a:pt x="6206" y="12096"/>
                  <a:pt x="12625" y="6008"/>
                  <a:pt x="20301" y="2787"/>
                </a:cubicBezTo>
                <a:cubicBezTo>
                  <a:pt x="21051" y="2469"/>
                  <a:pt x="21402" y="1618"/>
                  <a:pt x="21077" y="88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6" name="AutoShape 15">
            <a:extLst>
              <a:ext uri="{FF2B5EF4-FFF2-40B4-BE49-F238E27FC236}">
                <a16:creationId xmlns:a16="http://schemas.microsoft.com/office/drawing/2014/main" id="{D07ABD21-B2B7-4987-8851-28F41B73A644}"/>
              </a:ext>
            </a:extLst>
          </p:cNvPr>
          <p:cNvSpPr/>
          <p:nvPr/>
        </p:nvSpPr>
        <p:spPr bwMode="auto">
          <a:xfrm>
            <a:off x="6504689" y="2610997"/>
            <a:ext cx="76917" cy="78999"/>
          </a:xfrm>
          <a:custGeom>
            <a:avLst/>
            <a:gdLst>
              <a:gd name="T0" fmla="+- 0 10796 232"/>
              <a:gd name="T1" fmla="*/ T0 w 21129"/>
              <a:gd name="T2" fmla="+- 0 10804 234"/>
              <a:gd name="T3" fmla="*/ 10804 h 21141"/>
              <a:gd name="T4" fmla="+- 0 10796 232"/>
              <a:gd name="T5" fmla="*/ T4 w 21129"/>
              <a:gd name="T6" fmla="+- 0 10804 234"/>
              <a:gd name="T7" fmla="*/ 10804 h 21141"/>
              <a:gd name="T8" fmla="+- 0 10796 232"/>
              <a:gd name="T9" fmla="*/ T8 w 21129"/>
              <a:gd name="T10" fmla="+- 0 10804 234"/>
              <a:gd name="T11" fmla="*/ 10804 h 21141"/>
              <a:gd name="T12" fmla="+- 0 10796 232"/>
              <a:gd name="T13" fmla="*/ T12 w 21129"/>
              <a:gd name="T14" fmla="+- 0 10804 234"/>
              <a:gd name="T15" fmla="*/ 10804 h 211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29" h="21141">
                <a:moveTo>
                  <a:pt x="20075" y="3267"/>
                </a:moveTo>
                <a:cubicBezTo>
                  <a:pt x="20953" y="2898"/>
                  <a:pt x="21368" y="1899"/>
                  <a:pt x="20987" y="1030"/>
                </a:cubicBezTo>
                <a:cubicBezTo>
                  <a:pt x="20611" y="168"/>
                  <a:pt x="19589" y="-234"/>
                  <a:pt x="18707" y="138"/>
                </a:cubicBezTo>
                <a:cubicBezTo>
                  <a:pt x="18670" y="152"/>
                  <a:pt x="18649" y="185"/>
                  <a:pt x="18615" y="198"/>
                </a:cubicBezTo>
                <a:cubicBezTo>
                  <a:pt x="10481" y="3647"/>
                  <a:pt x="3673" y="10118"/>
                  <a:pt x="124" y="18802"/>
                </a:cubicBezTo>
                <a:cubicBezTo>
                  <a:pt x="-232" y="19678"/>
                  <a:pt x="205" y="20666"/>
                  <a:pt x="1094" y="21019"/>
                </a:cubicBezTo>
                <a:cubicBezTo>
                  <a:pt x="1983" y="21366"/>
                  <a:pt x="2991" y="20946"/>
                  <a:pt x="3354" y="20071"/>
                </a:cubicBezTo>
                <a:cubicBezTo>
                  <a:pt x="6561" y="12205"/>
                  <a:pt x="12717" y="6360"/>
                  <a:pt x="20075" y="3274"/>
                </a:cubicBezTo>
                <a:cubicBezTo>
                  <a:pt x="20075" y="3274"/>
                  <a:pt x="20075" y="3267"/>
                  <a:pt x="20075" y="32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08" name="Freeform 19">
            <a:extLst>
              <a:ext uri="{FF2B5EF4-FFF2-40B4-BE49-F238E27FC236}">
                <a16:creationId xmlns:a16="http://schemas.microsoft.com/office/drawing/2014/main" id="{C01DCC1E-6CD9-4328-977A-AF9305A257E9}"/>
              </a:ext>
            </a:extLst>
          </p:cNvPr>
          <p:cNvSpPr/>
          <p:nvPr/>
        </p:nvSpPr>
        <p:spPr bwMode="auto">
          <a:xfrm>
            <a:off x="5267943" y="4404121"/>
            <a:ext cx="278764" cy="213857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203" y="0"/>
              </a:cxn>
              <a:cxn ang="0">
                <a:pos x="225" y="5"/>
              </a:cxn>
              <a:cxn ang="0">
                <a:pos x="245" y="13"/>
              </a:cxn>
              <a:cxn ang="0">
                <a:pos x="262" y="26"/>
              </a:cxn>
              <a:cxn ang="0">
                <a:pos x="271" y="32"/>
              </a:cxn>
              <a:cxn ang="0">
                <a:pos x="282" y="47"/>
              </a:cxn>
              <a:cxn ang="0">
                <a:pos x="292" y="63"/>
              </a:cxn>
              <a:cxn ang="0">
                <a:pos x="232" y="63"/>
              </a:cxn>
              <a:cxn ang="0">
                <a:pos x="213" y="53"/>
              </a:cxn>
              <a:cxn ang="0">
                <a:pos x="192" y="49"/>
              </a:cxn>
              <a:cxn ang="0">
                <a:pos x="112" y="49"/>
              </a:cxn>
              <a:cxn ang="0">
                <a:pos x="88" y="54"/>
              </a:cxn>
              <a:cxn ang="0">
                <a:pos x="68" y="68"/>
              </a:cxn>
              <a:cxn ang="0">
                <a:pos x="61" y="77"/>
              </a:cxn>
              <a:cxn ang="0">
                <a:pos x="51" y="99"/>
              </a:cxn>
              <a:cxn ang="0">
                <a:pos x="50" y="111"/>
              </a:cxn>
              <a:cxn ang="0">
                <a:pos x="51" y="124"/>
              </a:cxn>
              <a:cxn ang="0">
                <a:pos x="61" y="146"/>
              </a:cxn>
              <a:cxn ang="0">
                <a:pos x="68" y="154"/>
              </a:cxn>
              <a:cxn ang="0">
                <a:pos x="88" y="168"/>
              </a:cxn>
              <a:cxn ang="0">
                <a:pos x="112" y="173"/>
              </a:cxn>
              <a:cxn ang="0">
                <a:pos x="192" y="173"/>
              </a:cxn>
              <a:cxn ang="0">
                <a:pos x="213" y="169"/>
              </a:cxn>
              <a:cxn ang="0">
                <a:pos x="232" y="158"/>
              </a:cxn>
              <a:cxn ang="0">
                <a:pos x="292" y="158"/>
              </a:cxn>
              <a:cxn ang="0">
                <a:pos x="282" y="175"/>
              </a:cxn>
              <a:cxn ang="0">
                <a:pos x="271" y="189"/>
              </a:cxn>
              <a:cxn ang="0">
                <a:pos x="262" y="196"/>
              </a:cxn>
              <a:cxn ang="0">
                <a:pos x="245" y="209"/>
              </a:cxn>
              <a:cxn ang="0">
                <a:pos x="225" y="217"/>
              </a:cxn>
              <a:cxn ang="0">
                <a:pos x="203" y="221"/>
              </a:cxn>
              <a:cxn ang="0">
                <a:pos x="112" y="222"/>
              </a:cxn>
              <a:cxn ang="0">
                <a:pos x="100" y="221"/>
              </a:cxn>
              <a:cxn ang="0">
                <a:pos x="78" y="217"/>
              </a:cxn>
              <a:cxn ang="0">
                <a:pos x="58" y="209"/>
              </a:cxn>
              <a:cxn ang="0">
                <a:pos x="41" y="196"/>
              </a:cxn>
              <a:cxn ang="0">
                <a:pos x="34" y="189"/>
              </a:cxn>
              <a:cxn ang="0">
                <a:pos x="20" y="173"/>
              </a:cxn>
              <a:cxn ang="0">
                <a:pos x="9" y="154"/>
              </a:cxn>
              <a:cxn ang="0">
                <a:pos x="3" y="133"/>
              </a:cxn>
              <a:cxn ang="0">
                <a:pos x="0" y="111"/>
              </a:cxn>
              <a:cxn ang="0">
                <a:pos x="0" y="111"/>
              </a:cxn>
              <a:cxn ang="0">
                <a:pos x="3" y="89"/>
              </a:cxn>
              <a:cxn ang="0">
                <a:pos x="9" y="68"/>
              </a:cxn>
              <a:cxn ang="0">
                <a:pos x="20" y="49"/>
              </a:cxn>
              <a:cxn ang="0">
                <a:pos x="34" y="32"/>
              </a:cxn>
              <a:cxn ang="0">
                <a:pos x="41" y="26"/>
              </a:cxn>
              <a:cxn ang="0">
                <a:pos x="58" y="13"/>
              </a:cxn>
              <a:cxn ang="0">
                <a:pos x="78" y="5"/>
              </a:cxn>
              <a:cxn ang="0">
                <a:pos x="100" y="0"/>
              </a:cxn>
              <a:cxn ang="0">
                <a:pos x="112" y="0"/>
              </a:cxn>
            </a:cxnLst>
            <a:rect l="0" t="0" r="r" b="b"/>
            <a:pathLst>
              <a:path w="292" h="222">
                <a:moveTo>
                  <a:pt x="112" y="0"/>
                </a:moveTo>
                <a:lnTo>
                  <a:pt x="192" y="0"/>
                </a:lnTo>
                <a:lnTo>
                  <a:pt x="192" y="0"/>
                </a:lnTo>
                <a:lnTo>
                  <a:pt x="203" y="0"/>
                </a:lnTo>
                <a:lnTo>
                  <a:pt x="214" y="2"/>
                </a:lnTo>
                <a:lnTo>
                  <a:pt x="225" y="5"/>
                </a:lnTo>
                <a:lnTo>
                  <a:pt x="235" y="9"/>
                </a:lnTo>
                <a:lnTo>
                  <a:pt x="245" y="13"/>
                </a:lnTo>
                <a:lnTo>
                  <a:pt x="254" y="18"/>
                </a:lnTo>
                <a:lnTo>
                  <a:pt x="262" y="26"/>
                </a:lnTo>
                <a:lnTo>
                  <a:pt x="271" y="32"/>
                </a:lnTo>
                <a:lnTo>
                  <a:pt x="271" y="32"/>
                </a:lnTo>
                <a:lnTo>
                  <a:pt x="277" y="39"/>
                </a:lnTo>
                <a:lnTo>
                  <a:pt x="282" y="47"/>
                </a:lnTo>
                <a:lnTo>
                  <a:pt x="288" y="56"/>
                </a:lnTo>
                <a:lnTo>
                  <a:pt x="292" y="63"/>
                </a:lnTo>
                <a:lnTo>
                  <a:pt x="232" y="63"/>
                </a:lnTo>
                <a:lnTo>
                  <a:pt x="232" y="63"/>
                </a:lnTo>
                <a:lnTo>
                  <a:pt x="223" y="58"/>
                </a:lnTo>
                <a:lnTo>
                  <a:pt x="213" y="53"/>
                </a:lnTo>
                <a:lnTo>
                  <a:pt x="203" y="51"/>
                </a:lnTo>
                <a:lnTo>
                  <a:pt x="192" y="49"/>
                </a:lnTo>
                <a:lnTo>
                  <a:pt x="112" y="49"/>
                </a:lnTo>
                <a:lnTo>
                  <a:pt x="112" y="49"/>
                </a:lnTo>
                <a:lnTo>
                  <a:pt x="99" y="51"/>
                </a:lnTo>
                <a:lnTo>
                  <a:pt x="88" y="54"/>
                </a:lnTo>
                <a:lnTo>
                  <a:pt x="77" y="60"/>
                </a:lnTo>
                <a:lnTo>
                  <a:pt x="68" y="68"/>
                </a:lnTo>
                <a:lnTo>
                  <a:pt x="68" y="68"/>
                </a:lnTo>
                <a:lnTo>
                  <a:pt x="61" y="77"/>
                </a:lnTo>
                <a:lnTo>
                  <a:pt x="55" y="86"/>
                </a:lnTo>
                <a:lnTo>
                  <a:pt x="51" y="99"/>
                </a:lnTo>
                <a:lnTo>
                  <a:pt x="50" y="111"/>
                </a:lnTo>
                <a:lnTo>
                  <a:pt x="50" y="111"/>
                </a:lnTo>
                <a:lnTo>
                  <a:pt x="50" y="111"/>
                </a:lnTo>
                <a:lnTo>
                  <a:pt x="51" y="124"/>
                </a:lnTo>
                <a:lnTo>
                  <a:pt x="55" y="135"/>
                </a:lnTo>
                <a:lnTo>
                  <a:pt x="61" y="146"/>
                </a:lnTo>
                <a:lnTo>
                  <a:pt x="68" y="154"/>
                </a:lnTo>
                <a:lnTo>
                  <a:pt x="68" y="154"/>
                </a:lnTo>
                <a:lnTo>
                  <a:pt x="77" y="162"/>
                </a:lnTo>
                <a:lnTo>
                  <a:pt x="88" y="168"/>
                </a:lnTo>
                <a:lnTo>
                  <a:pt x="99" y="172"/>
                </a:lnTo>
                <a:lnTo>
                  <a:pt x="112" y="173"/>
                </a:lnTo>
                <a:lnTo>
                  <a:pt x="192" y="173"/>
                </a:lnTo>
                <a:lnTo>
                  <a:pt x="192" y="173"/>
                </a:lnTo>
                <a:lnTo>
                  <a:pt x="203" y="172"/>
                </a:lnTo>
                <a:lnTo>
                  <a:pt x="213" y="169"/>
                </a:lnTo>
                <a:lnTo>
                  <a:pt x="223" y="164"/>
                </a:lnTo>
                <a:lnTo>
                  <a:pt x="232" y="158"/>
                </a:lnTo>
                <a:lnTo>
                  <a:pt x="292" y="158"/>
                </a:lnTo>
                <a:lnTo>
                  <a:pt x="292" y="158"/>
                </a:lnTo>
                <a:lnTo>
                  <a:pt x="288" y="167"/>
                </a:lnTo>
                <a:lnTo>
                  <a:pt x="282" y="175"/>
                </a:lnTo>
                <a:lnTo>
                  <a:pt x="277" y="183"/>
                </a:lnTo>
                <a:lnTo>
                  <a:pt x="271" y="189"/>
                </a:lnTo>
                <a:lnTo>
                  <a:pt x="271" y="189"/>
                </a:lnTo>
                <a:lnTo>
                  <a:pt x="262" y="196"/>
                </a:lnTo>
                <a:lnTo>
                  <a:pt x="254" y="203"/>
                </a:lnTo>
                <a:lnTo>
                  <a:pt x="245" y="209"/>
                </a:lnTo>
                <a:lnTo>
                  <a:pt x="235" y="214"/>
                </a:lnTo>
                <a:lnTo>
                  <a:pt x="225" y="217"/>
                </a:lnTo>
                <a:lnTo>
                  <a:pt x="214" y="220"/>
                </a:lnTo>
                <a:lnTo>
                  <a:pt x="203" y="221"/>
                </a:lnTo>
                <a:lnTo>
                  <a:pt x="192" y="222"/>
                </a:lnTo>
                <a:lnTo>
                  <a:pt x="112" y="222"/>
                </a:lnTo>
                <a:lnTo>
                  <a:pt x="112" y="222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8" y="214"/>
                </a:lnTo>
                <a:lnTo>
                  <a:pt x="58" y="209"/>
                </a:lnTo>
                <a:lnTo>
                  <a:pt x="50" y="203"/>
                </a:lnTo>
                <a:lnTo>
                  <a:pt x="41" y="196"/>
                </a:lnTo>
                <a:lnTo>
                  <a:pt x="34" y="189"/>
                </a:lnTo>
                <a:lnTo>
                  <a:pt x="34" y="189"/>
                </a:lnTo>
                <a:lnTo>
                  <a:pt x="26" y="182"/>
                </a:lnTo>
                <a:lnTo>
                  <a:pt x="20" y="173"/>
                </a:lnTo>
                <a:lnTo>
                  <a:pt x="14" y="164"/>
                </a:lnTo>
                <a:lnTo>
                  <a:pt x="9" y="154"/>
                </a:lnTo>
                <a:lnTo>
                  <a:pt x="5" y="143"/>
                </a:lnTo>
                <a:lnTo>
                  <a:pt x="3" y="133"/>
                </a:lnTo>
                <a:lnTo>
                  <a:pt x="2" y="122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2" y="100"/>
                </a:lnTo>
                <a:lnTo>
                  <a:pt x="3" y="89"/>
                </a:lnTo>
                <a:lnTo>
                  <a:pt x="5" y="78"/>
                </a:lnTo>
                <a:lnTo>
                  <a:pt x="9" y="68"/>
                </a:lnTo>
                <a:lnTo>
                  <a:pt x="14" y="58"/>
                </a:lnTo>
                <a:lnTo>
                  <a:pt x="20" y="49"/>
                </a:lnTo>
                <a:lnTo>
                  <a:pt x="26" y="41"/>
                </a:lnTo>
                <a:lnTo>
                  <a:pt x="34" y="32"/>
                </a:lnTo>
                <a:lnTo>
                  <a:pt x="34" y="32"/>
                </a:lnTo>
                <a:lnTo>
                  <a:pt x="41" y="26"/>
                </a:lnTo>
                <a:lnTo>
                  <a:pt x="50" y="18"/>
                </a:lnTo>
                <a:lnTo>
                  <a:pt x="58" y="13"/>
                </a:lnTo>
                <a:lnTo>
                  <a:pt x="68" y="9"/>
                </a:lnTo>
                <a:lnTo>
                  <a:pt x="78" y="5"/>
                </a:lnTo>
                <a:lnTo>
                  <a:pt x="89" y="2"/>
                </a:lnTo>
                <a:lnTo>
                  <a:pt x="100" y="0"/>
                </a:lnTo>
                <a:lnTo>
                  <a:pt x="112" y="0"/>
                </a:lnTo>
                <a:lnTo>
                  <a:pt x="11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C899"/>
              </a:solidFill>
              <a:cs typeface="+mn-ea"/>
              <a:sym typeface="+mn-lt"/>
            </a:endParaRPr>
          </a:p>
        </p:txBody>
      </p:sp>
      <p:sp>
        <p:nvSpPr>
          <p:cNvPr id="109" name="Freeform 20">
            <a:extLst>
              <a:ext uri="{FF2B5EF4-FFF2-40B4-BE49-F238E27FC236}">
                <a16:creationId xmlns:a16="http://schemas.microsoft.com/office/drawing/2014/main" id="{F39267EC-5B9D-47AE-8EB5-512FA13C1B58}"/>
              </a:ext>
            </a:extLst>
          </p:cNvPr>
          <p:cNvSpPr/>
          <p:nvPr/>
        </p:nvSpPr>
        <p:spPr bwMode="auto">
          <a:xfrm>
            <a:off x="5596350" y="4404121"/>
            <a:ext cx="276855" cy="213857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92" y="0"/>
              </a:cxn>
              <a:cxn ang="0">
                <a:pos x="213" y="5"/>
              </a:cxn>
              <a:cxn ang="0">
                <a:pos x="234" y="13"/>
              </a:cxn>
              <a:cxn ang="0">
                <a:pos x="251" y="26"/>
              </a:cxn>
              <a:cxn ang="0">
                <a:pos x="258" y="32"/>
              </a:cxn>
              <a:cxn ang="0">
                <a:pos x="272" y="49"/>
              </a:cxn>
              <a:cxn ang="0">
                <a:pos x="283" y="68"/>
              </a:cxn>
              <a:cxn ang="0">
                <a:pos x="289" y="89"/>
              </a:cxn>
              <a:cxn ang="0">
                <a:pos x="292" y="111"/>
              </a:cxn>
              <a:cxn ang="0">
                <a:pos x="292" y="111"/>
              </a:cxn>
              <a:cxn ang="0">
                <a:pos x="289" y="133"/>
              </a:cxn>
              <a:cxn ang="0">
                <a:pos x="283" y="154"/>
              </a:cxn>
              <a:cxn ang="0">
                <a:pos x="272" y="173"/>
              </a:cxn>
              <a:cxn ang="0">
                <a:pos x="258" y="189"/>
              </a:cxn>
              <a:cxn ang="0">
                <a:pos x="251" y="196"/>
              </a:cxn>
              <a:cxn ang="0">
                <a:pos x="234" y="209"/>
              </a:cxn>
              <a:cxn ang="0">
                <a:pos x="213" y="217"/>
              </a:cxn>
              <a:cxn ang="0">
                <a:pos x="192" y="221"/>
              </a:cxn>
              <a:cxn ang="0">
                <a:pos x="100" y="222"/>
              </a:cxn>
              <a:cxn ang="0">
                <a:pos x="89" y="221"/>
              </a:cxn>
              <a:cxn ang="0">
                <a:pos x="67" y="217"/>
              </a:cxn>
              <a:cxn ang="0">
                <a:pos x="47" y="209"/>
              </a:cxn>
              <a:cxn ang="0">
                <a:pos x="30" y="196"/>
              </a:cxn>
              <a:cxn ang="0">
                <a:pos x="21" y="189"/>
              </a:cxn>
              <a:cxn ang="0">
                <a:pos x="9" y="175"/>
              </a:cxn>
              <a:cxn ang="0">
                <a:pos x="0" y="158"/>
              </a:cxn>
              <a:cxn ang="0">
                <a:pos x="61" y="158"/>
              </a:cxn>
              <a:cxn ang="0">
                <a:pos x="79" y="169"/>
              </a:cxn>
              <a:cxn ang="0">
                <a:pos x="100" y="173"/>
              </a:cxn>
              <a:cxn ang="0">
                <a:pos x="181" y="173"/>
              </a:cxn>
              <a:cxn ang="0">
                <a:pos x="204" y="168"/>
              </a:cxn>
              <a:cxn ang="0">
                <a:pos x="224" y="154"/>
              </a:cxn>
              <a:cxn ang="0">
                <a:pos x="231" y="146"/>
              </a:cxn>
              <a:cxn ang="0">
                <a:pos x="241" y="124"/>
              </a:cxn>
              <a:cxn ang="0">
                <a:pos x="242" y="111"/>
              </a:cxn>
              <a:cxn ang="0">
                <a:pos x="241" y="99"/>
              </a:cxn>
              <a:cxn ang="0">
                <a:pos x="231" y="77"/>
              </a:cxn>
              <a:cxn ang="0">
                <a:pos x="224" y="68"/>
              </a:cxn>
              <a:cxn ang="0">
                <a:pos x="204" y="54"/>
              </a:cxn>
              <a:cxn ang="0">
                <a:pos x="181" y="49"/>
              </a:cxn>
              <a:cxn ang="0">
                <a:pos x="100" y="49"/>
              </a:cxn>
              <a:cxn ang="0">
                <a:pos x="79" y="53"/>
              </a:cxn>
              <a:cxn ang="0">
                <a:pos x="61" y="63"/>
              </a:cxn>
              <a:cxn ang="0">
                <a:pos x="0" y="63"/>
              </a:cxn>
              <a:cxn ang="0">
                <a:pos x="9" y="47"/>
              </a:cxn>
              <a:cxn ang="0">
                <a:pos x="21" y="32"/>
              </a:cxn>
              <a:cxn ang="0">
                <a:pos x="30" y="26"/>
              </a:cxn>
              <a:cxn ang="0">
                <a:pos x="47" y="13"/>
              </a:cxn>
              <a:cxn ang="0">
                <a:pos x="67" y="5"/>
              </a:cxn>
              <a:cxn ang="0">
                <a:pos x="89" y="0"/>
              </a:cxn>
              <a:cxn ang="0">
                <a:pos x="100" y="0"/>
              </a:cxn>
            </a:cxnLst>
            <a:rect l="0" t="0" r="r" b="b"/>
            <a:pathLst>
              <a:path w="292" h="222">
                <a:moveTo>
                  <a:pt x="100" y="0"/>
                </a:moveTo>
                <a:lnTo>
                  <a:pt x="181" y="0"/>
                </a:lnTo>
                <a:lnTo>
                  <a:pt x="181" y="0"/>
                </a:lnTo>
                <a:lnTo>
                  <a:pt x="192" y="0"/>
                </a:lnTo>
                <a:lnTo>
                  <a:pt x="203" y="2"/>
                </a:lnTo>
                <a:lnTo>
                  <a:pt x="213" y="5"/>
                </a:lnTo>
                <a:lnTo>
                  <a:pt x="224" y="9"/>
                </a:lnTo>
                <a:lnTo>
                  <a:pt x="234" y="13"/>
                </a:lnTo>
                <a:lnTo>
                  <a:pt x="242" y="18"/>
                </a:lnTo>
                <a:lnTo>
                  <a:pt x="251" y="26"/>
                </a:lnTo>
                <a:lnTo>
                  <a:pt x="258" y="32"/>
                </a:lnTo>
                <a:lnTo>
                  <a:pt x="258" y="32"/>
                </a:lnTo>
                <a:lnTo>
                  <a:pt x="266" y="41"/>
                </a:lnTo>
                <a:lnTo>
                  <a:pt x="272" y="49"/>
                </a:lnTo>
                <a:lnTo>
                  <a:pt x="278" y="58"/>
                </a:lnTo>
                <a:lnTo>
                  <a:pt x="283" y="68"/>
                </a:lnTo>
                <a:lnTo>
                  <a:pt x="287" y="78"/>
                </a:lnTo>
                <a:lnTo>
                  <a:pt x="289" y="89"/>
                </a:lnTo>
                <a:lnTo>
                  <a:pt x="291" y="100"/>
                </a:lnTo>
                <a:lnTo>
                  <a:pt x="292" y="111"/>
                </a:lnTo>
                <a:lnTo>
                  <a:pt x="292" y="111"/>
                </a:lnTo>
                <a:lnTo>
                  <a:pt x="292" y="111"/>
                </a:lnTo>
                <a:lnTo>
                  <a:pt x="291" y="122"/>
                </a:lnTo>
                <a:lnTo>
                  <a:pt x="289" y="133"/>
                </a:lnTo>
                <a:lnTo>
                  <a:pt x="287" y="143"/>
                </a:lnTo>
                <a:lnTo>
                  <a:pt x="283" y="154"/>
                </a:lnTo>
                <a:lnTo>
                  <a:pt x="278" y="164"/>
                </a:lnTo>
                <a:lnTo>
                  <a:pt x="272" y="173"/>
                </a:lnTo>
                <a:lnTo>
                  <a:pt x="266" y="182"/>
                </a:lnTo>
                <a:lnTo>
                  <a:pt x="258" y="189"/>
                </a:lnTo>
                <a:lnTo>
                  <a:pt x="258" y="189"/>
                </a:lnTo>
                <a:lnTo>
                  <a:pt x="251" y="196"/>
                </a:lnTo>
                <a:lnTo>
                  <a:pt x="242" y="203"/>
                </a:lnTo>
                <a:lnTo>
                  <a:pt x="234" y="209"/>
                </a:lnTo>
                <a:lnTo>
                  <a:pt x="224" y="214"/>
                </a:lnTo>
                <a:lnTo>
                  <a:pt x="213" y="217"/>
                </a:lnTo>
                <a:lnTo>
                  <a:pt x="203" y="220"/>
                </a:lnTo>
                <a:lnTo>
                  <a:pt x="192" y="221"/>
                </a:lnTo>
                <a:lnTo>
                  <a:pt x="181" y="222"/>
                </a:lnTo>
                <a:lnTo>
                  <a:pt x="100" y="222"/>
                </a:lnTo>
                <a:lnTo>
                  <a:pt x="100" y="222"/>
                </a:lnTo>
                <a:lnTo>
                  <a:pt x="89" y="221"/>
                </a:lnTo>
                <a:lnTo>
                  <a:pt x="78" y="220"/>
                </a:lnTo>
                <a:lnTo>
                  <a:pt x="67" y="217"/>
                </a:lnTo>
                <a:lnTo>
                  <a:pt x="57" y="214"/>
                </a:lnTo>
                <a:lnTo>
                  <a:pt x="47" y="209"/>
                </a:lnTo>
                <a:lnTo>
                  <a:pt x="38" y="203"/>
                </a:lnTo>
                <a:lnTo>
                  <a:pt x="30" y="196"/>
                </a:lnTo>
                <a:lnTo>
                  <a:pt x="21" y="189"/>
                </a:lnTo>
                <a:lnTo>
                  <a:pt x="21" y="189"/>
                </a:lnTo>
                <a:lnTo>
                  <a:pt x="15" y="183"/>
                </a:lnTo>
                <a:lnTo>
                  <a:pt x="9" y="175"/>
                </a:lnTo>
                <a:lnTo>
                  <a:pt x="4" y="167"/>
                </a:lnTo>
                <a:lnTo>
                  <a:pt x="0" y="158"/>
                </a:lnTo>
                <a:lnTo>
                  <a:pt x="61" y="158"/>
                </a:lnTo>
                <a:lnTo>
                  <a:pt x="61" y="158"/>
                </a:lnTo>
                <a:lnTo>
                  <a:pt x="69" y="164"/>
                </a:lnTo>
                <a:lnTo>
                  <a:pt x="79" y="169"/>
                </a:lnTo>
                <a:lnTo>
                  <a:pt x="89" y="172"/>
                </a:lnTo>
                <a:lnTo>
                  <a:pt x="100" y="173"/>
                </a:lnTo>
                <a:lnTo>
                  <a:pt x="181" y="173"/>
                </a:lnTo>
                <a:lnTo>
                  <a:pt x="181" y="173"/>
                </a:lnTo>
                <a:lnTo>
                  <a:pt x="193" y="172"/>
                </a:lnTo>
                <a:lnTo>
                  <a:pt x="204" y="168"/>
                </a:lnTo>
                <a:lnTo>
                  <a:pt x="215" y="162"/>
                </a:lnTo>
                <a:lnTo>
                  <a:pt x="224" y="154"/>
                </a:lnTo>
                <a:lnTo>
                  <a:pt x="224" y="154"/>
                </a:lnTo>
                <a:lnTo>
                  <a:pt x="231" y="146"/>
                </a:lnTo>
                <a:lnTo>
                  <a:pt x="237" y="135"/>
                </a:lnTo>
                <a:lnTo>
                  <a:pt x="241" y="124"/>
                </a:lnTo>
                <a:lnTo>
                  <a:pt x="242" y="111"/>
                </a:lnTo>
                <a:lnTo>
                  <a:pt x="242" y="111"/>
                </a:lnTo>
                <a:lnTo>
                  <a:pt x="242" y="111"/>
                </a:lnTo>
                <a:lnTo>
                  <a:pt x="241" y="99"/>
                </a:lnTo>
                <a:lnTo>
                  <a:pt x="237" y="86"/>
                </a:lnTo>
                <a:lnTo>
                  <a:pt x="231" y="77"/>
                </a:lnTo>
                <a:lnTo>
                  <a:pt x="224" y="68"/>
                </a:lnTo>
                <a:lnTo>
                  <a:pt x="224" y="68"/>
                </a:lnTo>
                <a:lnTo>
                  <a:pt x="215" y="60"/>
                </a:lnTo>
                <a:lnTo>
                  <a:pt x="204" y="54"/>
                </a:lnTo>
                <a:lnTo>
                  <a:pt x="193" y="51"/>
                </a:lnTo>
                <a:lnTo>
                  <a:pt x="181" y="49"/>
                </a:lnTo>
                <a:lnTo>
                  <a:pt x="100" y="49"/>
                </a:lnTo>
                <a:lnTo>
                  <a:pt x="100" y="49"/>
                </a:lnTo>
                <a:lnTo>
                  <a:pt x="89" y="51"/>
                </a:lnTo>
                <a:lnTo>
                  <a:pt x="79" y="53"/>
                </a:lnTo>
                <a:lnTo>
                  <a:pt x="69" y="58"/>
                </a:lnTo>
                <a:lnTo>
                  <a:pt x="61" y="63"/>
                </a:lnTo>
                <a:lnTo>
                  <a:pt x="0" y="63"/>
                </a:lnTo>
                <a:lnTo>
                  <a:pt x="0" y="63"/>
                </a:lnTo>
                <a:lnTo>
                  <a:pt x="4" y="56"/>
                </a:lnTo>
                <a:lnTo>
                  <a:pt x="9" y="47"/>
                </a:lnTo>
                <a:lnTo>
                  <a:pt x="15" y="39"/>
                </a:lnTo>
                <a:lnTo>
                  <a:pt x="21" y="32"/>
                </a:lnTo>
                <a:lnTo>
                  <a:pt x="21" y="32"/>
                </a:lnTo>
                <a:lnTo>
                  <a:pt x="30" y="26"/>
                </a:lnTo>
                <a:lnTo>
                  <a:pt x="38" y="18"/>
                </a:lnTo>
                <a:lnTo>
                  <a:pt x="47" y="13"/>
                </a:lnTo>
                <a:lnTo>
                  <a:pt x="57" y="9"/>
                </a:lnTo>
                <a:lnTo>
                  <a:pt x="67" y="5"/>
                </a:lnTo>
                <a:lnTo>
                  <a:pt x="78" y="2"/>
                </a:lnTo>
                <a:lnTo>
                  <a:pt x="89" y="0"/>
                </a:lnTo>
                <a:lnTo>
                  <a:pt x="1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C899"/>
              </a:solidFill>
              <a:cs typeface="+mn-ea"/>
              <a:sym typeface="+mn-lt"/>
            </a:endParaRPr>
          </a:p>
        </p:txBody>
      </p:sp>
      <p:sp>
        <p:nvSpPr>
          <p:cNvPr id="110" name="Freeform 21">
            <a:extLst>
              <a:ext uri="{FF2B5EF4-FFF2-40B4-BE49-F238E27FC236}">
                <a16:creationId xmlns:a16="http://schemas.microsoft.com/office/drawing/2014/main" id="{67CEB617-5FF3-4FC0-99FA-A39C9F5073D6}"/>
              </a:ext>
            </a:extLst>
          </p:cNvPr>
          <p:cNvSpPr/>
          <p:nvPr/>
        </p:nvSpPr>
        <p:spPr bwMode="auto">
          <a:xfrm>
            <a:off x="5460786" y="4488136"/>
            <a:ext cx="234850" cy="4391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24" y="0"/>
              </a:cxn>
              <a:cxn ang="0">
                <a:pos x="224" y="0"/>
              </a:cxn>
              <a:cxn ang="0">
                <a:pos x="229" y="1"/>
              </a:cxn>
              <a:cxn ang="0">
                <a:pos x="233" y="2"/>
              </a:cxn>
              <a:cxn ang="0">
                <a:pos x="236" y="5"/>
              </a:cxn>
              <a:cxn ang="0">
                <a:pos x="240" y="7"/>
              </a:cxn>
              <a:cxn ang="0">
                <a:pos x="242" y="11"/>
              </a:cxn>
              <a:cxn ang="0">
                <a:pos x="245" y="14"/>
              </a:cxn>
              <a:cxn ang="0">
                <a:pos x="246" y="18"/>
              </a:cxn>
              <a:cxn ang="0">
                <a:pos x="246" y="23"/>
              </a:cxn>
              <a:cxn ang="0">
                <a:pos x="246" y="23"/>
              </a:cxn>
              <a:cxn ang="0">
                <a:pos x="246" y="23"/>
              </a:cxn>
              <a:cxn ang="0">
                <a:pos x="246" y="28"/>
              </a:cxn>
              <a:cxn ang="0">
                <a:pos x="245" y="32"/>
              </a:cxn>
              <a:cxn ang="0">
                <a:pos x="242" y="36"/>
              </a:cxn>
              <a:cxn ang="0">
                <a:pos x="240" y="39"/>
              </a:cxn>
              <a:cxn ang="0">
                <a:pos x="236" y="42"/>
              </a:cxn>
              <a:cxn ang="0">
                <a:pos x="233" y="44"/>
              </a:cxn>
              <a:cxn ang="0">
                <a:pos x="229" y="45"/>
              </a:cxn>
              <a:cxn ang="0">
                <a:pos x="224" y="45"/>
              </a:cxn>
              <a:cxn ang="0">
                <a:pos x="24" y="45"/>
              </a:cxn>
              <a:cxn ang="0">
                <a:pos x="24" y="45"/>
              </a:cxn>
              <a:cxn ang="0">
                <a:pos x="19" y="45"/>
              </a:cxn>
              <a:cxn ang="0">
                <a:pos x="14" y="44"/>
              </a:cxn>
              <a:cxn ang="0">
                <a:pos x="10" y="42"/>
              </a:cxn>
              <a:cxn ang="0">
                <a:pos x="6" y="39"/>
              </a:cxn>
              <a:cxn ang="0">
                <a:pos x="4" y="36"/>
              </a:cxn>
              <a:cxn ang="0">
                <a:pos x="3" y="32"/>
              </a:cxn>
              <a:cxn ang="0">
                <a:pos x="0" y="2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0" y="18"/>
              </a:cxn>
              <a:cxn ang="0">
                <a:pos x="3" y="14"/>
              </a:cxn>
              <a:cxn ang="0">
                <a:pos x="4" y="11"/>
              </a:cxn>
              <a:cxn ang="0">
                <a:pos x="6" y="7"/>
              </a:cxn>
              <a:cxn ang="0">
                <a:pos x="10" y="5"/>
              </a:cxn>
              <a:cxn ang="0">
                <a:pos x="14" y="2"/>
              </a:cxn>
              <a:cxn ang="0">
                <a:pos x="19" y="1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246" h="45">
                <a:moveTo>
                  <a:pt x="24" y="0"/>
                </a:moveTo>
                <a:lnTo>
                  <a:pt x="224" y="0"/>
                </a:lnTo>
                <a:lnTo>
                  <a:pt x="224" y="0"/>
                </a:lnTo>
                <a:lnTo>
                  <a:pt x="229" y="1"/>
                </a:lnTo>
                <a:lnTo>
                  <a:pt x="233" y="2"/>
                </a:lnTo>
                <a:lnTo>
                  <a:pt x="236" y="5"/>
                </a:lnTo>
                <a:lnTo>
                  <a:pt x="240" y="7"/>
                </a:lnTo>
                <a:lnTo>
                  <a:pt x="242" y="11"/>
                </a:lnTo>
                <a:lnTo>
                  <a:pt x="245" y="14"/>
                </a:lnTo>
                <a:lnTo>
                  <a:pt x="246" y="18"/>
                </a:lnTo>
                <a:lnTo>
                  <a:pt x="246" y="23"/>
                </a:lnTo>
                <a:lnTo>
                  <a:pt x="246" y="23"/>
                </a:lnTo>
                <a:lnTo>
                  <a:pt x="246" y="23"/>
                </a:lnTo>
                <a:lnTo>
                  <a:pt x="246" y="28"/>
                </a:lnTo>
                <a:lnTo>
                  <a:pt x="245" y="32"/>
                </a:lnTo>
                <a:lnTo>
                  <a:pt x="242" y="36"/>
                </a:lnTo>
                <a:lnTo>
                  <a:pt x="240" y="39"/>
                </a:lnTo>
                <a:lnTo>
                  <a:pt x="236" y="42"/>
                </a:lnTo>
                <a:lnTo>
                  <a:pt x="233" y="44"/>
                </a:lnTo>
                <a:lnTo>
                  <a:pt x="229" y="45"/>
                </a:lnTo>
                <a:lnTo>
                  <a:pt x="224" y="45"/>
                </a:lnTo>
                <a:lnTo>
                  <a:pt x="24" y="45"/>
                </a:lnTo>
                <a:lnTo>
                  <a:pt x="24" y="45"/>
                </a:lnTo>
                <a:lnTo>
                  <a:pt x="19" y="45"/>
                </a:lnTo>
                <a:lnTo>
                  <a:pt x="14" y="44"/>
                </a:lnTo>
                <a:lnTo>
                  <a:pt x="10" y="42"/>
                </a:lnTo>
                <a:lnTo>
                  <a:pt x="6" y="39"/>
                </a:lnTo>
                <a:lnTo>
                  <a:pt x="4" y="36"/>
                </a:lnTo>
                <a:lnTo>
                  <a:pt x="3" y="32"/>
                </a:lnTo>
                <a:lnTo>
                  <a:pt x="0" y="2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4" y="11"/>
                </a:lnTo>
                <a:lnTo>
                  <a:pt x="6" y="7"/>
                </a:lnTo>
                <a:lnTo>
                  <a:pt x="10" y="5"/>
                </a:lnTo>
                <a:lnTo>
                  <a:pt x="14" y="2"/>
                </a:lnTo>
                <a:lnTo>
                  <a:pt x="19" y="1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C899"/>
              </a:solidFill>
              <a:cs typeface="+mn-ea"/>
              <a:sym typeface="+mn-lt"/>
            </a:endParaRPr>
          </a:p>
        </p:txBody>
      </p:sp>
      <p:sp>
        <p:nvSpPr>
          <p:cNvPr id="112" name="AutoShape 115">
            <a:extLst>
              <a:ext uri="{FF2B5EF4-FFF2-40B4-BE49-F238E27FC236}">
                <a16:creationId xmlns:a16="http://schemas.microsoft.com/office/drawing/2014/main" id="{76834A95-308C-41CD-A4E7-EB9E092CA040}"/>
              </a:ext>
            </a:extLst>
          </p:cNvPr>
          <p:cNvSpPr/>
          <p:nvPr/>
        </p:nvSpPr>
        <p:spPr bwMode="auto">
          <a:xfrm>
            <a:off x="6429102" y="4317487"/>
            <a:ext cx="327690" cy="4374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3" name="AutoShape 116">
            <a:extLst>
              <a:ext uri="{FF2B5EF4-FFF2-40B4-BE49-F238E27FC236}">
                <a16:creationId xmlns:a16="http://schemas.microsoft.com/office/drawing/2014/main" id="{3219CB18-E2D7-46C0-BA36-C05DB6DB5BE0}"/>
              </a:ext>
            </a:extLst>
          </p:cNvPr>
          <p:cNvSpPr/>
          <p:nvPr/>
        </p:nvSpPr>
        <p:spPr bwMode="auto">
          <a:xfrm>
            <a:off x="6565702" y="4577264"/>
            <a:ext cx="54491" cy="82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EDC8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14" name="Freeform 55">
            <a:extLst>
              <a:ext uri="{FF2B5EF4-FFF2-40B4-BE49-F238E27FC236}">
                <a16:creationId xmlns:a16="http://schemas.microsoft.com/office/drawing/2014/main" id="{08B37E93-6FBF-4672-9146-D43BC85B6B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58134" y="3393900"/>
            <a:ext cx="427239" cy="446088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C899"/>
              </a:solidFill>
              <a:cs typeface="+mn-ea"/>
              <a:sym typeface="+mn-lt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EA01BC4E-D295-463F-A114-11B70D96A1D5}"/>
              </a:ext>
            </a:extLst>
          </p:cNvPr>
          <p:cNvSpPr txBox="1"/>
          <p:nvPr/>
        </p:nvSpPr>
        <p:spPr>
          <a:xfrm>
            <a:off x="7265544" y="2272742"/>
            <a:ext cx="4007458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61FF8693-B660-4CDA-A81C-486F28D38953}"/>
              </a:ext>
            </a:extLst>
          </p:cNvPr>
          <p:cNvSpPr txBox="1"/>
          <p:nvPr/>
        </p:nvSpPr>
        <p:spPr>
          <a:xfrm>
            <a:off x="7265542" y="1849197"/>
            <a:ext cx="31118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C4601750-507F-4674-8DF4-6F25843A5EBC}"/>
              </a:ext>
            </a:extLst>
          </p:cNvPr>
          <p:cNvSpPr txBox="1"/>
          <p:nvPr/>
        </p:nvSpPr>
        <p:spPr>
          <a:xfrm>
            <a:off x="7871810" y="3589256"/>
            <a:ext cx="4007458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C003D000-9C45-4069-8E8E-47F8609648EB}"/>
              </a:ext>
            </a:extLst>
          </p:cNvPr>
          <p:cNvSpPr txBox="1"/>
          <p:nvPr/>
        </p:nvSpPr>
        <p:spPr>
          <a:xfrm>
            <a:off x="7871808" y="3165711"/>
            <a:ext cx="31118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49CD2803-C871-4D7D-9333-AF29A1AF1EAB}"/>
              </a:ext>
            </a:extLst>
          </p:cNvPr>
          <p:cNvSpPr txBox="1"/>
          <p:nvPr/>
        </p:nvSpPr>
        <p:spPr>
          <a:xfrm>
            <a:off x="7266502" y="4804192"/>
            <a:ext cx="4007458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0301AE9-54CE-4AE5-ACE9-ABC6D7ACD290}"/>
              </a:ext>
            </a:extLst>
          </p:cNvPr>
          <p:cNvSpPr txBox="1"/>
          <p:nvPr/>
        </p:nvSpPr>
        <p:spPr>
          <a:xfrm>
            <a:off x="7266500" y="4380647"/>
            <a:ext cx="31118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2BA0866A-59F1-4829-8491-86C5C935A2C5}"/>
              </a:ext>
            </a:extLst>
          </p:cNvPr>
          <p:cNvSpPr txBox="1"/>
          <p:nvPr/>
        </p:nvSpPr>
        <p:spPr>
          <a:xfrm>
            <a:off x="967461" y="2333870"/>
            <a:ext cx="3906233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E38385C6-E01D-4A23-975E-A78F63B67711}"/>
              </a:ext>
            </a:extLst>
          </p:cNvPr>
          <p:cNvSpPr txBox="1"/>
          <p:nvPr/>
        </p:nvSpPr>
        <p:spPr>
          <a:xfrm>
            <a:off x="1731981" y="1940341"/>
            <a:ext cx="31118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F331F3AD-4945-49AA-8C12-8B338755982C}"/>
              </a:ext>
            </a:extLst>
          </p:cNvPr>
          <p:cNvSpPr txBox="1"/>
          <p:nvPr/>
        </p:nvSpPr>
        <p:spPr>
          <a:xfrm>
            <a:off x="556591" y="3606229"/>
            <a:ext cx="3777134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D4A5384E-B562-4AF1-A4E0-5CB39CA666BE}"/>
              </a:ext>
            </a:extLst>
          </p:cNvPr>
          <p:cNvSpPr txBox="1"/>
          <p:nvPr/>
        </p:nvSpPr>
        <p:spPr>
          <a:xfrm>
            <a:off x="1192012" y="3212700"/>
            <a:ext cx="31118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0EA07380-95A2-49B9-8E10-615C56AE7AA0}"/>
              </a:ext>
            </a:extLst>
          </p:cNvPr>
          <p:cNvSpPr txBox="1"/>
          <p:nvPr/>
        </p:nvSpPr>
        <p:spPr>
          <a:xfrm>
            <a:off x="918040" y="4828596"/>
            <a:ext cx="3777134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FF85BDDC-23D4-48CC-9C6D-01F58701EF0F}"/>
              </a:ext>
            </a:extLst>
          </p:cNvPr>
          <p:cNvSpPr txBox="1"/>
          <p:nvPr/>
        </p:nvSpPr>
        <p:spPr>
          <a:xfrm>
            <a:off x="1553461" y="4435067"/>
            <a:ext cx="31118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2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FF16CB0-5DC8-4273-8420-7B38862ED793}"/>
              </a:ext>
            </a:extLst>
          </p:cNvPr>
          <p:cNvSpPr/>
          <p:nvPr/>
        </p:nvSpPr>
        <p:spPr>
          <a:xfrm>
            <a:off x="1108537" y="786064"/>
            <a:ext cx="9974926" cy="528587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B30451-1F29-4635-9A14-CF6C34895157}"/>
              </a:ext>
            </a:extLst>
          </p:cNvPr>
          <p:cNvGrpSpPr/>
          <p:nvPr/>
        </p:nvGrpSpPr>
        <p:grpSpPr>
          <a:xfrm>
            <a:off x="938878" y="4244052"/>
            <a:ext cx="10314240" cy="1871718"/>
            <a:chOff x="-112295" y="3729630"/>
            <a:chExt cx="12400435" cy="312837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370FFC8-7EE9-40EB-9DC3-735918992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12295" y="3729631"/>
              <a:ext cx="6594133" cy="312836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C117FD1-ACC0-4797-9541-34AEDC4DA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4007" y="3729630"/>
              <a:ext cx="6594133" cy="3128369"/>
            </a:xfrm>
            <a:prstGeom prst="rect">
              <a:avLst/>
            </a:prstGeom>
          </p:spPr>
        </p:pic>
      </p:grpSp>
      <p:sp>
        <p:nvSpPr>
          <p:cNvPr id="12" name="矩形 259">
            <a:extLst>
              <a:ext uri="{FF2B5EF4-FFF2-40B4-BE49-F238E27FC236}">
                <a16:creationId xmlns:a16="http://schemas.microsoft.com/office/drawing/2014/main" id="{8793CADE-7666-491F-BD00-88FB7D03D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84" y="1151878"/>
            <a:ext cx="47184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b="1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content</a:t>
            </a:r>
          </a:p>
        </p:txBody>
      </p:sp>
      <p:sp>
        <p:nvSpPr>
          <p:cNvPr id="13" name="矩形 259">
            <a:extLst>
              <a:ext uri="{FF2B5EF4-FFF2-40B4-BE49-F238E27FC236}">
                <a16:creationId xmlns:a16="http://schemas.microsoft.com/office/drawing/2014/main" id="{7B8E3462-5712-4EF1-A193-7A4F29FAE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734" y="3427479"/>
            <a:ext cx="2085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b="1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矩形 259">
            <a:extLst>
              <a:ext uri="{FF2B5EF4-FFF2-40B4-BE49-F238E27FC236}">
                <a16:creationId xmlns:a16="http://schemas.microsoft.com/office/drawing/2014/main" id="{2B8C611B-C3FA-459F-BC1E-AAB1971D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827" y="3437369"/>
            <a:ext cx="2085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b="1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6" name="矩形 259">
            <a:extLst>
              <a:ext uri="{FF2B5EF4-FFF2-40B4-BE49-F238E27FC236}">
                <a16:creationId xmlns:a16="http://schemas.microsoft.com/office/drawing/2014/main" id="{F7EDFB61-CDBA-4D53-BCD9-8B8C5070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86" y="3416279"/>
            <a:ext cx="2085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b="1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27" name="矩形 259">
            <a:extLst>
              <a:ext uri="{FF2B5EF4-FFF2-40B4-BE49-F238E27FC236}">
                <a16:creationId xmlns:a16="http://schemas.microsoft.com/office/drawing/2014/main" id="{D5C9A65C-EF86-4927-8E36-1DF69960A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037" y="3410127"/>
            <a:ext cx="2085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b="1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376EF14-321D-4BC4-B0AA-D4829369B68B}"/>
              </a:ext>
            </a:extLst>
          </p:cNvPr>
          <p:cNvSpPr/>
          <p:nvPr/>
        </p:nvSpPr>
        <p:spPr>
          <a:xfrm>
            <a:off x="2444718" y="2570024"/>
            <a:ext cx="609600" cy="6096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1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1370602-87F1-4B62-BD52-06C8C29FADE0}"/>
              </a:ext>
            </a:extLst>
          </p:cNvPr>
          <p:cNvSpPr/>
          <p:nvPr/>
        </p:nvSpPr>
        <p:spPr>
          <a:xfrm>
            <a:off x="4521811" y="2586066"/>
            <a:ext cx="609600" cy="6096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31E927A-6C6F-461A-A399-46511E365B58}"/>
              </a:ext>
            </a:extLst>
          </p:cNvPr>
          <p:cNvSpPr/>
          <p:nvPr/>
        </p:nvSpPr>
        <p:spPr>
          <a:xfrm>
            <a:off x="6687970" y="2553982"/>
            <a:ext cx="609600" cy="6096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1C9BECC-A389-4D72-9003-A0156FBEFBCC}"/>
              </a:ext>
            </a:extLst>
          </p:cNvPr>
          <p:cNvSpPr/>
          <p:nvPr/>
        </p:nvSpPr>
        <p:spPr>
          <a:xfrm>
            <a:off x="8749021" y="2570024"/>
            <a:ext cx="609600" cy="6096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4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91A8609-D999-4D2A-8B58-F82F7BF5BD47}"/>
              </a:ext>
            </a:extLst>
          </p:cNvPr>
          <p:cNvSpPr/>
          <p:nvPr/>
        </p:nvSpPr>
        <p:spPr>
          <a:xfrm>
            <a:off x="503234" y="324932"/>
            <a:ext cx="11185531" cy="62081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005966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bldLvl="0"/>
      <p:bldP spid="13" grpId="0"/>
      <p:bldP spid="25" grpId="0"/>
      <p:bldP spid="26" grpId="0"/>
      <p:bldP spid="27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CF51CBC-65BF-40D4-B177-1FD1E009CE02}"/>
              </a:ext>
            </a:extLst>
          </p:cNvPr>
          <p:cNvSpPr/>
          <p:nvPr/>
        </p:nvSpPr>
        <p:spPr>
          <a:xfrm>
            <a:off x="4182114" y="1972131"/>
            <a:ext cx="6112041" cy="2913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87A75439-EA3E-428B-AC01-033586A7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681" y="2762707"/>
            <a:ext cx="404890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7200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B502265-F430-4913-8B71-1B1BAD9F6A76}"/>
              </a:ext>
            </a:extLst>
          </p:cNvPr>
          <p:cNvSpPr/>
          <p:nvPr/>
        </p:nvSpPr>
        <p:spPr>
          <a:xfrm>
            <a:off x="1743709" y="1972131"/>
            <a:ext cx="2090354" cy="29137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59">
            <a:extLst>
              <a:ext uri="{FF2B5EF4-FFF2-40B4-BE49-F238E27FC236}">
                <a16:creationId xmlns:a16="http://schemas.microsoft.com/office/drawing/2014/main" id="{34DDCF37-3B5B-45C6-9351-9793886D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275" y="1851773"/>
            <a:ext cx="11212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6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621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bldLvl="0"/>
      <p:bldP spid="16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6921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E6DE8A6F-2C0D-4FDD-8E25-6BA5AB60BD7C}"/>
              </a:ext>
            </a:extLst>
          </p:cNvPr>
          <p:cNvGrpSpPr/>
          <p:nvPr/>
        </p:nvGrpSpPr>
        <p:grpSpPr>
          <a:xfrm>
            <a:off x="975438" y="3432078"/>
            <a:ext cx="550863" cy="547688"/>
            <a:chOff x="3411538" y="3463925"/>
            <a:chExt cx="550863" cy="547688"/>
          </a:xfrm>
          <a:solidFill>
            <a:schemeClr val="bg1"/>
          </a:solidFill>
        </p:grpSpPr>
        <p:sp>
          <p:nvSpPr>
            <p:cNvPr id="6" name="Freeform 250">
              <a:extLst>
                <a:ext uri="{FF2B5EF4-FFF2-40B4-BE49-F238E27FC236}">
                  <a16:creationId xmlns:a16="http://schemas.microsoft.com/office/drawing/2014/main" id="{4724D9D7-83B3-4CE1-8121-25E2DC31D467}"/>
                </a:ext>
              </a:extLst>
            </p:cNvPr>
            <p:cNvSpPr/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51">
              <a:extLst>
                <a:ext uri="{FF2B5EF4-FFF2-40B4-BE49-F238E27FC236}">
                  <a16:creationId xmlns:a16="http://schemas.microsoft.com/office/drawing/2014/main" id="{74816050-5D32-4FED-B24E-AA47A11F0723}"/>
                </a:ext>
              </a:extLst>
            </p:cNvPr>
            <p:cNvSpPr/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52">
              <a:extLst>
                <a:ext uri="{FF2B5EF4-FFF2-40B4-BE49-F238E27FC236}">
                  <a16:creationId xmlns:a16="http://schemas.microsoft.com/office/drawing/2014/main" id="{93F52012-D53E-4A59-BD48-806BAB118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53">
              <a:extLst>
                <a:ext uri="{FF2B5EF4-FFF2-40B4-BE49-F238E27FC236}">
                  <a16:creationId xmlns:a16="http://schemas.microsoft.com/office/drawing/2014/main" id="{16A12D94-315E-418C-A785-66E13CFD3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6229A2DF-121A-4054-BEF0-FDC53E0AC288}"/>
              </a:ext>
            </a:extLst>
          </p:cNvPr>
          <p:cNvGrpSpPr/>
          <p:nvPr/>
        </p:nvGrpSpPr>
        <p:grpSpPr>
          <a:xfrm>
            <a:off x="1032588" y="1921502"/>
            <a:ext cx="554038" cy="550862"/>
            <a:chOff x="685800" y="4235450"/>
            <a:chExt cx="554038" cy="550862"/>
          </a:xfrm>
          <a:solidFill>
            <a:schemeClr val="bg1"/>
          </a:solidFill>
        </p:grpSpPr>
        <p:sp>
          <p:nvSpPr>
            <p:cNvPr id="11" name="Freeform 390">
              <a:extLst>
                <a:ext uri="{FF2B5EF4-FFF2-40B4-BE49-F238E27FC236}">
                  <a16:creationId xmlns:a16="http://schemas.microsoft.com/office/drawing/2014/main" id="{879F5E3A-3923-4490-9FE0-1DC6683BE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950" y="4235450"/>
              <a:ext cx="242888" cy="242887"/>
            </a:xfrm>
            <a:custGeom>
              <a:avLst/>
              <a:gdLst>
                <a:gd name="T0" fmla="*/ 141 w 1531"/>
                <a:gd name="T1" fmla="*/ 1394 h 1534"/>
                <a:gd name="T2" fmla="*/ 1382 w 1531"/>
                <a:gd name="T3" fmla="*/ 1312 h 1534"/>
                <a:gd name="T4" fmla="*/ 1354 w 1531"/>
                <a:gd name="T5" fmla="*/ 1154 h 1534"/>
                <a:gd name="T6" fmla="*/ 1307 w 1531"/>
                <a:gd name="T7" fmla="*/ 1000 h 1534"/>
                <a:gd name="T8" fmla="*/ 1242 w 1531"/>
                <a:gd name="T9" fmla="*/ 854 h 1534"/>
                <a:gd name="T10" fmla="*/ 1160 w 1531"/>
                <a:gd name="T11" fmla="*/ 716 h 1534"/>
                <a:gd name="T12" fmla="*/ 1060 w 1531"/>
                <a:gd name="T13" fmla="*/ 588 h 1534"/>
                <a:gd name="T14" fmla="*/ 934 w 1531"/>
                <a:gd name="T15" fmla="*/ 464 h 1534"/>
                <a:gd name="T16" fmla="*/ 796 w 1531"/>
                <a:gd name="T17" fmla="*/ 359 h 1534"/>
                <a:gd name="T18" fmla="*/ 644 w 1531"/>
                <a:gd name="T19" fmla="*/ 273 h 1534"/>
                <a:gd name="T20" fmla="*/ 484 w 1531"/>
                <a:gd name="T21" fmla="*/ 207 h 1534"/>
                <a:gd name="T22" fmla="*/ 314 w 1531"/>
                <a:gd name="T23" fmla="*/ 164 h 1534"/>
                <a:gd name="T24" fmla="*/ 141 w 1531"/>
                <a:gd name="T25" fmla="*/ 142 h 1534"/>
                <a:gd name="T26" fmla="*/ 160 w 1531"/>
                <a:gd name="T27" fmla="*/ 2 h 1534"/>
                <a:gd name="T28" fmla="*/ 335 w 1531"/>
                <a:gd name="T29" fmla="*/ 25 h 1534"/>
                <a:gd name="T30" fmla="*/ 507 w 1531"/>
                <a:gd name="T31" fmla="*/ 67 h 1534"/>
                <a:gd name="T32" fmla="*/ 671 w 1531"/>
                <a:gd name="T33" fmla="*/ 130 h 1534"/>
                <a:gd name="T34" fmla="*/ 826 w 1531"/>
                <a:gd name="T35" fmla="*/ 211 h 1534"/>
                <a:gd name="T36" fmla="*/ 971 w 1531"/>
                <a:gd name="T37" fmla="*/ 311 h 1534"/>
                <a:gd name="T38" fmla="*/ 1103 w 1531"/>
                <a:gd name="T39" fmla="*/ 429 h 1534"/>
                <a:gd name="T40" fmla="*/ 1222 w 1531"/>
                <a:gd name="T41" fmla="*/ 563 h 1534"/>
                <a:gd name="T42" fmla="*/ 1321 w 1531"/>
                <a:gd name="T43" fmla="*/ 709 h 1534"/>
                <a:gd name="T44" fmla="*/ 1403 w 1531"/>
                <a:gd name="T45" fmla="*/ 865 h 1534"/>
                <a:gd name="T46" fmla="*/ 1464 w 1531"/>
                <a:gd name="T47" fmla="*/ 1028 h 1534"/>
                <a:gd name="T48" fmla="*/ 1506 w 1531"/>
                <a:gd name="T49" fmla="*/ 1199 h 1534"/>
                <a:gd name="T50" fmla="*/ 1528 w 1531"/>
                <a:gd name="T51" fmla="*/ 1375 h 1534"/>
                <a:gd name="T52" fmla="*/ 1528 w 1531"/>
                <a:gd name="T53" fmla="*/ 1483 h 1534"/>
                <a:gd name="T54" fmla="*/ 1510 w 1531"/>
                <a:gd name="T55" fmla="*/ 1514 h 1534"/>
                <a:gd name="T56" fmla="*/ 1479 w 1531"/>
                <a:gd name="T57" fmla="*/ 1532 h 1534"/>
                <a:gd name="T58" fmla="*/ 70 w 1531"/>
                <a:gd name="T59" fmla="*/ 1534 h 1534"/>
                <a:gd name="T60" fmla="*/ 35 w 1531"/>
                <a:gd name="T61" fmla="*/ 1524 h 1534"/>
                <a:gd name="T62" fmla="*/ 10 w 1531"/>
                <a:gd name="T63" fmla="*/ 1499 h 1534"/>
                <a:gd name="T64" fmla="*/ 0 w 1531"/>
                <a:gd name="T65" fmla="*/ 1464 h 1534"/>
                <a:gd name="T66" fmla="*/ 2 w 1531"/>
                <a:gd name="T67" fmla="*/ 51 h 1534"/>
                <a:gd name="T68" fmla="*/ 20 w 1531"/>
                <a:gd name="T69" fmla="*/ 20 h 1534"/>
                <a:gd name="T70" fmla="*/ 52 w 1531"/>
                <a:gd name="T71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1" h="1534">
                  <a:moveTo>
                    <a:pt x="141" y="142"/>
                  </a:moveTo>
                  <a:lnTo>
                    <a:pt x="141" y="1394"/>
                  </a:lnTo>
                  <a:lnTo>
                    <a:pt x="1389" y="1394"/>
                  </a:lnTo>
                  <a:lnTo>
                    <a:pt x="1382" y="1312"/>
                  </a:lnTo>
                  <a:lnTo>
                    <a:pt x="1370" y="1233"/>
                  </a:lnTo>
                  <a:lnTo>
                    <a:pt x="1354" y="1154"/>
                  </a:lnTo>
                  <a:lnTo>
                    <a:pt x="1333" y="1077"/>
                  </a:lnTo>
                  <a:lnTo>
                    <a:pt x="1307" y="1000"/>
                  </a:lnTo>
                  <a:lnTo>
                    <a:pt x="1277" y="926"/>
                  </a:lnTo>
                  <a:lnTo>
                    <a:pt x="1242" y="854"/>
                  </a:lnTo>
                  <a:lnTo>
                    <a:pt x="1203" y="784"/>
                  </a:lnTo>
                  <a:lnTo>
                    <a:pt x="1160" y="716"/>
                  </a:lnTo>
                  <a:lnTo>
                    <a:pt x="1112" y="650"/>
                  </a:lnTo>
                  <a:lnTo>
                    <a:pt x="1060" y="588"/>
                  </a:lnTo>
                  <a:lnTo>
                    <a:pt x="999" y="524"/>
                  </a:lnTo>
                  <a:lnTo>
                    <a:pt x="934" y="464"/>
                  </a:lnTo>
                  <a:lnTo>
                    <a:pt x="866" y="409"/>
                  </a:lnTo>
                  <a:lnTo>
                    <a:pt x="796" y="359"/>
                  </a:lnTo>
                  <a:lnTo>
                    <a:pt x="720" y="313"/>
                  </a:lnTo>
                  <a:lnTo>
                    <a:pt x="644" y="273"/>
                  </a:lnTo>
                  <a:lnTo>
                    <a:pt x="565" y="238"/>
                  </a:lnTo>
                  <a:lnTo>
                    <a:pt x="484" y="207"/>
                  </a:lnTo>
                  <a:lnTo>
                    <a:pt x="400" y="183"/>
                  </a:lnTo>
                  <a:lnTo>
                    <a:pt x="314" y="164"/>
                  </a:lnTo>
                  <a:lnTo>
                    <a:pt x="227" y="150"/>
                  </a:lnTo>
                  <a:lnTo>
                    <a:pt x="141" y="142"/>
                  </a:lnTo>
                  <a:close/>
                  <a:moveTo>
                    <a:pt x="70" y="0"/>
                  </a:moveTo>
                  <a:lnTo>
                    <a:pt x="160" y="2"/>
                  </a:lnTo>
                  <a:lnTo>
                    <a:pt x="248" y="11"/>
                  </a:lnTo>
                  <a:lnTo>
                    <a:pt x="335" y="25"/>
                  </a:lnTo>
                  <a:lnTo>
                    <a:pt x="422" y="43"/>
                  </a:lnTo>
                  <a:lnTo>
                    <a:pt x="507" y="67"/>
                  </a:lnTo>
                  <a:lnTo>
                    <a:pt x="589" y="96"/>
                  </a:lnTo>
                  <a:lnTo>
                    <a:pt x="671" y="130"/>
                  </a:lnTo>
                  <a:lnTo>
                    <a:pt x="749" y="168"/>
                  </a:lnTo>
                  <a:lnTo>
                    <a:pt x="826" y="211"/>
                  </a:lnTo>
                  <a:lnTo>
                    <a:pt x="899" y="259"/>
                  </a:lnTo>
                  <a:lnTo>
                    <a:pt x="971" y="311"/>
                  </a:lnTo>
                  <a:lnTo>
                    <a:pt x="1039" y="368"/>
                  </a:lnTo>
                  <a:lnTo>
                    <a:pt x="1103" y="429"/>
                  </a:lnTo>
                  <a:lnTo>
                    <a:pt x="1165" y="494"/>
                  </a:lnTo>
                  <a:lnTo>
                    <a:pt x="1222" y="563"/>
                  </a:lnTo>
                  <a:lnTo>
                    <a:pt x="1274" y="634"/>
                  </a:lnTo>
                  <a:lnTo>
                    <a:pt x="1321" y="709"/>
                  </a:lnTo>
                  <a:lnTo>
                    <a:pt x="1365" y="785"/>
                  </a:lnTo>
                  <a:lnTo>
                    <a:pt x="1403" y="865"/>
                  </a:lnTo>
                  <a:lnTo>
                    <a:pt x="1436" y="945"/>
                  </a:lnTo>
                  <a:lnTo>
                    <a:pt x="1464" y="1028"/>
                  </a:lnTo>
                  <a:lnTo>
                    <a:pt x="1489" y="1113"/>
                  </a:lnTo>
                  <a:lnTo>
                    <a:pt x="1506" y="1199"/>
                  </a:lnTo>
                  <a:lnTo>
                    <a:pt x="1520" y="1287"/>
                  </a:lnTo>
                  <a:lnTo>
                    <a:pt x="1528" y="1375"/>
                  </a:lnTo>
                  <a:lnTo>
                    <a:pt x="1531" y="1464"/>
                  </a:lnTo>
                  <a:lnTo>
                    <a:pt x="1528" y="1483"/>
                  </a:lnTo>
                  <a:lnTo>
                    <a:pt x="1521" y="1499"/>
                  </a:lnTo>
                  <a:lnTo>
                    <a:pt x="1510" y="1514"/>
                  </a:lnTo>
                  <a:lnTo>
                    <a:pt x="1496" y="1524"/>
                  </a:lnTo>
                  <a:lnTo>
                    <a:pt x="1479" y="1532"/>
                  </a:lnTo>
                  <a:lnTo>
                    <a:pt x="1460" y="1534"/>
                  </a:lnTo>
                  <a:lnTo>
                    <a:pt x="70" y="1534"/>
                  </a:lnTo>
                  <a:lnTo>
                    <a:pt x="52" y="1532"/>
                  </a:lnTo>
                  <a:lnTo>
                    <a:pt x="35" y="1524"/>
                  </a:lnTo>
                  <a:lnTo>
                    <a:pt x="20" y="1514"/>
                  </a:lnTo>
                  <a:lnTo>
                    <a:pt x="10" y="1499"/>
                  </a:lnTo>
                  <a:lnTo>
                    <a:pt x="2" y="1483"/>
                  </a:lnTo>
                  <a:lnTo>
                    <a:pt x="0" y="1464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91">
              <a:extLst>
                <a:ext uri="{FF2B5EF4-FFF2-40B4-BE49-F238E27FC236}">
                  <a16:creationId xmlns:a16="http://schemas.microsoft.com/office/drawing/2014/main" id="{8693A26A-5D0F-4F53-AFCE-007961C9D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4286250"/>
              <a:ext cx="498475" cy="500062"/>
            </a:xfrm>
            <a:custGeom>
              <a:avLst/>
              <a:gdLst>
                <a:gd name="T0" fmla="*/ 1309 w 3145"/>
                <a:gd name="T1" fmla="*/ 164 h 3152"/>
                <a:gd name="T2" fmla="*/ 1035 w 3145"/>
                <a:gd name="T3" fmla="*/ 245 h 3152"/>
                <a:gd name="T4" fmla="*/ 787 w 3145"/>
                <a:gd name="T5" fmla="*/ 376 h 3152"/>
                <a:gd name="T6" fmla="*/ 570 w 3145"/>
                <a:gd name="T7" fmla="*/ 551 h 3152"/>
                <a:gd name="T8" fmla="*/ 391 w 3145"/>
                <a:gd name="T9" fmla="*/ 765 h 3152"/>
                <a:gd name="T10" fmla="*/ 256 w 3145"/>
                <a:gd name="T11" fmla="*/ 1011 h 3152"/>
                <a:gd name="T12" fmla="*/ 170 w 3145"/>
                <a:gd name="T13" fmla="*/ 1284 h 3152"/>
                <a:gd name="T14" fmla="*/ 141 w 3145"/>
                <a:gd name="T15" fmla="*/ 1577 h 3152"/>
                <a:gd name="T16" fmla="*/ 169 w 3145"/>
                <a:gd name="T17" fmla="*/ 1865 h 3152"/>
                <a:gd name="T18" fmla="*/ 253 w 3145"/>
                <a:gd name="T19" fmla="*/ 2134 h 3152"/>
                <a:gd name="T20" fmla="*/ 385 w 3145"/>
                <a:gd name="T21" fmla="*/ 2378 h 3152"/>
                <a:gd name="T22" fmla="*/ 561 w 3145"/>
                <a:gd name="T23" fmla="*/ 2591 h 3152"/>
                <a:gd name="T24" fmla="*/ 772 w 3145"/>
                <a:gd name="T25" fmla="*/ 2766 h 3152"/>
                <a:gd name="T26" fmla="*/ 1016 w 3145"/>
                <a:gd name="T27" fmla="*/ 2899 h 3152"/>
                <a:gd name="T28" fmla="*/ 1284 w 3145"/>
                <a:gd name="T29" fmla="*/ 2983 h 3152"/>
                <a:gd name="T30" fmla="*/ 1573 w 3145"/>
                <a:gd name="T31" fmla="*/ 3012 h 3152"/>
                <a:gd name="T32" fmla="*/ 1865 w 3145"/>
                <a:gd name="T33" fmla="*/ 2983 h 3152"/>
                <a:gd name="T34" fmla="*/ 2136 w 3145"/>
                <a:gd name="T35" fmla="*/ 2897 h 3152"/>
                <a:gd name="T36" fmla="*/ 2381 w 3145"/>
                <a:gd name="T37" fmla="*/ 2761 h 3152"/>
                <a:gd name="T38" fmla="*/ 2595 w 3145"/>
                <a:gd name="T39" fmla="*/ 2581 h 3152"/>
                <a:gd name="T40" fmla="*/ 2770 w 3145"/>
                <a:gd name="T41" fmla="*/ 2363 h 3152"/>
                <a:gd name="T42" fmla="*/ 2901 w 3145"/>
                <a:gd name="T43" fmla="*/ 2115 h 3152"/>
                <a:gd name="T44" fmla="*/ 2981 w 3145"/>
                <a:gd name="T45" fmla="*/ 1841 h 3152"/>
                <a:gd name="T46" fmla="*/ 1573 w 3145"/>
                <a:gd name="T47" fmla="*/ 1646 h 3152"/>
                <a:gd name="T48" fmla="*/ 1523 w 3145"/>
                <a:gd name="T49" fmla="*/ 1625 h 3152"/>
                <a:gd name="T50" fmla="*/ 1503 w 3145"/>
                <a:gd name="T51" fmla="*/ 1576 h 3152"/>
                <a:gd name="T52" fmla="*/ 1592 w 3145"/>
                <a:gd name="T53" fmla="*/ 2 h 3152"/>
                <a:gd name="T54" fmla="*/ 1633 w 3145"/>
                <a:gd name="T55" fmla="*/ 35 h 3152"/>
                <a:gd name="T56" fmla="*/ 1643 w 3145"/>
                <a:gd name="T57" fmla="*/ 1506 h 3152"/>
                <a:gd name="T58" fmla="*/ 3110 w 3145"/>
                <a:gd name="T59" fmla="*/ 1515 h 3152"/>
                <a:gd name="T60" fmla="*/ 3143 w 3145"/>
                <a:gd name="T61" fmla="*/ 1558 h 3152"/>
                <a:gd name="T62" fmla="*/ 3131 w 3145"/>
                <a:gd name="T63" fmla="*/ 1781 h 3152"/>
                <a:gd name="T64" fmla="*/ 3065 w 3145"/>
                <a:gd name="T65" fmla="*/ 2074 h 3152"/>
                <a:gd name="T66" fmla="*/ 2946 w 3145"/>
                <a:gd name="T67" fmla="*/ 2343 h 3152"/>
                <a:gd name="T68" fmla="*/ 2782 w 3145"/>
                <a:gd name="T69" fmla="*/ 2583 h 3152"/>
                <a:gd name="T70" fmla="*/ 2577 w 3145"/>
                <a:gd name="T71" fmla="*/ 2789 h 3152"/>
                <a:gd name="T72" fmla="*/ 2338 w 3145"/>
                <a:gd name="T73" fmla="*/ 2953 h 3152"/>
                <a:gd name="T74" fmla="*/ 2069 w 3145"/>
                <a:gd name="T75" fmla="*/ 3072 h 3152"/>
                <a:gd name="T76" fmla="*/ 1777 w 3145"/>
                <a:gd name="T77" fmla="*/ 3140 h 3152"/>
                <a:gd name="T78" fmla="*/ 1469 w 3145"/>
                <a:gd name="T79" fmla="*/ 3149 h 3152"/>
                <a:gd name="T80" fmla="*/ 1171 w 3145"/>
                <a:gd name="T81" fmla="*/ 3100 h 3152"/>
                <a:gd name="T82" fmla="*/ 894 w 3145"/>
                <a:gd name="T83" fmla="*/ 2999 h 3152"/>
                <a:gd name="T84" fmla="*/ 644 w 3145"/>
                <a:gd name="T85" fmla="*/ 2848 h 3152"/>
                <a:gd name="T86" fmla="*/ 427 w 3145"/>
                <a:gd name="T87" fmla="*/ 2656 h 3152"/>
                <a:gd name="T88" fmla="*/ 249 w 3145"/>
                <a:gd name="T89" fmla="*/ 2426 h 3152"/>
                <a:gd name="T90" fmla="*/ 114 w 3145"/>
                <a:gd name="T91" fmla="*/ 2166 h 3152"/>
                <a:gd name="T92" fmla="*/ 30 w 3145"/>
                <a:gd name="T93" fmla="*/ 1881 h 3152"/>
                <a:gd name="T94" fmla="*/ 0 w 3145"/>
                <a:gd name="T95" fmla="*/ 1577 h 3152"/>
                <a:gd name="T96" fmla="*/ 30 w 3145"/>
                <a:gd name="T97" fmla="*/ 1271 h 3152"/>
                <a:gd name="T98" fmla="*/ 114 w 3145"/>
                <a:gd name="T99" fmla="*/ 986 h 3152"/>
                <a:gd name="T100" fmla="*/ 249 w 3145"/>
                <a:gd name="T101" fmla="*/ 725 h 3152"/>
                <a:gd name="T102" fmla="*/ 427 w 3145"/>
                <a:gd name="T103" fmla="*/ 496 h 3152"/>
                <a:gd name="T104" fmla="*/ 644 w 3145"/>
                <a:gd name="T105" fmla="*/ 304 h 3152"/>
                <a:gd name="T106" fmla="*/ 894 w 3145"/>
                <a:gd name="T107" fmla="*/ 153 h 3152"/>
                <a:gd name="T108" fmla="*/ 1171 w 3145"/>
                <a:gd name="T109" fmla="*/ 52 h 3152"/>
                <a:gd name="T110" fmla="*/ 1469 w 3145"/>
                <a:gd name="T111" fmla="*/ 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5" h="3152">
                  <a:moveTo>
                    <a:pt x="1503" y="142"/>
                  </a:moveTo>
                  <a:lnTo>
                    <a:pt x="1405" y="149"/>
                  </a:lnTo>
                  <a:lnTo>
                    <a:pt x="1309" y="164"/>
                  </a:lnTo>
                  <a:lnTo>
                    <a:pt x="1215" y="185"/>
                  </a:lnTo>
                  <a:lnTo>
                    <a:pt x="1123" y="212"/>
                  </a:lnTo>
                  <a:lnTo>
                    <a:pt x="1035" y="245"/>
                  </a:lnTo>
                  <a:lnTo>
                    <a:pt x="949" y="284"/>
                  </a:lnTo>
                  <a:lnTo>
                    <a:pt x="866" y="327"/>
                  </a:lnTo>
                  <a:lnTo>
                    <a:pt x="787" y="376"/>
                  </a:lnTo>
                  <a:lnTo>
                    <a:pt x="711" y="430"/>
                  </a:lnTo>
                  <a:lnTo>
                    <a:pt x="638" y="489"/>
                  </a:lnTo>
                  <a:lnTo>
                    <a:pt x="570" y="551"/>
                  </a:lnTo>
                  <a:lnTo>
                    <a:pt x="506" y="619"/>
                  </a:lnTo>
                  <a:lnTo>
                    <a:pt x="446" y="690"/>
                  </a:lnTo>
                  <a:lnTo>
                    <a:pt x="391" y="765"/>
                  </a:lnTo>
                  <a:lnTo>
                    <a:pt x="341" y="844"/>
                  </a:lnTo>
                  <a:lnTo>
                    <a:pt x="295" y="927"/>
                  </a:lnTo>
                  <a:lnTo>
                    <a:pt x="256" y="1011"/>
                  </a:lnTo>
                  <a:lnTo>
                    <a:pt x="221" y="1099"/>
                  </a:lnTo>
                  <a:lnTo>
                    <a:pt x="192" y="1191"/>
                  </a:lnTo>
                  <a:lnTo>
                    <a:pt x="170" y="1284"/>
                  </a:lnTo>
                  <a:lnTo>
                    <a:pt x="153" y="1379"/>
                  </a:lnTo>
                  <a:lnTo>
                    <a:pt x="144" y="1477"/>
                  </a:lnTo>
                  <a:lnTo>
                    <a:pt x="141" y="1577"/>
                  </a:lnTo>
                  <a:lnTo>
                    <a:pt x="144" y="1674"/>
                  </a:lnTo>
                  <a:lnTo>
                    <a:pt x="153" y="1771"/>
                  </a:lnTo>
                  <a:lnTo>
                    <a:pt x="169" y="1865"/>
                  </a:lnTo>
                  <a:lnTo>
                    <a:pt x="191" y="1957"/>
                  </a:lnTo>
                  <a:lnTo>
                    <a:pt x="220" y="2047"/>
                  </a:lnTo>
                  <a:lnTo>
                    <a:pt x="253" y="2134"/>
                  </a:lnTo>
                  <a:lnTo>
                    <a:pt x="292" y="2219"/>
                  </a:lnTo>
                  <a:lnTo>
                    <a:pt x="336" y="2300"/>
                  </a:lnTo>
                  <a:lnTo>
                    <a:pt x="385" y="2378"/>
                  </a:lnTo>
                  <a:lnTo>
                    <a:pt x="439" y="2453"/>
                  </a:lnTo>
                  <a:lnTo>
                    <a:pt x="498" y="2524"/>
                  </a:lnTo>
                  <a:lnTo>
                    <a:pt x="561" y="2591"/>
                  </a:lnTo>
                  <a:lnTo>
                    <a:pt x="627" y="2654"/>
                  </a:lnTo>
                  <a:lnTo>
                    <a:pt x="698" y="2712"/>
                  </a:lnTo>
                  <a:lnTo>
                    <a:pt x="772" y="2766"/>
                  </a:lnTo>
                  <a:lnTo>
                    <a:pt x="850" y="2816"/>
                  </a:lnTo>
                  <a:lnTo>
                    <a:pt x="932" y="2860"/>
                  </a:lnTo>
                  <a:lnTo>
                    <a:pt x="1016" y="2899"/>
                  </a:lnTo>
                  <a:lnTo>
                    <a:pt x="1103" y="2933"/>
                  </a:lnTo>
                  <a:lnTo>
                    <a:pt x="1192" y="2961"/>
                  </a:lnTo>
                  <a:lnTo>
                    <a:pt x="1284" y="2983"/>
                  </a:lnTo>
                  <a:lnTo>
                    <a:pt x="1378" y="2999"/>
                  </a:lnTo>
                  <a:lnTo>
                    <a:pt x="1475" y="3009"/>
                  </a:lnTo>
                  <a:lnTo>
                    <a:pt x="1573" y="3012"/>
                  </a:lnTo>
                  <a:lnTo>
                    <a:pt x="1672" y="3009"/>
                  </a:lnTo>
                  <a:lnTo>
                    <a:pt x="1770" y="2999"/>
                  </a:lnTo>
                  <a:lnTo>
                    <a:pt x="1865" y="2983"/>
                  </a:lnTo>
                  <a:lnTo>
                    <a:pt x="1958" y="2959"/>
                  </a:lnTo>
                  <a:lnTo>
                    <a:pt x="2048" y="2931"/>
                  </a:lnTo>
                  <a:lnTo>
                    <a:pt x="2136" y="2897"/>
                  </a:lnTo>
                  <a:lnTo>
                    <a:pt x="2222" y="2857"/>
                  </a:lnTo>
                  <a:lnTo>
                    <a:pt x="2303" y="2811"/>
                  </a:lnTo>
                  <a:lnTo>
                    <a:pt x="2381" y="2761"/>
                  </a:lnTo>
                  <a:lnTo>
                    <a:pt x="2456" y="2705"/>
                  </a:lnTo>
                  <a:lnTo>
                    <a:pt x="2527" y="2646"/>
                  </a:lnTo>
                  <a:lnTo>
                    <a:pt x="2595" y="2581"/>
                  </a:lnTo>
                  <a:lnTo>
                    <a:pt x="2657" y="2513"/>
                  </a:lnTo>
                  <a:lnTo>
                    <a:pt x="2716" y="2440"/>
                  </a:lnTo>
                  <a:lnTo>
                    <a:pt x="2770" y="2363"/>
                  </a:lnTo>
                  <a:lnTo>
                    <a:pt x="2818" y="2284"/>
                  </a:lnTo>
                  <a:lnTo>
                    <a:pt x="2862" y="2201"/>
                  </a:lnTo>
                  <a:lnTo>
                    <a:pt x="2901" y="2115"/>
                  </a:lnTo>
                  <a:lnTo>
                    <a:pt x="2932" y="2026"/>
                  </a:lnTo>
                  <a:lnTo>
                    <a:pt x="2960" y="1934"/>
                  </a:lnTo>
                  <a:lnTo>
                    <a:pt x="2981" y="1841"/>
                  </a:lnTo>
                  <a:lnTo>
                    <a:pt x="2995" y="1744"/>
                  </a:lnTo>
                  <a:lnTo>
                    <a:pt x="3003" y="1646"/>
                  </a:lnTo>
                  <a:lnTo>
                    <a:pt x="1573" y="1646"/>
                  </a:lnTo>
                  <a:lnTo>
                    <a:pt x="1554" y="1643"/>
                  </a:lnTo>
                  <a:lnTo>
                    <a:pt x="1537" y="1636"/>
                  </a:lnTo>
                  <a:lnTo>
                    <a:pt x="1523" y="1625"/>
                  </a:lnTo>
                  <a:lnTo>
                    <a:pt x="1513" y="1612"/>
                  </a:lnTo>
                  <a:lnTo>
                    <a:pt x="1505" y="1595"/>
                  </a:lnTo>
                  <a:lnTo>
                    <a:pt x="1503" y="1576"/>
                  </a:lnTo>
                  <a:lnTo>
                    <a:pt x="1503" y="142"/>
                  </a:lnTo>
                  <a:close/>
                  <a:moveTo>
                    <a:pt x="1573" y="0"/>
                  </a:moveTo>
                  <a:lnTo>
                    <a:pt x="1592" y="2"/>
                  </a:lnTo>
                  <a:lnTo>
                    <a:pt x="1608" y="9"/>
                  </a:lnTo>
                  <a:lnTo>
                    <a:pt x="1623" y="20"/>
                  </a:lnTo>
                  <a:lnTo>
                    <a:pt x="1633" y="35"/>
                  </a:lnTo>
                  <a:lnTo>
                    <a:pt x="1641" y="51"/>
                  </a:lnTo>
                  <a:lnTo>
                    <a:pt x="1643" y="70"/>
                  </a:lnTo>
                  <a:lnTo>
                    <a:pt x="1643" y="1506"/>
                  </a:lnTo>
                  <a:lnTo>
                    <a:pt x="3075" y="1506"/>
                  </a:lnTo>
                  <a:lnTo>
                    <a:pt x="3093" y="1509"/>
                  </a:lnTo>
                  <a:lnTo>
                    <a:pt x="3110" y="1515"/>
                  </a:lnTo>
                  <a:lnTo>
                    <a:pt x="3125" y="1527"/>
                  </a:lnTo>
                  <a:lnTo>
                    <a:pt x="3136" y="1541"/>
                  </a:lnTo>
                  <a:lnTo>
                    <a:pt x="3143" y="1558"/>
                  </a:lnTo>
                  <a:lnTo>
                    <a:pt x="3145" y="1577"/>
                  </a:lnTo>
                  <a:lnTo>
                    <a:pt x="3142" y="1679"/>
                  </a:lnTo>
                  <a:lnTo>
                    <a:pt x="3131" y="1781"/>
                  </a:lnTo>
                  <a:lnTo>
                    <a:pt x="3115" y="1881"/>
                  </a:lnTo>
                  <a:lnTo>
                    <a:pt x="3093" y="1979"/>
                  </a:lnTo>
                  <a:lnTo>
                    <a:pt x="3065" y="2074"/>
                  </a:lnTo>
                  <a:lnTo>
                    <a:pt x="3031" y="2166"/>
                  </a:lnTo>
                  <a:lnTo>
                    <a:pt x="2992" y="2256"/>
                  </a:lnTo>
                  <a:lnTo>
                    <a:pt x="2946" y="2343"/>
                  </a:lnTo>
                  <a:lnTo>
                    <a:pt x="2896" y="2426"/>
                  </a:lnTo>
                  <a:lnTo>
                    <a:pt x="2841" y="2507"/>
                  </a:lnTo>
                  <a:lnTo>
                    <a:pt x="2782" y="2583"/>
                  </a:lnTo>
                  <a:lnTo>
                    <a:pt x="2718" y="2656"/>
                  </a:lnTo>
                  <a:lnTo>
                    <a:pt x="2650" y="2724"/>
                  </a:lnTo>
                  <a:lnTo>
                    <a:pt x="2577" y="2789"/>
                  </a:lnTo>
                  <a:lnTo>
                    <a:pt x="2501" y="2848"/>
                  </a:lnTo>
                  <a:lnTo>
                    <a:pt x="2421" y="2903"/>
                  </a:lnTo>
                  <a:lnTo>
                    <a:pt x="2338" y="2953"/>
                  </a:lnTo>
                  <a:lnTo>
                    <a:pt x="2251" y="2999"/>
                  </a:lnTo>
                  <a:lnTo>
                    <a:pt x="2162" y="3038"/>
                  </a:lnTo>
                  <a:lnTo>
                    <a:pt x="2069" y="3072"/>
                  </a:lnTo>
                  <a:lnTo>
                    <a:pt x="1975" y="3100"/>
                  </a:lnTo>
                  <a:lnTo>
                    <a:pt x="1878" y="3123"/>
                  </a:lnTo>
                  <a:lnTo>
                    <a:pt x="1777" y="3140"/>
                  </a:lnTo>
                  <a:lnTo>
                    <a:pt x="1676" y="3149"/>
                  </a:lnTo>
                  <a:lnTo>
                    <a:pt x="1573" y="3152"/>
                  </a:lnTo>
                  <a:lnTo>
                    <a:pt x="1469" y="3149"/>
                  </a:lnTo>
                  <a:lnTo>
                    <a:pt x="1368" y="3140"/>
                  </a:lnTo>
                  <a:lnTo>
                    <a:pt x="1268" y="3123"/>
                  </a:lnTo>
                  <a:lnTo>
                    <a:pt x="1171" y="3100"/>
                  </a:lnTo>
                  <a:lnTo>
                    <a:pt x="1076" y="3072"/>
                  </a:lnTo>
                  <a:lnTo>
                    <a:pt x="984" y="3038"/>
                  </a:lnTo>
                  <a:lnTo>
                    <a:pt x="894" y="2999"/>
                  </a:lnTo>
                  <a:lnTo>
                    <a:pt x="807" y="2953"/>
                  </a:lnTo>
                  <a:lnTo>
                    <a:pt x="725" y="2903"/>
                  </a:lnTo>
                  <a:lnTo>
                    <a:pt x="644" y="2848"/>
                  </a:lnTo>
                  <a:lnTo>
                    <a:pt x="568" y="2789"/>
                  </a:lnTo>
                  <a:lnTo>
                    <a:pt x="496" y="2724"/>
                  </a:lnTo>
                  <a:lnTo>
                    <a:pt x="427" y="2656"/>
                  </a:lnTo>
                  <a:lnTo>
                    <a:pt x="364" y="2583"/>
                  </a:lnTo>
                  <a:lnTo>
                    <a:pt x="304" y="2507"/>
                  </a:lnTo>
                  <a:lnTo>
                    <a:pt x="249" y="2426"/>
                  </a:lnTo>
                  <a:lnTo>
                    <a:pt x="199" y="2343"/>
                  </a:lnTo>
                  <a:lnTo>
                    <a:pt x="154" y="2256"/>
                  </a:lnTo>
                  <a:lnTo>
                    <a:pt x="114" y="2166"/>
                  </a:lnTo>
                  <a:lnTo>
                    <a:pt x="80" y="2074"/>
                  </a:lnTo>
                  <a:lnTo>
                    <a:pt x="52" y="1979"/>
                  </a:lnTo>
                  <a:lnTo>
                    <a:pt x="30" y="1881"/>
                  </a:lnTo>
                  <a:lnTo>
                    <a:pt x="14" y="1781"/>
                  </a:lnTo>
                  <a:lnTo>
                    <a:pt x="3" y="1679"/>
                  </a:lnTo>
                  <a:lnTo>
                    <a:pt x="0" y="1577"/>
                  </a:lnTo>
                  <a:lnTo>
                    <a:pt x="3" y="1473"/>
                  </a:lnTo>
                  <a:lnTo>
                    <a:pt x="14" y="1371"/>
                  </a:lnTo>
                  <a:lnTo>
                    <a:pt x="30" y="1271"/>
                  </a:lnTo>
                  <a:lnTo>
                    <a:pt x="52" y="1174"/>
                  </a:lnTo>
                  <a:lnTo>
                    <a:pt x="80" y="1078"/>
                  </a:lnTo>
                  <a:lnTo>
                    <a:pt x="114" y="986"/>
                  </a:lnTo>
                  <a:lnTo>
                    <a:pt x="154" y="896"/>
                  </a:lnTo>
                  <a:lnTo>
                    <a:pt x="199" y="809"/>
                  </a:lnTo>
                  <a:lnTo>
                    <a:pt x="249" y="725"/>
                  </a:lnTo>
                  <a:lnTo>
                    <a:pt x="304" y="646"/>
                  </a:lnTo>
                  <a:lnTo>
                    <a:pt x="364" y="569"/>
                  </a:lnTo>
                  <a:lnTo>
                    <a:pt x="427" y="496"/>
                  </a:lnTo>
                  <a:lnTo>
                    <a:pt x="496" y="428"/>
                  </a:lnTo>
                  <a:lnTo>
                    <a:pt x="568" y="363"/>
                  </a:lnTo>
                  <a:lnTo>
                    <a:pt x="644" y="304"/>
                  </a:lnTo>
                  <a:lnTo>
                    <a:pt x="725" y="249"/>
                  </a:lnTo>
                  <a:lnTo>
                    <a:pt x="807" y="199"/>
                  </a:lnTo>
                  <a:lnTo>
                    <a:pt x="894" y="153"/>
                  </a:lnTo>
                  <a:lnTo>
                    <a:pt x="984" y="114"/>
                  </a:lnTo>
                  <a:lnTo>
                    <a:pt x="1076" y="80"/>
                  </a:lnTo>
                  <a:lnTo>
                    <a:pt x="1171" y="52"/>
                  </a:lnTo>
                  <a:lnTo>
                    <a:pt x="1268" y="29"/>
                  </a:lnTo>
                  <a:lnTo>
                    <a:pt x="1368" y="12"/>
                  </a:lnTo>
                  <a:lnTo>
                    <a:pt x="1469" y="3"/>
                  </a:lnTo>
                  <a:lnTo>
                    <a:pt x="1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8B362B96-1382-4D10-A28D-CBC73C2309A2}"/>
              </a:ext>
            </a:extLst>
          </p:cNvPr>
          <p:cNvGrpSpPr/>
          <p:nvPr/>
        </p:nvGrpSpPr>
        <p:grpSpPr>
          <a:xfrm>
            <a:off x="975438" y="5023588"/>
            <a:ext cx="555625" cy="519113"/>
            <a:chOff x="3521075" y="5022850"/>
            <a:chExt cx="555625" cy="519113"/>
          </a:xfrm>
          <a:solidFill>
            <a:schemeClr val="bg1"/>
          </a:solidFill>
        </p:grpSpPr>
        <p:sp>
          <p:nvSpPr>
            <p:cNvPr id="14" name="Freeform 454">
              <a:extLst>
                <a:ext uri="{FF2B5EF4-FFF2-40B4-BE49-F238E27FC236}">
                  <a16:creationId xmlns:a16="http://schemas.microsoft.com/office/drawing/2014/main" id="{8EB03EA7-2503-4E82-9EF6-B1DA13105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075" y="5022850"/>
              <a:ext cx="498475" cy="481013"/>
            </a:xfrm>
            <a:custGeom>
              <a:avLst/>
              <a:gdLst>
                <a:gd name="T0" fmla="*/ 151 w 3145"/>
                <a:gd name="T1" fmla="*/ 1322 h 3028"/>
                <a:gd name="T2" fmla="*/ 143 w 3145"/>
                <a:gd name="T3" fmla="*/ 2772 h 3028"/>
                <a:gd name="T4" fmla="*/ 189 w 3145"/>
                <a:gd name="T5" fmla="*/ 2805 h 3028"/>
                <a:gd name="T6" fmla="*/ 660 w 3145"/>
                <a:gd name="T7" fmla="*/ 2786 h 3028"/>
                <a:gd name="T8" fmla="*/ 667 w 3145"/>
                <a:gd name="T9" fmla="*/ 1335 h 3028"/>
                <a:gd name="T10" fmla="*/ 623 w 3145"/>
                <a:gd name="T11" fmla="*/ 1302 h 3028"/>
                <a:gd name="T12" fmla="*/ 1662 w 3145"/>
                <a:gd name="T13" fmla="*/ 6 h 3028"/>
                <a:gd name="T14" fmla="*/ 1812 w 3145"/>
                <a:gd name="T15" fmla="*/ 57 h 3028"/>
                <a:gd name="T16" fmla="*/ 1937 w 3145"/>
                <a:gd name="T17" fmla="*/ 174 h 3028"/>
                <a:gd name="T18" fmla="*/ 2008 w 3145"/>
                <a:gd name="T19" fmla="*/ 348 h 3028"/>
                <a:gd name="T20" fmla="*/ 2024 w 3145"/>
                <a:gd name="T21" fmla="*/ 1013 h 3028"/>
                <a:gd name="T22" fmla="*/ 2870 w 3145"/>
                <a:gd name="T23" fmla="*/ 1043 h 3028"/>
                <a:gd name="T24" fmla="*/ 3036 w 3145"/>
                <a:gd name="T25" fmla="*/ 1158 h 3028"/>
                <a:gd name="T26" fmla="*/ 3132 w 3145"/>
                <a:gd name="T27" fmla="*/ 1338 h 3028"/>
                <a:gd name="T28" fmla="*/ 3145 w 3145"/>
                <a:gd name="T29" fmla="*/ 1463 h 3028"/>
                <a:gd name="T30" fmla="*/ 3116 w 3145"/>
                <a:gd name="T31" fmla="*/ 1576 h 3028"/>
                <a:gd name="T32" fmla="*/ 3058 w 3145"/>
                <a:gd name="T33" fmla="*/ 1599 h 3028"/>
                <a:gd name="T34" fmla="*/ 3006 w 3145"/>
                <a:gd name="T35" fmla="*/ 1570 h 3028"/>
                <a:gd name="T36" fmla="*/ 3004 w 3145"/>
                <a:gd name="T37" fmla="*/ 1453 h 3028"/>
                <a:gd name="T38" fmla="*/ 2977 w 3145"/>
                <a:gd name="T39" fmla="*/ 1322 h 3028"/>
                <a:gd name="T40" fmla="*/ 2872 w 3145"/>
                <a:gd name="T41" fmla="*/ 1202 h 3028"/>
                <a:gd name="T42" fmla="*/ 2714 w 3145"/>
                <a:gd name="T43" fmla="*/ 1155 h 3028"/>
                <a:gd name="T44" fmla="*/ 1904 w 3145"/>
                <a:gd name="T45" fmla="*/ 1134 h 3028"/>
                <a:gd name="T46" fmla="*/ 1884 w 3145"/>
                <a:gd name="T47" fmla="*/ 517 h 3028"/>
                <a:gd name="T48" fmla="*/ 1853 w 3145"/>
                <a:gd name="T49" fmla="*/ 318 h 3028"/>
                <a:gd name="T50" fmla="*/ 1764 w 3145"/>
                <a:gd name="T51" fmla="*/ 193 h 3028"/>
                <a:gd name="T52" fmla="*/ 1635 w 3145"/>
                <a:gd name="T53" fmla="*/ 144 h 3028"/>
                <a:gd name="T54" fmla="*/ 1511 w 3145"/>
                <a:gd name="T55" fmla="*/ 145 h 3028"/>
                <a:gd name="T56" fmla="*/ 1477 w 3145"/>
                <a:gd name="T57" fmla="*/ 754 h 3028"/>
                <a:gd name="T58" fmla="*/ 1404 w 3145"/>
                <a:gd name="T59" fmla="*/ 948 h 3028"/>
                <a:gd name="T60" fmla="*/ 1283 w 3145"/>
                <a:gd name="T61" fmla="*/ 1104 h 3028"/>
                <a:gd name="T62" fmla="*/ 1135 w 3145"/>
                <a:gd name="T63" fmla="*/ 1226 h 3028"/>
                <a:gd name="T64" fmla="*/ 986 w 3145"/>
                <a:gd name="T65" fmla="*/ 1315 h 3028"/>
                <a:gd name="T66" fmla="*/ 858 w 3145"/>
                <a:gd name="T67" fmla="*/ 1373 h 3028"/>
                <a:gd name="T68" fmla="*/ 814 w 3145"/>
                <a:gd name="T69" fmla="*/ 2640 h 3028"/>
                <a:gd name="T70" fmla="*/ 882 w 3145"/>
                <a:gd name="T71" fmla="*/ 2788 h 3028"/>
                <a:gd name="T72" fmla="*/ 1017 w 3145"/>
                <a:gd name="T73" fmla="*/ 2875 h 3028"/>
                <a:gd name="T74" fmla="*/ 1982 w 3145"/>
                <a:gd name="T75" fmla="*/ 2889 h 3028"/>
                <a:gd name="T76" fmla="*/ 2032 w 3145"/>
                <a:gd name="T77" fmla="*/ 2939 h 3028"/>
                <a:gd name="T78" fmla="*/ 2014 w 3145"/>
                <a:gd name="T79" fmla="*/ 3007 h 3028"/>
                <a:gd name="T80" fmla="*/ 1101 w 3145"/>
                <a:gd name="T81" fmla="*/ 3028 h 3028"/>
                <a:gd name="T82" fmla="*/ 916 w 3145"/>
                <a:gd name="T83" fmla="*/ 2986 h 3028"/>
                <a:gd name="T84" fmla="*/ 770 w 3145"/>
                <a:gd name="T85" fmla="*/ 2874 h 3028"/>
                <a:gd name="T86" fmla="*/ 680 w 3145"/>
                <a:gd name="T87" fmla="*/ 2936 h 3028"/>
                <a:gd name="T88" fmla="*/ 155 w 3145"/>
                <a:gd name="T89" fmla="*/ 2942 h 3028"/>
                <a:gd name="T90" fmla="*/ 44 w 3145"/>
                <a:gd name="T91" fmla="*/ 2879 h 3028"/>
                <a:gd name="T92" fmla="*/ 0 w 3145"/>
                <a:gd name="T93" fmla="*/ 2757 h 3028"/>
                <a:gd name="T94" fmla="*/ 25 w 3145"/>
                <a:gd name="T95" fmla="*/ 1255 h 3028"/>
                <a:gd name="T96" fmla="*/ 123 w 3145"/>
                <a:gd name="T97" fmla="*/ 1174 h 3028"/>
                <a:gd name="T98" fmla="*/ 656 w 3145"/>
                <a:gd name="T99" fmla="*/ 1165 h 3028"/>
                <a:gd name="T100" fmla="*/ 764 w 3145"/>
                <a:gd name="T101" fmla="*/ 1226 h 3028"/>
                <a:gd name="T102" fmla="*/ 864 w 3145"/>
                <a:gd name="T103" fmla="*/ 1217 h 3028"/>
                <a:gd name="T104" fmla="*/ 998 w 3145"/>
                <a:gd name="T105" fmla="*/ 1146 h 3028"/>
                <a:gd name="T106" fmla="*/ 1140 w 3145"/>
                <a:gd name="T107" fmla="*/ 1043 h 3028"/>
                <a:gd name="T108" fmla="*/ 1261 w 3145"/>
                <a:gd name="T109" fmla="*/ 907 h 3028"/>
                <a:gd name="T110" fmla="*/ 1336 w 3145"/>
                <a:gd name="T111" fmla="*/ 739 h 3028"/>
                <a:gd name="T112" fmla="*/ 1348 w 3145"/>
                <a:gd name="T113" fmla="*/ 74 h 3028"/>
                <a:gd name="T114" fmla="*/ 1395 w 3145"/>
                <a:gd name="T115" fmla="*/ 26 h 3028"/>
                <a:gd name="T116" fmla="*/ 1444 w 3145"/>
                <a:gd name="T117" fmla="*/ 14 h 3028"/>
                <a:gd name="T118" fmla="*/ 1555 w 3145"/>
                <a:gd name="T119" fmla="*/ 0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5" h="3028">
                  <a:moveTo>
                    <a:pt x="189" y="1302"/>
                  </a:moveTo>
                  <a:lnTo>
                    <a:pt x="174" y="1304"/>
                  </a:lnTo>
                  <a:lnTo>
                    <a:pt x="160" y="1312"/>
                  </a:lnTo>
                  <a:lnTo>
                    <a:pt x="151" y="1322"/>
                  </a:lnTo>
                  <a:lnTo>
                    <a:pt x="143" y="1335"/>
                  </a:lnTo>
                  <a:lnTo>
                    <a:pt x="141" y="1350"/>
                  </a:lnTo>
                  <a:lnTo>
                    <a:pt x="141" y="2757"/>
                  </a:lnTo>
                  <a:lnTo>
                    <a:pt x="143" y="2772"/>
                  </a:lnTo>
                  <a:lnTo>
                    <a:pt x="151" y="2786"/>
                  </a:lnTo>
                  <a:lnTo>
                    <a:pt x="160" y="2795"/>
                  </a:lnTo>
                  <a:lnTo>
                    <a:pt x="174" y="2803"/>
                  </a:lnTo>
                  <a:lnTo>
                    <a:pt x="189" y="2805"/>
                  </a:lnTo>
                  <a:lnTo>
                    <a:pt x="622" y="2805"/>
                  </a:lnTo>
                  <a:lnTo>
                    <a:pt x="636" y="2803"/>
                  </a:lnTo>
                  <a:lnTo>
                    <a:pt x="650" y="2795"/>
                  </a:lnTo>
                  <a:lnTo>
                    <a:pt x="660" y="2786"/>
                  </a:lnTo>
                  <a:lnTo>
                    <a:pt x="667" y="2772"/>
                  </a:lnTo>
                  <a:lnTo>
                    <a:pt x="669" y="2757"/>
                  </a:lnTo>
                  <a:lnTo>
                    <a:pt x="669" y="1350"/>
                  </a:lnTo>
                  <a:lnTo>
                    <a:pt x="667" y="1335"/>
                  </a:lnTo>
                  <a:lnTo>
                    <a:pt x="660" y="1322"/>
                  </a:lnTo>
                  <a:lnTo>
                    <a:pt x="650" y="1312"/>
                  </a:lnTo>
                  <a:lnTo>
                    <a:pt x="638" y="1304"/>
                  </a:lnTo>
                  <a:lnTo>
                    <a:pt x="623" y="1302"/>
                  </a:lnTo>
                  <a:lnTo>
                    <a:pt x="189" y="1302"/>
                  </a:lnTo>
                  <a:close/>
                  <a:moveTo>
                    <a:pt x="1589" y="0"/>
                  </a:moveTo>
                  <a:lnTo>
                    <a:pt x="1625" y="2"/>
                  </a:lnTo>
                  <a:lnTo>
                    <a:pt x="1662" y="6"/>
                  </a:lnTo>
                  <a:lnTo>
                    <a:pt x="1700" y="14"/>
                  </a:lnTo>
                  <a:lnTo>
                    <a:pt x="1738" y="24"/>
                  </a:lnTo>
                  <a:lnTo>
                    <a:pt x="1775" y="38"/>
                  </a:lnTo>
                  <a:lnTo>
                    <a:pt x="1812" y="57"/>
                  </a:lnTo>
                  <a:lnTo>
                    <a:pt x="1847" y="81"/>
                  </a:lnTo>
                  <a:lnTo>
                    <a:pt x="1881" y="108"/>
                  </a:lnTo>
                  <a:lnTo>
                    <a:pt x="1911" y="139"/>
                  </a:lnTo>
                  <a:lnTo>
                    <a:pt x="1937" y="174"/>
                  </a:lnTo>
                  <a:lnTo>
                    <a:pt x="1961" y="212"/>
                  </a:lnTo>
                  <a:lnTo>
                    <a:pt x="1980" y="254"/>
                  </a:lnTo>
                  <a:lnTo>
                    <a:pt x="1996" y="300"/>
                  </a:lnTo>
                  <a:lnTo>
                    <a:pt x="2008" y="348"/>
                  </a:lnTo>
                  <a:lnTo>
                    <a:pt x="2018" y="401"/>
                  </a:lnTo>
                  <a:lnTo>
                    <a:pt x="2023" y="457"/>
                  </a:lnTo>
                  <a:lnTo>
                    <a:pt x="2024" y="517"/>
                  </a:lnTo>
                  <a:lnTo>
                    <a:pt x="2024" y="1013"/>
                  </a:lnTo>
                  <a:lnTo>
                    <a:pt x="2714" y="1013"/>
                  </a:lnTo>
                  <a:lnTo>
                    <a:pt x="2768" y="1018"/>
                  </a:lnTo>
                  <a:lnTo>
                    <a:pt x="2820" y="1027"/>
                  </a:lnTo>
                  <a:lnTo>
                    <a:pt x="2870" y="1043"/>
                  </a:lnTo>
                  <a:lnTo>
                    <a:pt x="2916" y="1064"/>
                  </a:lnTo>
                  <a:lnTo>
                    <a:pt x="2960" y="1091"/>
                  </a:lnTo>
                  <a:lnTo>
                    <a:pt x="3000" y="1122"/>
                  </a:lnTo>
                  <a:lnTo>
                    <a:pt x="3036" y="1158"/>
                  </a:lnTo>
                  <a:lnTo>
                    <a:pt x="3067" y="1199"/>
                  </a:lnTo>
                  <a:lnTo>
                    <a:pt x="3095" y="1242"/>
                  </a:lnTo>
                  <a:lnTo>
                    <a:pt x="3116" y="1289"/>
                  </a:lnTo>
                  <a:lnTo>
                    <a:pt x="3132" y="1338"/>
                  </a:lnTo>
                  <a:lnTo>
                    <a:pt x="3141" y="1390"/>
                  </a:lnTo>
                  <a:lnTo>
                    <a:pt x="3145" y="1444"/>
                  </a:lnTo>
                  <a:lnTo>
                    <a:pt x="3145" y="1458"/>
                  </a:lnTo>
                  <a:lnTo>
                    <a:pt x="3145" y="1463"/>
                  </a:lnTo>
                  <a:lnTo>
                    <a:pt x="3145" y="1470"/>
                  </a:lnTo>
                  <a:lnTo>
                    <a:pt x="3133" y="1541"/>
                  </a:lnTo>
                  <a:lnTo>
                    <a:pt x="3126" y="1560"/>
                  </a:lnTo>
                  <a:lnTo>
                    <a:pt x="3116" y="1576"/>
                  </a:lnTo>
                  <a:lnTo>
                    <a:pt x="3101" y="1588"/>
                  </a:lnTo>
                  <a:lnTo>
                    <a:pt x="3083" y="1596"/>
                  </a:lnTo>
                  <a:lnTo>
                    <a:pt x="3063" y="1599"/>
                  </a:lnTo>
                  <a:lnTo>
                    <a:pt x="3058" y="1599"/>
                  </a:lnTo>
                  <a:lnTo>
                    <a:pt x="3052" y="1598"/>
                  </a:lnTo>
                  <a:lnTo>
                    <a:pt x="3033" y="1594"/>
                  </a:lnTo>
                  <a:lnTo>
                    <a:pt x="3018" y="1584"/>
                  </a:lnTo>
                  <a:lnTo>
                    <a:pt x="3006" y="1570"/>
                  </a:lnTo>
                  <a:lnTo>
                    <a:pt x="2997" y="1554"/>
                  </a:lnTo>
                  <a:lnTo>
                    <a:pt x="2993" y="1537"/>
                  </a:lnTo>
                  <a:lnTo>
                    <a:pt x="2994" y="1518"/>
                  </a:lnTo>
                  <a:lnTo>
                    <a:pt x="3004" y="1453"/>
                  </a:lnTo>
                  <a:lnTo>
                    <a:pt x="3004" y="1445"/>
                  </a:lnTo>
                  <a:lnTo>
                    <a:pt x="3001" y="1402"/>
                  </a:lnTo>
                  <a:lnTo>
                    <a:pt x="2992" y="1362"/>
                  </a:lnTo>
                  <a:lnTo>
                    <a:pt x="2977" y="1322"/>
                  </a:lnTo>
                  <a:lnTo>
                    <a:pt x="2957" y="1286"/>
                  </a:lnTo>
                  <a:lnTo>
                    <a:pt x="2932" y="1255"/>
                  </a:lnTo>
                  <a:lnTo>
                    <a:pt x="2904" y="1226"/>
                  </a:lnTo>
                  <a:lnTo>
                    <a:pt x="2872" y="1202"/>
                  </a:lnTo>
                  <a:lnTo>
                    <a:pt x="2836" y="1182"/>
                  </a:lnTo>
                  <a:lnTo>
                    <a:pt x="2798" y="1167"/>
                  </a:lnTo>
                  <a:lnTo>
                    <a:pt x="2756" y="1158"/>
                  </a:lnTo>
                  <a:lnTo>
                    <a:pt x="2714" y="1155"/>
                  </a:lnTo>
                  <a:lnTo>
                    <a:pt x="1954" y="1155"/>
                  </a:lnTo>
                  <a:lnTo>
                    <a:pt x="1935" y="1152"/>
                  </a:lnTo>
                  <a:lnTo>
                    <a:pt x="1918" y="1146"/>
                  </a:lnTo>
                  <a:lnTo>
                    <a:pt x="1904" y="1134"/>
                  </a:lnTo>
                  <a:lnTo>
                    <a:pt x="1894" y="1120"/>
                  </a:lnTo>
                  <a:lnTo>
                    <a:pt x="1886" y="1103"/>
                  </a:lnTo>
                  <a:lnTo>
                    <a:pt x="1884" y="1084"/>
                  </a:lnTo>
                  <a:lnTo>
                    <a:pt x="1884" y="517"/>
                  </a:lnTo>
                  <a:lnTo>
                    <a:pt x="1882" y="460"/>
                  </a:lnTo>
                  <a:lnTo>
                    <a:pt x="1877" y="408"/>
                  </a:lnTo>
                  <a:lnTo>
                    <a:pt x="1867" y="360"/>
                  </a:lnTo>
                  <a:lnTo>
                    <a:pt x="1853" y="318"/>
                  </a:lnTo>
                  <a:lnTo>
                    <a:pt x="1836" y="280"/>
                  </a:lnTo>
                  <a:lnTo>
                    <a:pt x="1816" y="246"/>
                  </a:lnTo>
                  <a:lnTo>
                    <a:pt x="1792" y="217"/>
                  </a:lnTo>
                  <a:lnTo>
                    <a:pt x="1764" y="193"/>
                  </a:lnTo>
                  <a:lnTo>
                    <a:pt x="1733" y="174"/>
                  </a:lnTo>
                  <a:lnTo>
                    <a:pt x="1702" y="160"/>
                  </a:lnTo>
                  <a:lnTo>
                    <a:pt x="1668" y="150"/>
                  </a:lnTo>
                  <a:lnTo>
                    <a:pt x="1635" y="144"/>
                  </a:lnTo>
                  <a:lnTo>
                    <a:pt x="1601" y="141"/>
                  </a:lnTo>
                  <a:lnTo>
                    <a:pt x="1569" y="141"/>
                  </a:lnTo>
                  <a:lnTo>
                    <a:pt x="1538" y="142"/>
                  </a:lnTo>
                  <a:lnTo>
                    <a:pt x="1511" y="145"/>
                  </a:lnTo>
                  <a:lnTo>
                    <a:pt x="1486" y="148"/>
                  </a:lnTo>
                  <a:lnTo>
                    <a:pt x="1486" y="642"/>
                  </a:lnTo>
                  <a:lnTo>
                    <a:pt x="1484" y="699"/>
                  </a:lnTo>
                  <a:lnTo>
                    <a:pt x="1477" y="754"/>
                  </a:lnTo>
                  <a:lnTo>
                    <a:pt x="1464" y="806"/>
                  </a:lnTo>
                  <a:lnTo>
                    <a:pt x="1448" y="856"/>
                  </a:lnTo>
                  <a:lnTo>
                    <a:pt x="1428" y="903"/>
                  </a:lnTo>
                  <a:lnTo>
                    <a:pt x="1404" y="948"/>
                  </a:lnTo>
                  <a:lnTo>
                    <a:pt x="1377" y="991"/>
                  </a:lnTo>
                  <a:lnTo>
                    <a:pt x="1348" y="1031"/>
                  </a:lnTo>
                  <a:lnTo>
                    <a:pt x="1317" y="1069"/>
                  </a:lnTo>
                  <a:lnTo>
                    <a:pt x="1283" y="1104"/>
                  </a:lnTo>
                  <a:lnTo>
                    <a:pt x="1247" y="1138"/>
                  </a:lnTo>
                  <a:lnTo>
                    <a:pt x="1210" y="1170"/>
                  </a:lnTo>
                  <a:lnTo>
                    <a:pt x="1173" y="1200"/>
                  </a:lnTo>
                  <a:lnTo>
                    <a:pt x="1135" y="1226"/>
                  </a:lnTo>
                  <a:lnTo>
                    <a:pt x="1097" y="1252"/>
                  </a:lnTo>
                  <a:lnTo>
                    <a:pt x="1059" y="1275"/>
                  </a:lnTo>
                  <a:lnTo>
                    <a:pt x="1022" y="1296"/>
                  </a:lnTo>
                  <a:lnTo>
                    <a:pt x="986" y="1315"/>
                  </a:lnTo>
                  <a:lnTo>
                    <a:pt x="951" y="1333"/>
                  </a:lnTo>
                  <a:lnTo>
                    <a:pt x="918" y="1348"/>
                  </a:lnTo>
                  <a:lnTo>
                    <a:pt x="887" y="1362"/>
                  </a:lnTo>
                  <a:lnTo>
                    <a:pt x="858" y="1373"/>
                  </a:lnTo>
                  <a:lnTo>
                    <a:pt x="833" y="1384"/>
                  </a:lnTo>
                  <a:lnTo>
                    <a:pt x="810" y="1391"/>
                  </a:lnTo>
                  <a:lnTo>
                    <a:pt x="810" y="2597"/>
                  </a:lnTo>
                  <a:lnTo>
                    <a:pt x="814" y="2640"/>
                  </a:lnTo>
                  <a:lnTo>
                    <a:pt x="823" y="2681"/>
                  </a:lnTo>
                  <a:lnTo>
                    <a:pt x="837" y="2719"/>
                  </a:lnTo>
                  <a:lnTo>
                    <a:pt x="857" y="2755"/>
                  </a:lnTo>
                  <a:lnTo>
                    <a:pt x="882" y="2788"/>
                  </a:lnTo>
                  <a:lnTo>
                    <a:pt x="910" y="2816"/>
                  </a:lnTo>
                  <a:lnTo>
                    <a:pt x="943" y="2841"/>
                  </a:lnTo>
                  <a:lnTo>
                    <a:pt x="979" y="2861"/>
                  </a:lnTo>
                  <a:lnTo>
                    <a:pt x="1017" y="2875"/>
                  </a:lnTo>
                  <a:lnTo>
                    <a:pt x="1059" y="2884"/>
                  </a:lnTo>
                  <a:lnTo>
                    <a:pt x="1101" y="2887"/>
                  </a:lnTo>
                  <a:lnTo>
                    <a:pt x="1964" y="2887"/>
                  </a:lnTo>
                  <a:lnTo>
                    <a:pt x="1982" y="2889"/>
                  </a:lnTo>
                  <a:lnTo>
                    <a:pt x="1999" y="2897"/>
                  </a:lnTo>
                  <a:lnTo>
                    <a:pt x="2014" y="2907"/>
                  </a:lnTo>
                  <a:lnTo>
                    <a:pt x="2024" y="2922"/>
                  </a:lnTo>
                  <a:lnTo>
                    <a:pt x="2032" y="2939"/>
                  </a:lnTo>
                  <a:lnTo>
                    <a:pt x="2034" y="2957"/>
                  </a:lnTo>
                  <a:lnTo>
                    <a:pt x="2032" y="2976"/>
                  </a:lnTo>
                  <a:lnTo>
                    <a:pt x="2024" y="2993"/>
                  </a:lnTo>
                  <a:lnTo>
                    <a:pt x="2014" y="3007"/>
                  </a:lnTo>
                  <a:lnTo>
                    <a:pt x="1999" y="3019"/>
                  </a:lnTo>
                  <a:lnTo>
                    <a:pt x="1982" y="3025"/>
                  </a:lnTo>
                  <a:lnTo>
                    <a:pt x="1964" y="3028"/>
                  </a:lnTo>
                  <a:lnTo>
                    <a:pt x="1101" y="3028"/>
                  </a:lnTo>
                  <a:lnTo>
                    <a:pt x="1052" y="3025"/>
                  </a:lnTo>
                  <a:lnTo>
                    <a:pt x="1005" y="3016"/>
                  </a:lnTo>
                  <a:lnTo>
                    <a:pt x="959" y="3004"/>
                  </a:lnTo>
                  <a:lnTo>
                    <a:pt x="916" y="2986"/>
                  </a:lnTo>
                  <a:lnTo>
                    <a:pt x="875" y="2964"/>
                  </a:lnTo>
                  <a:lnTo>
                    <a:pt x="837" y="2937"/>
                  </a:lnTo>
                  <a:lnTo>
                    <a:pt x="802" y="2906"/>
                  </a:lnTo>
                  <a:lnTo>
                    <a:pt x="770" y="2874"/>
                  </a:lnTo>
                  <a:lnTo>
                    <a:pt x="752" y="2894"/>
                  </a:lnTo>
                  <a:lnTo>
                    <a:pt x="731" y="2912"/>
                  </a:lnTo>
                  <a:lnTo>
                    <a:pt x="707" y="2925"/>
                  </a:lnTo>
                  <a:lnTo>
                    <a:pt x="680" y="2936"/>
                  </a:lnTo>
                  <a:lnTo>
                    <a:pt x="652" y="2943"/>
                  </a:lnTo>
                  <a:lnTo>
                    <a:pt x="623" y="2946"/>
                  </a:lnTo>
                  <a:lnTo>
                    <a:pt x="189" y="2946"/>
                  </a:lnTo>
                  <a:lnTo>
                    <a:pt x="155" y="2942"/>
                  </a:lnTo>
                  <a:lnTo>
                    <a:pt x="123" y="2934"/>
                  </a:lnTo>
                  <a:lnTo>
                    <a:pt x="93" y="2920"/>
                  </a:lnTo>
                  <a:lnTo>
                    <a:pt x="67" y="2901"/>
                  </a:lnTo>
                  <a:lnTo>
                    <a:pt x="44" y="2879"/>
                  </a:lnTo>
                  <a:lnTo>
                    <a:pt x="25" y="2852"/>
                  </a:lnTo>
                  <a:lnTo>
                    <a:pt x="12" y="2823"/>
                  </a:lnTo>
                  <a:lnTo>
                    <a:pt x="3" y="2791"/>
                  </a:lnTo>
                  <a:lnTo>
                    <a:pt x="0" y="2757"/>
                  </a:lnTo>
                  <a:lnTo>
                    <a:pt x="0" y="1350"/>
                  </a:lnTo>
                  <a:lnTo>
                    <a:pt x="3" y="1316"/>
                  </a:lnTo>
                  <a:lnTo>
                    <a:pt x="12" y="1284"/>
                  </a:lnTo>
                  <a:lnTo>
                    <a:pt x="25" y="1255"/>
                  </a:lnTo>
                  <a:lnTo>
                    <a:pt x="44" y="1229"/>
                  </a:lnTo>
                  <a:lnTo>
                    <a:pt x="67" y="1206"/>
                  </a:lnTo>
                  <a:lnTo>
                    <a:pt x="93" y="1188"/>
                  </a:lnTo>
                  <a:lnTo>
                    <a:pt x="123" y="1174"/>
                  </a:lnTo>
                  <a:lnTo>
                    <a:pt x="155" y="1165"/>
                  </a:lnTo>
                  <a:lnTo>
                    <a:pt x="189" y="1162"/>
                  </a:lnTo>
                  <a:lnTo>
                    <a:pt x="623" y="1162"/>
                  </a:lnTo>
                  <a:lnTo>
                    <a:pt x="656" y="1165"/>
                  </a:lnTo>
                  <a:lnTo>
                    <a:pt x="686" y="1173"/>
                  </a:lnTo>
                  <a:lnTo>
                    <a:pt x="715" y="1187"/>
                  </a:lnTo>
                  <a:lnTo>
                    <a:pt x="742" y="1204"/>
                  </a:lnTo>
                  <a:lnTo>
                    <a:pt x="764" y="1226"/>
                  </a:lnTo>
                  <a:lnTo>
                    <a:pt x="783" y="1252"/>
                  </a:lnTo>
                  <a:lnTo>
                    <a:pt x="806" y="1242"/>
                  </a:lnTo>
                  <a:lnTo>
                    <a:pt x="834" y="1230"/>
                  </a:lnTo>
                  <a:lnTo>
                    <a:pt x="864" y="1217"/>
                  </a:lnTo>
                  <a:lnTo>
                    <a:pt x="895" y="1202"/>
                  </a:lnTo>
                  <a:lnTo>
                    <a:pt x="928" y="1185"/>
                  </a:lnTo>
                  <a:lnTo>
                    <a:pt x="963" y="1166"/>
                  </a:lnTo>
                  <a:lnTo>
                    <a:pt x="998" y="1146"/>
                  </a:lnTo>
                  <a:lnTo>
                    <a:pt x="1034" y="1122"/>
                  </a:lnTo>
                  <a:lnTo>
                    <a:pt x="1070" y="1098"/>
                  </a:lnTo>
                  <a:lnTo>
                    <a:pt x="1105" y="1072"/>
                  </a:lnTo>
                  <a:lnTo>
                    <a:pt x="1140" y="1043"/>
                  </a:lnTo>
                  <a:lnTo>
                    <a:pt x="1173" y="1012"/>
                  </a:lnTo>
                  <a:lnTo>
                    <a:pt x="1205" y="979"/>
                  </a:lnTo>
                  <a:lnTo>
                    <a:pt x="1235" y="945"/>
                  </a:lnTo>
                  <a:lnTo>
                    <a:pt x="1261" y="907"/>
                  </a:lnTo>
                  <a:lnTo>
                    <a:pt x="1286" y="869"/>
                  </a:lnTo>
                  <a:lnTo>
                    <a:pt x="1306" y="828"/>
                  </a:lnTo>
                  <a:lnTo>
                    <a:pt x="1323" y="785"/>
                  </a:lnTo>
                  <a:lnTo>
                    <a:pt x="1336" y="739"/>
                  </a:lnTo>
                  <a:lnTo>
                    <a:pt x="1343" y="691"/>
                  </a:lnTo>
                  <a:lnTo>
                    <a:pt x="1345" y="642"/>
                  </a:lnTo>
                  <a:lnTo>
                    <a:pt x="1345" y="92"/>
                  </a:lnTo>
                  <a:lnTo>
                    <a:pt x="1348" y="74"/>
                  </a:lnTo>
                  <a:lnTo>
                    <a:pt x="1355" y="58"/>
                  </a:lnTo>
                  <a:lnTo>
                    <a:pt x="1365" y="45"/>
                  </a:lnTo>
                  <a:lnTo>
                    <a:pt x="1378" y="33"/>
                  </a:lnTo>
                  <a:lnTo>
                    <a:pt x="1395" y="26"/>
                  </a:lnTo>
                  <a:lnTo>
                    <a:pt x="1399" y="24"/>
                  </a:lnTo>
                  <a:lnTo>
                    <a:pt x="1410" y="21"/>
                  </a:lnTo>
                  <a:lnTo>
                    <a:pt x="1425" y="17"/>
                  </a:lnTo>
                  <a:lnTo>
                    <a:pt x="1444" y="14"/>
                  </a:lnTo>
                  <a:lnTo>
                    <a:pt x="1467" y="10"/>
                  </a:lnTo>
                  <a:lnTo>
                    <a:pt x="1494" y="5"/>
                  </a:lnTo>
                  <a:lnTo>
                    <a:pt x="1523" y="2"/>
                  </a:lnTo>
                  <a:lnTo>
                    <a:pt x="1555" y="0"/>
                  </a:lnTo>
                  <a:lnTo>
                    <a:pt x="1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55">
              <a:extLst>
                <a:ext uri="{FF2B5EF4-FFF2-40B4-BE49-F238E27FC236}">
                  <a16:creationId xmlns:a16="http://schemas.microsoft.com/office/drawing/2014/main" id="{5EA4A285-E38C-4015-B630-C0E30B226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3500" y="5302250"/>
              <a:ext cx="203200" cy="239713"/>
            </a:xfrm>
            <a:custGeom>
              <a:avLst/>
              <a:gdLst>
                <a:gd name="T0" fmla="*/ 141 w 1277"/>
                <a:gd name="T1" fmla="*/ 1373 h 1513"/>
                <a:gd name="T2" fmla="*/ 1137 w 1277"/>
                <a:gd name="T3" fmla="*/ 781 h 1513"/>
                <a:gd name="T4" fmla="*/ 638 w 1277"/>
                <a:gd name="T5" fmla="*/ 140 h 1513"/>
                <a:gd name="T6" fmla="*/ 554 w 1277"/>
                <a:gd name="T7" fmla="*/ 153 h 1513"/>
                <a:gd name="T8" fmla="*/ 481 w 1277"/>
                <a:gd name="T9" fmla="*/ 187 h 1513"/>
                <a:gd name="T10" fmla="*/ 420 w 1277"/>
                <a:gd name="T11" fmla="*/ 240 h 1513"/>
                <a:gd name="T12" fmla="*/ 376 w 1277"/>
                <a:gd name="T13" fmla="*/ 308 h 1513"/>
                <a:gd name="T14" fmla="*/ 352 w 1277"/>
                <a:gd name="T15" fmla="*/ 387 h 1513"/>
                <a:gd name="T16" fmla="*/ 349 w 1277"/>
                <a:gd name="T17" fmla="*/ 641 h 1513"/>
                <a:gd name="T18" fmla="*/ 928 w 1277"/>
                <a:gd name="T19" fmla="*/ 429 h 1513"/>
                <a:gd name="T20" fmla="*/ 915 w 1277"/>
                <a:gd name="T21" fmla="*/ 346 h 1513"/>
                <a:gd name="T22" fmla="*/ 881 w 1277"/>
                <a:gd name="T23" fmla="*/ 273 h 1513"/>
                <a:gd name="T24" fmla="*/ 828 w 1277"/>
                <a:gd name="T25" fmla="*/ 211 h 1513"/>
                <a:gd name="T26" fmla="*/ 760 w 1277"/>
                <a:gd name="T27" fmla="*/ 168 h 1513"/>
                <a:gd name="T28" fmla="*/ 681 w 1277"/>
                <a:gd name="T29" fmla="*/ 144 h 1513"/>
                <a:gd name="T30" fmla="*/ 638 w 1277"/>
                <a:gd name="T31" fmla="*/ 0 h 1513"/>
                <a:gd name="T32" fmla="*/ 744 w 1277"/>
                <a:gd name="T33" fmla="*/ 12 h 1513"/>
                <a:gd name="T34" fmla="*/ 841 w 1277"/>
                <a:gd name="T35" fmla="*/ 50 h 1513"/>
                <a:gd name="T36" fmla="*/ 924 w 1277"/>
                <a:gd name="T37" fmla="*/ 109 h 1513"/>
                <a:gd name="T38" fmla="*/ 992 w 1277"/>
                <a:gd name="T39" fmla="*/ 184 h 1513"/>
                <a:gd name="T40" fmla="*/ 1040 w 1277"/>
                <a:gd name="T41" fmla="*/ 274 h 1513"/>
                <a:gd name="T42" fmla="*/ 1066 w 1277"/>
                <a:gd name="T43" fmla="*/ 375 h 1513"/>
                <a:gd name="T44" fmla="*/ 1069 w 1277"/>
                <a:gd name="T45" fmla="*/ 641 h 1513"/>
                <a:gd name="T46" fmla="*/ 1226 w 1277"/>
                <a:gd name="T47" fmla="*/ 643 h 1513"/>
                <a:gd name="T48" fmla="*/ 1257 w 1277"/>
                <a:gd name="T49" fmla="*/ 661 h 1513"/>
                <a:gd name="T50" fmla="*/ 1275 w 1277"/>
                <a:gd name="T51" fmla="*/ 692 h 1513"/>
                <a:gd name="T52" fmla="*/ 1277 w 1277"/>
                <a:gd name="T53" fmla="*/ 1443 h 1513"/>
                <a:gd name="T54" fmla="*/ 1267 w 1277"/>
                <a:gd name="T55" fmla="*/ 1478 h 1513"/>
                <a:gd name="T56" fmla="*/ 1243 w 1277"/>
                <a:gd name="T57" fmla="*/ 1503 h 1513"/>
                <a:gd name="T58" fmla="*/ 1207 w 1277"/>
                <a:gd name="T59" fmla="*/ 1513 h 1513"/>
                <a:gd name="T60" fmla="*/ 52 w 1277"/>
                <a:gd name="T61" fmla="*/ 1510 h 1513"/>
                <a:gd name="T62" fmla="*/ 21 w 1277"/>
                <a:gd name="T63" fmla="*/ 1492 h 1513"/>
                <a:gd name="T64" fmla="*/ 3 w 1277"/>
                <a:gd name="T65" fmla="*/ 1461 h 1513"/>
                <a:gd name="T66" fmla="*/ 0 w 1277"/>
                <a:gd name="T67" fmla="*/ 710 h 1513"/>
                <a:gd name="T68" fmla="*/ 9 w 1277"/>
                <a:gd name="T69" fmla="*/ 675 h 1513"/>
                <a:gd name="T70" fmla="*/ 35 w 1277"/>
                <a:gd name="T71" fmla="*/ 650 h 1513"/>
                <a:gd name="T72" fmla="*/ 71 w 1277"/>
                <a:gd name="T73" fmla="*/ 640 h 1513"/>
                <a:gd name="T74" fmla="*/ 209 w 1277"/>
                <a:gd name="T75" fmla="*/ 428 h 1513"/>
                <a:gd name="T76" fmla="*/ 221 w 1277"/>
                <a:gd name="T77" fmla="*/ 324 h 1513"/>
                <a:gd name="T78" fmla="*/ 258 w 1277"/>
                <a:gd name="T79" fmla="*/ 227 h 1513"/>
                <a:gd name="T80" fmla="*/ 317 w 1277"/>
                <a:gd name="T81" fmla="*/ 144 h 1513"/>
                <a:gd name="T82" fmla="*/ 392 w 1277"/>
                <a:gd name="T83" fmla="*/ 77 h 1513"/>
                <a:gd name="T84" fmla="*/ 482 w 1277"/>
                <a:gd name="T85" fmla="*/ 28 h 1513"/>
                <a:gd name="T86" fmla="*/ 584 w 1277"/>
                <a:gd name="T87" fmla="*/ 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7" h="1513">
                  <a:moveTo>
                    <a:pt x="141" y="781"/>
                  </a:moveTo>
                  <a:lnTo>
                    <a:pt x="141" y="1373"/>
                  </a:lnTo>
                  <a:lnTo>
                    <a:pt x="1137" y="1373"/>
                  </a:lnTo>
                  <a:lnTo>
                    <a:pt x="1137" y="781"/>
                  </a:lnTo>
                  <a:lnTo>
                    <a:pt x="141" y="781"/>
                  </a:lnTo>
                  <a:close/>
                  <a:moveTo>
                    <a:pt x="638" y="140"/>
                  </a:moveTo>
                  <a:lnTo>
                    <a:pt x="596" y="144"/>
                  </a:lnTo>
                  <a:lnTo>
                    <a:pt x="554" y="153"/>
                  </a:lnTo>
                  <a:lnTo>
                    <a:pt x="516" y="168"/>
                  </a:lnTo>
                  <a:lnTo>
                    <a:pt x="481" y="187"/>
                  </a:lnTo>
                  <a:lnTo>
                    <a:pt x="448" y="211"/>
                  </a:lnTo>
                  <a:lnTo>
                    <a:pt x="420" y="240"/>
                  </a:lnTo>
                  <a:lnTo>
                    <a:pt x="395" y="272"/>
                  </a:lnTo>
                  <a:lnTo>
                    <a:pt x="376" y="308"/>
                  </a:lnTo>
                  <a:lnTo>
                    <a:pt x="361" y="346"/>
                  </a:lnTo>
                  <a:lnTo>
                    <a:pt x="352" y="387"/>
                  </a:lnTo>
                  <a:lnTo>
                    <a:pt x="349" y="429"/>
                  </a:lnTo>
                  <a:lnTo>
                    <a:pt x="349" y="641"/>
                  </a:lnTo>
                  <a:lnTo>
                    <a:pt x="928" y="641"/>
                  </a:lnTo>
                  <a:lnTo>
                    <a:pt x="928" y="429"/>
                  </a:lnTo>
                  <a:lnTo>
                    <a:pt x="925" y="387"/>
                  </a:lnTo>
                  <a:lnTo>
                    <a:pt x="915" y="346"/>
                  </a:lnTo>
                  <a:lnTo>
                    <a:pt x="900" y="308"/>
                  </a:lnTo>
                  <a:lnTo>
                    <a:pt x="881" y="273"/>
                  </a:lnTo>
                  <a:lnTo>
                    <a:pt x="857" y="240"/>
                  </a:lnTo>
                  <a:lnTo>
                    <a:pt x="828" y="211"/>
                  </a:lnTo>
                  <a:lnTo>
                    <a:pt x="795" y="187"/>
                  </a:lnTo>
                  <a:lnTo>
                    <a:pt x="760" y="168"/>
                  </a:lnTo>
                  <a:lnTo>
                    <a:pt x="722" y="153"/>
                  </a:lnTo>
                  <a:lnTo>
                    <a:pt x="681" y="144"/>
                  </a:lnTo>
                  <a:lnTo>
                    <a:pt x="638" y="140"/>
                  </a:lnTo>
                  <a:close/>
                  <a:moveTo>
                    <a:pt x="638" y="0"/>
                  </a:moveTo>
                  <a:lnTo>
                    <a:pt x="692" y="3"/>
                  </a:lnTo>
                  <a:lnTo>
                    <a:pt x="744" y="12"/>
                  </a:lnTo>
                  <a:lnTo>
                    <a:pt x="794" y="28"/>
                  </a:lnTo>
                  <a:lnTo>
                    <a:pt x="841" y="50"/>
                  </a:lnTo>
                  <a:lnTo>
                    <a:pt x="884" y="77"/>
                  </a:lnTo>
                  <a:lnTo>
                    <a:pt x="924" y="109"/>
                  </a:lnTo>
                  <a:lnTo>
                    <a:pt x="960" y="144"/>
                  </a:lnTo>
                  <a:lnTo>
                    <a:pt x="992" y="184"/>
                  </a:lnTo>
                  <a:lnTo>
                    <a:pt x="1018" y="227"/>
                  </a:lnTo>
                  <a:lnTo>
                    <a:pt x="1040" y="274"/>
                  </a:lnTo>
                  <a:lnTo>
                    <a:pt x="1056" y="324"/>
                  </a:lnTo>
                  <a:lnTo>
                    <a:pt x="1066" y="375"/>
                  </a:lnTo>
                  <a:lnTo>
                    <a:pt x="1069" y="429"/>
                  </a:lnTo>
                  <a:lnTo>
                    <a:pt x="1069" y="641"/>
                  </a:lnTo>
                  <a:lnTo>
                    <a:pt x="1207" y="641"/>
                  </a:lnTo>
                  <a:lnTo>
                    <a:pt x="1226" y="643"/>
                  </a:lnTo>
                  <a:lnTo>
                    <a:pt x="1243" y="651"/>
                  </a:lnTo>
                  <a:lnTo>
                    <a:pt x="1257" y="661"/>
                  </a:lnTo>
                  <a:lnTo>
                    <a:pt x="1267" y="675"/>
                  </a:lnTo>
                  <a:lnTo>
                    <a:pt x="1275" y="692"/>
                  </a:lnTo>
                  <a:lnTo>
                    <a:pt x="1277" y="711"/>
                  </a:lnTo>
                  <a:lnTo>
                    <a:pt x="1277" y="1443"/>
                  </a:lnTo>
                  <a:lnTo>
                    <a:pt x="1275" y="1461"/>
                  </a:lnTo>
                  <a:lnTo>
                    <a:pt x="1267" y="1478"/>
                  </a:lnTo>
                  <a:lnTo>
                    <a:pt x="1257" y="1492"/>
                  </a:lnTo>
                  <a:lnTo>
                    <a:pt x="1243" y="1503"/>
                  </a:lnTo>
                  <a:lnTo>
                    <a:pt x="1226" y="1510"/>
                  </a:lnTo>
                  <a:lnTo>
                    <a:pt x="1207" y="1513"/>
                  </a:lnTo>
                  <a:lnTo>
                    <a:pt x="71" y="1513"/>
                  </a:lnTo>
                  <a:lnTo>
                    <a:pt x="52" y="1510"/>
                  </a:lnTo>
                  <a:lnTo>
                    <a:pt x="35" y="1503"/>
                  </a:lnTo>
                  <a:lnTo>
                    <a:pt x="21" y="1492"/>
                  </a:lnTo>
                  <a:lnTo>
                    <a:pt x="9" y="1478"/>
                  </a:lnTo>
                  <a:lnTo>
                    <a:pt x="3" y="1461"/>
                  </a:lnTo>
                  <a:lnTo>
                    <a:pt x="0" y="1443"/>
                  </a:lnTo>
                  <a:lnTo>
                    <a:pt x="0" y="710"/>
                  </a:lnTo>
                  <a:lnTo>
                    <a:pt x="3" y="692"/>
                  </a:lnTo>
                  <a:lnTo>
                    <a:pt x="9" y="675"/>
                  </a:lnTo>
                  <a:lnTo>
                    <a:pt x="21" y="660"/>
                  </a:lnTo>
                  <a:lnTo>
                    <a:pt x="35" y="650"/>
                  </a:lnTo>
                  <a:lnTo>
                    <a:pt x="52" y="642"/>
                  </a:lnTo>
                  <a:lnTo>
                    <a:pt x="71" y="640"/>
                  </a:lnTo>
                  <a:lnTo>
                    <a:pt x="209" y="640"/>
                  </a:lnTo>
                  <a:lnTo>
                    <a:pt x="209" y="428"/>
                  </a:lnTo>
                  <a:lnTo>
                    <a:pt x="212" y="375"/>
                  </a:lnTo>
                  <a:lnTo>
                    <a:pt x="221" y="324"/>
                  </a:lnTo>
                  <a:lnTo>
                    <a:pt x="237" y="274"/>
                  </a:lnTo>
                  <a:lnTo>
                    <a:pt x="258" y="227"/>
                  </a:lnTo>
                  <a:lnTo>
                    <a:pt x="285" y="184"/>
                  </a:lnTo>
                  <a:lnTo>
                    <a:pt x="317" y="144"/>
                  </a:lnTo>
                  <a:lnTo>
                    <a:pt x="353" y="108"/>
                  </a:lnTo>
                  <a:lnTo>
                    <a:pt x="392" y="77"/>
                  </a:lnTo>
                  <a:lnTo>
                    <a:pt x="436" y="50"/>
                  </a:lnTo>
                  <a:lnTo>
                    <a:pt x="482" y="28"/>
                  </a:lnTo>
                  <a:lnTo>
                    <a:pt x="532" y="12"/>
                  </a:lnTo>
                  <a:lnTo>
                    <a:pt x="584" y="3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2875990B-6AB1-4F1D-B24E-23E58B6C35C0}"/>
              </a:ext>
            </a:extLst>
          </p:cNvPr>
          <p:cNvSpPr txBox="1"/>
          <p:nvPr/>
        </p:nvSpPr>
        <p:spPr>
          <a:xfrm>
            <a:off x="1860874" y="1687335"/>
            <a:ext cx="4235126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2400" b="1" dirty="0">
                <a:latin typeface="+mn-lt"/>
                <a:cs typeface="+mn-ea"/>
                <a:sym typeface="+mn-lt"/>
              </a:rPr>
              <a:t>Title text</a:t>
            </a:r>
            <a:br>
              <a:rPr lang="en-US" sz="1400" b="1" dirty="0"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latin typeface="+mn-lt"/>
              <a:cs typeface="+mn-ea"/>
              <a:sym typeface="+mn-lt"/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B95269D2-217F-4C79-A13D-F15DB3AF77CD}"/>
              </a:ext>
            </a:extLst>
          </p:cNvPr>
          <p:cNvSpPr txBox="1"/>
          <p:nvPr/>
        </p:nvSpPr>
        <p:spPr>
          <a:xfrm>
            <a:off x="1860874" y="3201087"/>
            <a:ext cx="4235126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2400" b="1" dirty="0">
                <a:latin typeface="+mn-lt"/>
                <a:cs typeface="+mn-ea"/>
                <a:sym typeface="+mn-lt"/>
              </a:rPr>
              <a:t>Title text</a:t>
            </a:r>
            <a:br>
              <a:rPr lang="en-US" sz="1400" b="1" dirty="0"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latin typeface="+mn-lt"/>
              <a:cs typeface="+mn-ea"/>
              <a:sym typeface="+mn-lt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0675BAAE-41D9-4CB7-9CCC-68632D1E13AA}"/>
              </a:ext>
            </a:extLst>
          </p:cNvPr>
          <p:cNvSpPr txBox="1"/>
          <p:nvPr/>
        </p:nvSpPr>
        <p:spPr>
          <a:xfrm>
            <a:off x="1860874" y="4825934"/>
            <a:ext cx="4235126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sz="2400" b="1" dirty="0">
                <a:latin typeface="+mn-lt"/>
                <a:cs typeface="+mn-ea"/>
                <a:sym typeface="+mn-lt"/>
              </a:rPr>
              <a:t>Title text</a:t>
            </a:r>
            <a:br>
              <a:rPr lang="en-US" sz="1400" b="1" dirty="0">
                <a:latin typeface="+mn-lt"/>
                <a:cs typeface="+mn-ea"/>
                <a:sym typeface="+mn-lt"/>
              </a:rPr>
            </a:br>
            <a:r>
              <a:rPr lang="en-US" altLang="zh-CN" sz="1200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sz="1100" dirty="0">
              <a:latin typeface="+mn-lt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D459A7E-79A7-4098-A490-3644FB1EA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475" y="1871024"/>
            <a:ext cx="4342937" cy="42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6921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id="{0CCE0B10-5584-481B-8BE3-C5B5CFB762B6}"/>
              </a:ext>
            </a:extLst>
          </p:cNvPr>
          <p:cNvGrpSpPr/>
          <p:nvPr/>
        </p:nvGrpSpPr>
        <p:grpSpPr>
          <a:xfrm>
            <a:off x="2183931" y="2095927"/>
            <a:ext cx="2133303" cy="3775075"/>
            <a:chOff x="508001" y="2224043"/>
            <a:chExt cx="2133303" cy="37750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DF9F14A-CE92-4F91-9F8F-0F3CF800A224}"/>
                </a:ext>
              </a:extLst>
            </p:cNvPr>
            <p:cNvSpPr/>
            <p:nvPr/>
          </p:nvSpPr>
          <p:spPr bwMode="auto">
            <a:xfrm>
              <a:off x="558012" y="2224043"/>
              <a:ext cx="2083292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95439AF-4C90-44B7-848C-1ADD9F9CD7CF}"/>
                </a:ext>
              </a:extLst>
            </p:cNvPr>
            <p:cNvSpPr/>
            <p:nvPr/>
          </p:nvSpPr>
          <p:spPr bwMode="auto">
            <a:xfrm>
              <a:off x="508001" y="2224043"/>
              <a:ext cx="2081864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C7B351D3-7C88-498C-B793-D3C96A9D47A7}"/>
              </a:ext>
            </a:extLst>
          </p:cNvPr>
          <p:cNvGrpSpPr/>
          <p:nvPr/>
        </p:nvGrpSpPr>
        <p:grpSpPr>
          <a:xfrm>
            <a:off x="5029348" y="2095927"/>
            <a:ext cx="2133303" cy="3775075"/>
            <a:chOff x="3353418" y="2224043"/>
            <a:chExt cx="2133303" cy="37750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DDEAF4-463A-46FF-9DC2-3FBC4DC64040}"/>
                </a:ext>
              </a:extLst>
            </p:cNvPr>
            <p:cNvSpPr/>
            <p:nvPr/>
          </p:nvSpPr>
          <p:spPr bwMode="auto">
            <a:xfrm>
              <a:off x="3403429" y="2224043"/>
              <a:ext cx="2083292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57CC894-A472-47B3-BF43-21DC05D27C00}"/>
                </a:ext>
              </a:extLst>
            </p:cNvPr>
            <p:cNvSpPr/>
            <p:nvPr/>
          </p:nvSpPr>
          <p:spPr bwMode="auto">
            <a:xfrm>
              <a:off x="3353418" y="2224043"/>
              <a:ext cx="2081864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1" name="Group 63">
            <a:extLst>
              <a:ext uri="{FF2B5EF4-FFF2-40B4-BE49-F238E27FC236}">
                <a16:creationId xmlns:a16="http://schemas.microsoft.com/office/drawing/2014/main" id="{CA23C736-94B2-461A-85DC-A9A3071BC4EC}"/>
              </a:ext>
            </a:extLst>
          </p:cNvPr>
          <p:cNvGrpSpPr/>
          <p:nvPr/>
        </p:nvGrpSpPr>
        <p:grpSpPr>
          <a:xfrm>
            <a:off x="7874765" y="2095927"/>
            <a:ext cx="2133303" cy="3775075"/>
            <a:chOff x="6198835" y="2224043"/>
            <a:chExt cx="2133303" cy="377507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33599-0358-4C19-9F5E-32A8CBF0F4A9}"/>
                </a:ext>
              </a:extLst>
            </p:cNvPr>
            <p:cNvSpPr/>
            <p:nvPr/>
          </p:nvSpPr>
          <p:spPr bwMode="auto">
            <a:xfrm>
              <a:off x="6248846" y="2224043"/>
              <a:ext cx="2083292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5A0C4F-4CAC-452B-BD0B-1DF0578D5510}"/>
                </a:ext>
              </a:extLst>
            </p:cNvPr>
            <p:cNvSpPr/>
            <p:nvPr/>
          </p:nvSpPr>
          <p:spPr bwMode="auto">
            <a:xfrm>
              <a:off x="6198835" y="2224043"/>
              <a:ext cx="2081864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sp>
        <p:nvSpPr>
          <p:cNvPr id="14" name="Rectangle 23">
            <a:extLst>
              <a:ext uri="{FF2B5EF4-FFF2-40B4-BE49-F238E27FC236}">
                <a16:creationId xmlns:a16="http://schemas.microsoft.com/office/drawing/2014/main" id="{111E69B7-E36C-4529-8457-EC42420DCAA7}"/>
              </a:ext>
            </a:extLst>
          </p:cNvPr>
          <p:cNvSpPr/>
          <p:nvPr/>
        </p:nvSpPr>
        <p:spPr>
          <a:xfrm>
            <a:off x="2475215" y="3518437"/>
            <a:ext cx="1499296" cy="45719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id="{C33901AB-3612-48B1-9A0F-7ECE09ABB0AE}"/>
              </a:ext>
            </a:extLst>
          </p:cNvPr>
          <p:cNvGrpSpPr/>
          <p:nvPr/>
        </p:nvGrpSpPr>
        <p:grpSpPr>
          <a:xfrm>
            <a:off x="2880074" y="2744011"/>
            <a:ext cx="689578" cy="637154"/>
            <a:chOff x="2554288" y="1943100"/>
            <a:chExt cx="542925" cy="501650"/>
          </a:xfrm>
          <a:solidFill>
            <a:srgbClr val="333F50"/>
          </a:solidFill>
        </p:grpSpPr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7E0F46A3-800B-40CC-8449-9D0ECA673196}"/>
                </a:ext>
              </a:extLst>
            </p:cNvPr>
            <p:cNvSpPr/>
            <p:nvPr/>
          </p:nvSpPr>
          <p:spPr bwMode="auto">
            <a:xfrm>
              <a:off x="2554288" y="1943100"/>
              <a:ext cx="542925" cy="403225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605CB469-2489-44E1-AAC0-F8FA61BB4F30}"/>
                </a:ext>
              </a:extLst>
            </p:cNvPr>
            <p:cNvSpPr/>
            <p:nvPr/>
          </p:nvSpPr>
          <p:spPr bwMode="auto">
            <a:xfrm>
              <a:off x="2730500" y="2130425"/>
              <a:ext cx="190500" cy="314325"/>
            </a:xfrm>
            <a:custGeom>
              <a:avLst/>
              <a:gdLst>
                <a:gd name="T0" fmla="*/ 597 w 1194"/>
                <a:gd name="T1" fmla="*/ 0 h 1985"/>
                <a:gd name="T2" fmla="*/ 616 w 1194"/>
                <a:gd name="T3" fmla="*/ 1 h 1985"/>
                <a:gd name="T4" fmla="*/ 633 w 1194"/>
                <a:gd name="T5" fmla="*/ 7 h 1985"/>
                <a:gd name="T6" fmla="*/ 650 w 1194"/>
                <a:gd name="T7" fmla="*/ 16 h 1985"/>
                <a:gd name="T8" fmla="*/ 664 w 1194"/>
                <a:gd name="T9" fmla="*/ 28 h 1985"/>
                <a:gd name="T10" fmla="*/ 1167 w 1194"/>
                <a:gd name="T11" fmla="*/ 530 h 1985"/>
                <a:gd name="T12" fmla="*/ 1181 w 1194"/>
                <a:gd name="T13" fmla="*/ 547 h 1985"/>
                <a:gd name="T14" fmla="*/ 1190 w 1194"/>
                <a:gd name="T15" fmla="*/ 567 h 1985"/>
                <a:gd name="T16" fmla="*/ 1194 w 1194"/>
                <a:gd name="T17" fmla="*/ 587 h 1985"/>
                <a:gd name="T18" fmla="*/ 1194 w 1194"/>
                <a:gd name="T19" fmla="*/ 607 h 1985"/>
                <a:gd name="T20" fmla="*/ 1190 w 1194"/>
                <a:gd name="T21" fmla="*/ 628 h 1985"/>
                <a:gd name="T22" fmla="*/ 1181 w 1194"/>
                <a:gd name="T23" fmla="*/ 647 h 1985"/>
                <a:gd name="T24" fmla="*/ 1167 w 1194"/>
                <a:gd name="T25" fmla="*/ 664 h 1985"/>
                <a:gd name="T26" fmla="*/ 1150 w 1194"/>
                <a:gd name="T27" fmla="*/ 678 h 1985"/>
                <a:gd name="T28" fmla="*/ 1131 w 1194"/>
                <a:gd name="T29" fmla="*/ 687 h 1985"/>
                <a:gd name="T30" fmla="*/ 1110 w 1194"/>
                <a:gd name="T31" fmla="*/ 691 h 1985"/>
                <a:gd name="T32" fmla="*/ 1090 w 1194"/>
                <a:gd name="T33" fmla="*/ 691 h 1985"/>
                <a:gd name="T34" fmla="*/ 1070 w 1194"/>
                <a:gd name="T35" fmla="*/ 687 h 1985"/>
                <a:gd name="T36" fmla="*/ 1050 w 1194"/>
                <a:gd name="T37" fmla="*/ 678 h 1985"/>
                <a:gd name="T38" fmla="*/ 1033 w 1194"/>
                <a:gd name="T39" fmla="*/ 664 h 1985"/>
                <a:gd name="T40" fmla="*/ 692 w 1194"/>
                <a:gd name="T41" fmla="*/ 324 h 1985"/>
                <a:gd name="T42" fmla="*/ 692 w 1194"/>
                <a:gd name="T43" fmla="*/ 1889 h 1985"/>
                <a:gd name="T44" fmla="*/ 689 w 1194"/>
                <a:gd name="T45" fmla="*/ 1912 h 1985"/>
                <a:gd name="T46" fmla="*/ 682 w 1194"/>
                <a:gd name="T47" fmla="*/ 1932 h 1985"/>
                <a:gd name="T48" fmla="*/ 672 w 1194"/>
                <a:gd name="T49" fmla="*/ 1949 h 1985"/>
                <a:gd name="T50" fmla="*/ 657 w 1194"/>
                <a:gd name="T51" fmla="*/ 1964 h 1985"/>
                <a:gd name="T52" fmla="*/ 639 w 1194"/>
                <a:gd name="T53" fmla="*/ 1975 h 1985"/>
                <a:gd name="T54" fmla="*/ 619 w 1194"/>
                <a:gd name="T55" fmla="*/ 1982 h 1985"/>
                <a:gd name="T56" fmla="*/ 597 w 1194"/>
                <a:gd name="T57" fmla="*/ 1985 h 1985"/>
                <a:gd name="T58" fmla="*/ 575 w 1194"/>
                <a:gd name="T59" fmla="*/ 1982 h 1985"/>
                <a:gd name="T60" fmla="*/ 555 w 1194"/>
                <a:gd name="T61" fmla="*/ 1975 h 1985"/>
                <a:gd name="T62" fmla="*/ 538 w 1194"/>
                <a:gd name="T63" fmla="*/ 1964 h 1985"/>
                <a:gd name="T64" fmla="*/ 523 w 1194"/>
                <a:gd name="T65" fmla="*/ 1949 h 1985"/>
                <a:gd name="T66" fmla="*/ 512 w 1194"/>
                <a:gd name="T67" fmla="*/ 1932 h 1985"/>
                <a:gd name="T68" fmla="*/ 504 w 1194"/>
                <a:gd name="T69" fmla="*/ 1912 h 1985"/>
                <a:gd name="T70" fmla="*/ 502 w 1194"/>
                <a:gd name="T71" fmla="*/ 1889 h 1985"/>
                <a:gd name="T72" fmla="*/ 502 w 1194"/>
                <a:gd name="T73" fmla="*/ 324 h 1985"/>
                <a:gd name="T74" fmla="*/ 161 w 1194"/>
                <a:gd name="T75" fmla="*/ 664 h 1985"/>
                <a:gd name="T76" fmla="*/ 146 w 1194"/>
                <a:gd name="T77" fmla="*/ 677 h 1985"/>
                <a:gd name="T78" fmla="*/ 129 w 1194"/>
                <a:gd name="T79" fmla="*/ 685 h 1985"/>
                <a:gd name="T80" fmla="*/ 112 w 1194"/>
                <a:gd name="T81" fmla="*/ 690 h 1985"/>
                <a:gd name="T82" fmla="*/ 94 w 1194"/>
                <a:gd name="T83" fmla="*/ 692 h 1985"/>
                <a:gd name="T84" fmla="*/ 76 w 1194"/>
                <a:gd name="T85" fmla="*/ 690 h 1985"/>
                <a:gd name="T86" fmla="*/ 58 w 1194"/>
                <a:gd name="T87" fmla="*/ 685 h 1985"/>
                <a:gd name="T88" fmla="*/ 42 w 1194"/>
                <a:gd name="T89" fmla="*/ 677 h 1985"/>
                <a:gd name="T90" fmla="*/ 27 w 1194"/>
                <a:gd name="T91" fmla="*/ 664 h 1985"/>
                <a:gd name="T92" fmla="*/ 14 w 1194"/>
                <a:gd name="T93" fmla="*/ 647 h 1985"/>
                <a:gd name="T94" fmla="*/ 4 w 1194"/>
                <a:gd name="T95" fmla="*/ 628 h 1985"/>
                <a:gd name="T96" fmla="*/ 0 w 1194"/>
                <a:gd name="T97" fmla="*/ 607 h 1985"/>
                <a:gd name="T98" fmla="*/ 0 w 1194"/>
                <a:gd name="T99" fmla="*/ 587 h 1985"/>
                <a:gd name="T100" fmla="*/ 4 w 1194"/>
                <a:gd name="T101" fmla="*/ 567 h 1985"/>
                <a:gd name="T102" fmla="*/ 14 w 1194"/>
                <a:gd name="T103" fmla="*/ 547 h 1985"/>
                <a:gd name="T104" fmla="*/ 27 w 1194"/>
                <a:gd name="T105" fmla="*/ 530 h 1985"/>
                <a:gd name="T106" fmla="*/ 530 w 1194"/>
                <a:gd name="T107" fmla="*/ 28 h 1985"/>
                <a:gd name="T108" fmla="*/ 545 w 1194"/>
                <a:gd name="T109" fmla="*/ 16 h 1985"/>
                <a:gd name="T110" fmla="*/ 562 w 1194"/>
                <a:gd name="T111" fmla="*/ 6 h 1985"/>
                <a:gd name="T112" fmla="*/ 579 w 1194"/>
                <a:gd name="T113" fmla="*/ 1 h 1985"/>
                <a:gd name="T114" fmla="*/ 597 w 1194"/>
                <a:gd name="T11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4" h="1985">
                  <a:moveTo>
                    <a:pt x="597" y="0"/>
                  </a:moveTo>
                  <a:lnTo>
                    <a:pt x="616" y="1"/>
                  </a:lnTo>
                  <a:lnTo>
                    <a:pt x="633" y="7"/>
                  </a:lnTo>
                  <a:lnTo>
                    <a:pt x="650" y="16"/>
                  </a:lnTo>
                  <a:lnTo>
                    <a:pt x="664" y="28"/>
                  </a:lnTo>
                  <a:lnTo>
                    <a:pt x="1167" y="530"/>
                  </a:lnTo>
                  <a:lnTo>
                    <a:pt x="1181" y="547"/>
                  </a:lnTo>
                  <a:lnTo>
                    <a:pt x="1190" y="567"/>
                  </a:lnTo>
                  <a:lnTo>
                    <a:pt x="1194" y="587"/>
                  </a:lnTo>
                  <a:lnTo>
                    <a:pt x="1194" y="607"/>
                  </a:lnTo>
                  <a:lnTo>
                    <a:pt x="1190" y="628"/>
                  </a:lnTo>
                  <a:lnTo>
                    <a:pt x="1181" y="647"/>
                  </a:lnTo>
                  <a:lnTo>
                    <a:pt x="1167" y="664"/>
                  </a:lnTo>
                  <a:lnTo>
                    <a:pt x="1150" y="678"/>
                  </a:lnTo>
                  <a:lnTo>
                    <a:pt x="1131" y="687"/>
                  </a:lnTo>
                  <a:lnTo>
                    <a:pt x="1110" y="691"/>
                  </a:lnTo>
                  <a:lnTo>
                    <a:pt x="1090" y="691"/>
                  </a:lnTo>
                  <a:lnTo>
                    <a:pt x="1070" y="687"/>
                  </a:lnTo>
                  <a:lnTo>
                    <a:pt x="1050" y="678"/>
                  </a:lnTo>
                  <a:lnTo>
                    <a:pt x="1033" y="664"/>
                  </a:lnTo>
                  <a:lnTo>
                    <a:pt x="692" y="324"/>
                  </a:lnTo>
                  <a:lnTo>
                    <a:pt x="692" y="1889"/>
                  </a:lnTo>
                  <a:lnTo>
                    <a:pt x="689" y="1912"/>
                  </a:lnTo>
                  <a:lnTo>
                    <a:pt x="682" y="1932"/>
                  </a:lnTo>
                  <a:lnTo>
                    <a:pt x="672" y="1949"/>
                  </a:lnTo>
                  <a:lnTo>
                    <a:pt x="657" y="1964"/>
                  </a:lnTo>
                  <a:lnTo>
                    <a:pt x="639" y="1975"/>
                  </a:lnTo>
                  <a:lnTo>
                    <a:pt x="619" y="1982"/>
                  </a:lnTo>
                  <a:lnTo>
                    <a:pt x="597" y="1985"/>
                  </a:lnTo>
                  <a:lnTo>
                    <a:pt x="575" y="1982"/>
                  </a:lnTo>
                  <a:lnTo>
                    <a:pt x="555" y="1975"/>
                  </a:lnTo>
                  <a:lnTo>
                    <a:pt x="538" y="1964"/>
                  </a:lnTo>
                  <a:lnTo>
                    <a:pt x="523" y="1949"/>
                  </a:lnTo>
                  <a:lnTo>
                    <a:pt x="512" y="1932"/>
                  </a:lnTo>
                  <a:lnTo>
                    <a:pt x="504" y="1912"/>
                  </a:lnTo>
                  <a:lnTo>
                    <a:pt x="502" y="1889"/>
                  </a:lnTo>
                  <a:lnTo>
                    <a:pt x="502" y="324"/>
                  </a:lnTo>
                  <a:lnTo>
                    <a:pt x="161" y="664"/>
                  </a:lnTo>
                  <a:lnTo>
                    <a:pt x="146" y="677"/>
                  </a:lnTo>
                  <a:lnTo>
                    <a:pt x="129" y="685"/>
                  </a:lnTo>
                  <a:lnTo>
                    <a:pt x="112" y="690"/>
                  </a:lnTo>
                  <a:lnTo>
                    <a:pt x="94" y="692"/>
                  </a:lnTo>
                  <a:lnTo>
                    <a:pt x="76" y="690"/>
                  </a:lnTo>
                  <a:lnTo>
                    <a:pt x="58" y="685"/>
                  </a:lnTo>
                  <a:lnTo>
                    <a:pt x="42" y="677"/>
                  </a:lnTo>
                  <a:lnTo>
                    <a:pt x="27" y="664"/>
                  </a:lnTo>
                  <a:lnTo>
                    <a:pt x="14" y="647"/>
                  </a:lnTo>
                  <a:lnTo>
                    <a:pt x="4" y="628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4" y="567"/>
                  </a:lnTo>
                  <a:lnTo>
                    <a:pt x="14" y="547"/>
                  </a:lnTo>
                  <a:lnTo>
                    <a:pt x="27" y="530"/>
                  </a:lnTo>
                  <a:lnTo>
                    <a:pt x="530" y="28"/>
                  </a:lnTo>
                  <a:lnTo>
                    <a:pt x="545" y="16"/>
                  </a:lnTo>
                  <a:lnTo>
                    <a:pt x="562" y="6"/>
                  </a:lnTo>
                  <a:lnTo>
                    <a:pt x="579" y="1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</p:grpSp>
      <p:sp>
        <p:nvSpPr>
          <p:cNvPr id="19" name="Rectangle 37">
            <a:extLst>
              <a:ext uri="{FF2B5EF4-FFF2-40B4-BE49-F238E27FC236}">
                <a16:creationId xmlns:a16="http://schemas.microsoft.com/office/drawing/2014/main" id="{B97674A8-FF2F-41EF-A4CB-6A7234369606}"/>
              </a:ext>
            </a:extLst>
          </p:cNvPr>
          <p:cNvSpPr/>
          <p:nvPr/>
        </p:nvSpPr>
        <p:spPr>
          <a:xfrm>
            <a:off x="5320632" y="3518437"/>
            <a:ext cx="1499296" cy="45719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21" name="Rectangle 43">
            <a:extLst>
              <a:ext uri="{FF2B5EF4-FFF2-40B4-BE49-F238E27FC236}">
                <a16:creationId xmlns:a16="http://schemas.microsoft.com/office/drawing/2014/main" id="{9231150F-4BE2-4C6C-89F3-A7B9864E7FE2}"/>
              </a:ext>
            </a:extLst>
          </p:cNvPr>
          <p:cNvSpPr/>
          <p:nvPr/>
        </p:nvSpPr>
        <p:spPr>
          <a:xfrm>
            <a:off x="8168908" y="3518437"/>
            <a:ext cx="1499296" cy="45719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grpSp>
        <p:nvGrpSpPr>
          <p:cNvPr id="23" name="Group 54">
            <a:extLst>
              <a:ext uri="{FF2B5EF4-FFF2-40B4-BE49-F238E27FC236}">
                <a16:creationId xmlns:a16="http://schemas.microsoft.com/office/drawing/2014/main" id="{D32BAE7B-2C2C-4C9C-8B06-6B514B322A5F}"/>
              </a:ext>
            </a:extLst>
          </p:cNvPr>
          <p:cNvGrpSpPr/>
          <p:nvPr/>
        </p:nvGrpSpPr>
        <p:grpSpPr>
          <a:xfrm>
            <a:off x="5799086" y="2686515"/>
            <a:ext cx="542388" cy="677480"/>
            <a:chOff x="2611438" y="2698750"/>
            <a:chExt cx="427038" cy="533400"/>
          </a:xfrm>
          <a:solidFill>
            <a:srgbClr val="333F50"/>
          </a:solidFill>
        </p:grpSpPr>
        <p:sp>
          <p:nvSpPr>
            <p:cNvPr id="24" name="Freeform 126">
              <a:extLst>
                <a:ext uri="{FF2B5EF4-FFF2-40B4-BE49-F238E27FC236}">
                  <a16:creationId xmlns:a16="http://schemas.microsoft.com/office/drawing/2014/main" id="{388A2F9E-DC68-4145-B450-86B909E9E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5" name="Freeform 127">
              <a:extLst>
                <a:ext uri="{FF2B5EF4-FFF2-40B4-BE49-F238E27FC236}">
                  <a16:creationId xmlns:a16="http://schemas.microsoft.com/office/drawing/2014/main" id="{B7177C0E-0C12-4A21-A8AE-47F0A1577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</p:grpSp>
      <p:sp>
        <p:nvSpPr>
          <p:cNvPr id="26" name="Freeform 29">
            <a:extLst>
              <a:ext uri="{FF2B5EF4-FFF2-40B4-BE49-F238E27FC236}">
                <a16:creationId xmlns:a16="http://schemas.microsoft.com/office/drawing/2014/main" id="{A72A721E-FEA2-4746-88F2-2570F2320D82}"/>
              </a:ext>
            </a:extLst>
          </p:cNvPr>
          <p:cNvSpPr>
            <a:spLocks noEditPoints="1"/>
          </p:cNvSpPr>
          <p:nvPr/>
        </p:nvSpPr>
        <p:spPr bwMode="auto">
          <a:xfrm>
            <a:off x="8596954" y="2680466"/>
            <a:ext cx="643204" cy="689578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rgbClr val="333F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F7C73AE-7611-428E-804B-E69332EAF8EA}"/>
              </a:ext>
            </a:extLst>
          </p:cNvPr>
          <p:cNvSpPr txBox="1"/>
          <p:nvPr/>
        </p:nvSpPr>
        <p:spPr>
          <a:xfrm>
            <a:off x="2284742" y="4249984"/>
            <a:ext cx="1865755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5612100-4A82-45BD-9F40-E4F433B68A5B}"/>
              </a:ext>
            </a:extLst>
          </p:cNvPr>
          <p:cNvSpPr txBox="1"/>
          <p:nvPr/>
        </p:nvSpPr>
        <p:spPr>
          <a:xfrm>
            <a:off x="2443376" y="3826439"/>
            <a:ext cx="153113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5D393B8-B5C8-4F43-B129-CE413A8EBEFD}"/>
              </a:ext>
            </a:extLst>
          </p:cNvPr>
          <p:cNvSpPr txBox="1"/>
          <p:nvPr/>
        </p:nvSpPr>
        <p:spPr>
          <a:xfrm>
            <a:off x="5155560" y="4249984"/>
            <a:ext cx="1854616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6C2C9CA-86D4-44C1-B133-661E7D8B2EFB}"/>
              </a:ext>
            </a:extLst>
          </p:cNvPr>
          <p:cNvSpPr txBox="1"/>
          <p:nvPr/>
        </p:nvSpPr>
        <p:spPr>
          <a:xfrm>
            <a:off x="5277654" y="3826439"/>
            <a:ext cx="153113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57E5A8B-7C3F-45F6-BEF1-0C77DF1E4308}"/>
              </a:ext>
            </a:extLst>
          </p:cNvPr>
          <p:cNvSpPr txBox="1"/>
          <p:nvPr/>
        </p:nvSpPr>
        <p:spPr>
          <a:xfrm>
            <a:off x="8000976" y="4249984"/>
            <a:ext cx="1859863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065E8BD-F9B8-494D-98B2-630D2DDE4ED3}"/>
              </a:ext>
            </a:extLst>
          </p:cNvPr>
          <p:cNvSpPr txBox="1"/>
          <p:nvPr/>
        </p:nvSpPr>
        <p:spPr>
          <a:xfrm>
            <a:off x="8128318" y="3826439"/>
            <a:ext cx="153113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0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9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4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14" grpId="0" bldLvl="0" animBg="1"/>
      <p:bldP spid="19" grpId="0" bldLvl="0" animBg="1"/>
      <p:bldP spid="21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6921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8A438F8-8124-4740-BBC5-B2256594133B}"/>
              </a:ext>
            </a:extLst>
          </p:cNvPr>
          <p:cNvSpPr>
            <a:spLocks noEditPoints="1"/>
          </p:cNvSpPr>
          <p:nvPr/>
        </p:nvSpPr>
        <p:spPr bwMode="auto">
          <a:xfrm>
            <a:off x="923336" y="1469820"/>
            <a:ext cx="5089525" cy="2287588"/>
          </a:xfrm>
          <a:custGeom>
            <a:avLst/>
            <a:gdLst/>
            <a:ahLst/>
            <a:cxnLst>
              <a:cxn ang="0">
                <a:pos x="61" y="579"/>
              </a:cxn>
              <a:cxn ang="0">
                <a:pos x="30" y="547"/>
              </a:cxn>
              <a:cxn ang="0">
                <a:pos x="30" y="59"/>
              </a:cxn>
              <a:cxn ang="0">
                <a:pos x="61" y="28"/>
              </a:cxn>
              <a:cxn ang="0">
                <a:pos x="1296" y="28"/>
              </a:cxn>
              <a:cxn ang="0">
                <a:pos x="1327" y="59"/>
              </a:cxn>
              <a:cxn ang="0">
                <a:pos x="1327" y="547"/>
              </a:cxn>
              <a:cxn ang="0">
                <a:pos x="1296" y="579"/>
              </a:cxn>
              <a:cxn ang="0">
                <a:pos x="61" y="579"/>
              </a:cxn>
              <a:cxn ang="0">
                <a:pos x="61" y="610"/>
              </a:cxn>
              <a:cxn ang="0">
                <a:pos x="1296" y="610"/>
              </a:cxn>
              <a:cxn ang="0">
                <a:pos x="1296" y="610"/>
              </a:cxn>
              <a:cxn ang="0">
                <a:pos x="1357" y="549"/>
              </a:cxn>
              <a:cxn ang="0">
                <a:pos x="1357" y="61"/>
              </a:cxn>
              <a:cxn ang="0">
                <a:pos x="1357" y="61"/>
              </a:cxn>
              <a:cxn ang="0">
                <a:pos x="1296" y="0"/>
              </a:cxn>
              <a:cxn ang="0">
                <a:pos x="61" y="0"/>
              </a:cxn>
              <a:cxn ang="0">
                <a:pos x="61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1" y="610"/>
              </a:cxn>
            </a:cxnLst>
            <a:rect l="0" t="0" r="r" b="b"/>
            <a:pathLst>
              <a:path w="1357" h="610">
                <a:moveTo>
                  <a:pt x="61" y="579"/>
                </a:moveTo>
                <a:cubicBezTo>
                  <a:pt x="44" y="579"/>
                  <a:pt x="30" y="565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8"/>
                  <a:pt x="61" y="28"/>
                </a:cubicBezTo>
                <a:cubicBezTo>
                  <a:pt x="1296" y="28"/>
                  <a:pt x="1296" y="28"/>
                  <a:pt x="1296" y="28"/>
                </a:cubicBezTo>
                <a:cubicBezTo>
                  <a:pt x="1313" y="28"/>
                  <a:pt x="1327" y="42"/>
                  <a:pt x="1327" y="59"/>
                </a:cubicBezTo>
                <a:cubicBezTo>
                  <a:pt x="1327" y="547"/>
                  <a:pt x="1327" y="547"/>
                  <a:pt x="1327" y="547"/>
                </a:cubicBezTo>
                <a:cubicBezTo>
                  <a:pt x="1327" y="565"/>
                  <a:pt x="1313" y="579"/>
                  <a:pt x="1296" y="579"/>
                </a:cubicBezTo>
                <a:lnTo>
                  <a:pt x="61" y="579"/>
                </a:lnTo>
                <a:close/>
                <a:moveTo>
                  <a:pt x="61" y="610"/>
                </a:moveTo>
                <a:cubicBezTo>
                  <a:pt x="1296" y="610"/>
                  <a:pt x="1296" y="610"/>
                  <a:pt x="1296" y="610"/>
                </a:cubicBezTo>
                <a:cubicBezTo>
                  <a:pt x="1296" y="610"/>
                  <a:pt x="1296" y="610"/>
                  <a:pt x="1296" y="610"/>
                </a:cubicBezTo>
                <a:cubicBezTo>
                  <a:pt x="1330" y="610"/>
                  <a:pt x="1357" y="583"/>
                  <a:pt x="1357" y="549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27"/>
                  <a:pt x="1330" y="0"/>
                  <a:pt x="1296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7" y="610"/>
                  <a:pt x="61" y="6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D2E904D1-B0AC-4C47-B042-DB4344494D8C}"/>
              </a:ext>
            </a:extLst>
          </p:cNvPr>
          <p:cNvSpPr>
            <a:spLocks/>
          </p:cNvSpPr>
          <p:nvPr/>
        </p:nvSpPr>
        <p:spPr bwMode="auto">
          <a:xfrm>
            <a:off x="1036048" y="1574595"/>
            <a:ext cx="1703387" cy="2066925"/>
          </a:xfrm>
          <a:custGeom>
            <a:avLst/>
            <a:gdLst/>
            <a:ahLst/>
            <a:cxnLst>
              <a:cxn ang="0">
                <a:pos x="223" y="551"/>
              </a:cxn>
              <a:cxn ang="0">
                <a:pos x="240" y="542"/>
              </a:cxn>
              <a:cxn ang="0">
                <a:pos x="450" y="288"/>
              </a:cxn>
              <a:cxn ang="0">
                <a:pos x="454" y="275"/>
              </a:cxn>
              <a:cxn ang="0">
                <a:pos x="449" y="262"/>
              </a:cxn>
              <a:cxn ang="0">
                <a:pos x="240" y="8"/>
              </a:cxn>
              <a:cxn ang="0">
                <a:pos x="223" y="0"/>
              </a:cxn>
              <a:cxn ang="0">
                <a:pos x="31" y="0"/>
              </a:cxn>
              <a:cxn ang="0">
                <a:pos x="0" y="31"/>
              </a:cxn>
              <a:cxn ang="0">
                <a:pos x="0" y="519"/>
              </a:cxn>
              <a:cxn ang="0">
                <a:pos x="31" y="551"/>
              </a:cxn>
              <a:cxn ang="0">
                <a:pos x="223" y="551"/>
              </a:cxn>
            </a:cxnLst>
            <a:rect l="0" t="0" r="r" b="b"/>
            <a:pathLst>
              <a:path w="454" h="551">
                <a:moveTo>
                  <a:pt x="223" y="551"/>
                </a:moveTo>
                <a:cubicBezTo>
                  <a:pt x="230" y="551"/>
                  <a:pt x="237" y="547"/>
                  <a:pt x="240" y="542"/>
                </a:cubicBezTo>
                <a:cubicBezTo>
                  <a:pt x="450" y="288"/>
                  <a:pt x="450" y="288"/>
                  <a:pt x="450" y="288"/>
                </a:cubicBezTo>
                <a:cubicBezTo>
                  <a:pt x="452" y="284"/>
                  <a:pt x="454" y="280"/>
                  <a:pt x="454" y="275"/>
                </a:cubicBezTo>
                <a:cubicBezTo>
                  <a:pt x="454" y="270"/>
                  <a:pt x="452" y="265"/>
                  <a:pt x="449" y="262"/>
                </a:cubicBezTo>
                <a:cubicBezTo>
                  <a:pt x="240" y="8"/>
                  <a:pt x="240" y="8"/>
                  <a:pt x="240" y="8"/>
                </a:cubicBezTo>
                <a:cubicBezTo>
                  <a:pt x="237" y="3"/>
                  <a:pt x="230" y="0"/>
                  <a:pt x="2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519"/>
                  <a:pt x="0" y="519"/>
                  <a:pt x="0" y="519"/>
                </a:cubicBezTo>
                <a:cubicBezTo>
                  <a:pt x="0" y="537"/>
                  <a:pt x="14" y="551"/>
                  <a:pt x="31" y="551"/>
                </a:cubicBezTo>
                <a:lnTo>
                  <a:pt x="223" y="5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1BE0E84-9774-44A5-BA7A-3122D47069FA}"/>
              </a:ext>
            </a:extLst>
          </p:cNvPr>
          <p:cNvSpPr>
            <a:spLocks noEditPoints="1"/>
          </p:cNvSpPr>
          <p:nvPr/>
        </p:nvSpPr>
        <p:spPr bwMode="auto">
          <a:xfrm>
            <a:off x="6213962" y="1469820"/>
            <a:ext cx="5092700" cy="2287588"/>
          </a:xfrm>
          <a:custGeom>
            <a:avLst/>
            <a:gdLst/>
            <a:ahLst/>
            <a:cxnLst>
              <a:cxn ang="0">
                <a:pos x="62" y="579"/>
              </a:cxn>
              <a:cxn ang="0">
                <a:pos x="30" y="547"/>
              </a:cxn>
              <a:cxn ang="0">
                <a:pos x="30" y="59"/>
              </a:cxn>
              <a:cxn ang="0">
                <a:pos x="62" y="28"/>
              </a:cxn>
              <a:cxn ang="0">
                <a:pos x="1297" y="28"/>
              </a:cxn>
              <a:cxn ang="0">
                <a:pos x="1328" y="59"/>
              </a:cxn>
              <a:cxn ang="0">
                <a:pos x="1328" y="547"/>
              </a:cxn>
              <a:cxn ang="0">
                <a:pos x="1297" y="579"/>
              </a:cxn>
              <a:cxn ang="0">
                <a:pos x="62" y="579"/>
              </a:cxn>
              <a:cxn ang="0">
                <a:pos x="62" y="610"/>
              </a:cxn>
              <a:cxn ang="0">
                <a:pos x="1297" y="610"/>
              </a:cxn>
              <a:cxn ang="0">
                <a:pos x="1297" y="610"/>
              </a:cxn>
              <a:cxn ang="0">
                <a:pos x="1358" y="549"/>
              </a:cxn>
              <a:cxn ang="0">
                <a:pos x="1358" y="61"/>
              </a:cxn>
              <a:cxn ang="0">
                <a:pos x="1358" y="61"/>
              </a:cxn>
              <a:cxn ang="0">
                <a:pos x="1297" y="0"/>
              </a:cxn>
              <a:cxn ang="0">
                <a:pos x="62" y="0"/>
              </a:cxn>
              <a:cxn ang="0">
                <a:pos x="62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2" y="610"/>
              </a:cxn>
            </a:cxnLst>
            <a:rect l="0" t="0" r="r" b="b"/>
            <a:pathLst>
              <a:path w="1358" h="610">
                <a:moveTo>
                  <a:pt x="62" y="579"/>
                </a:moveTo>
                <a:cubicBezTo>
                  <a:pt x="44" y="579"/>
                  <a:pt x="30" y="565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8"/>
                  <a:pt x="62" y="28"/>
                </a:cubicBezTo>
                <a:cubicBezTo>
                  <a:pt x="1297" y="28"/>
                  <a:pt x="1297" y="28"/>
                  <a:pt x="1297" y="28"/>
                </a:cubicBezTo>
                <a:cubicBezTo>
                  <a:pt x="1314" y="28"/>
                  <a:pt x="1328" y="42"/>
                  <a:pt x="1328" y="59"/>
                </a:cubicBezTo>
                <a:cubicBezTo>
                  <a:pt x="1328" y="547"/>
                  <a:pt x="1328" y="547"/>
                  <a:pt x="1328" y="547"/>
                </a:cubicBezTo>
                <a:cubicBezTo>
                  <a:pt x="1328" y="565"/>
                  <a:pt x="1314" y="579"/>
                  <a:pt x="1297" y="579"/>
                </a:cubicBezTo>
                <a:lnTo>
                  <a:pt x="62" y="579"/>
                </a:lnTo>
                <a:close/>
                <a:moveTo>
                  <a:pt x="62" y="610"/>
                </a:moveTo>
                <a:cubicBezTo>
                  <a:pt x="1297" y="610"/>
                  <a:pt x="1297" y="610"/>
                  <a:pt x="1297" y="610"/>
                </a:cubicBezTo>
                <a:cubicBezTo>
                  <a:pt x="1297" y="610"/>
                  <a:pt x="1297" y="610"/>
                  <a:pt x="1297" y="610"/>
                </a:cubicBezTo>
                <a:cubicBezTo>
                  <a:pt x="1330" y="610"/>
                  <a:pt x="1358" y="583"/>
                  <a:pt x="1358" y="549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27"/>
                  <a:pt x="1330" y="0"/>
                  <a:pt x="129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8" y="610"/>
                  <a:pt x="62" y="6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C1D05FC7-1B05-4FE5-A803-CE25A9E6E865}"/>
              </a:ext>
            </a:extLst>
          </p:cNvPr>
          <p:cNvSpPr>
            <a:spLocks/>
          </p:cNvSpPr>
          <p:nvPr/>
        </p:nvSpPr>
        <p:spPr bwMode="auto">
          <a:xfrm>
            <a:off x="6326675" y="1574595"/>
            <a:ext cx="1704975" cy="2066925"/>
          </a:xfrm>
          <a:custGeom>
            <a:avLst/>
            <a:gdLst/>
            <a:ahLst/>
            <a:cxnLst>
              <a:cxn ang="0">
                <a:pos x="224" y="551"/>
              </a:cxn>
              <a:cxn ang="0">
                <a:pos x="241" y="542"/>
              </a:cxn>
              <a:cxn ang="0">
                <a:pos x="450" y="288"/>
              </a:cxn>
              <a:cxn ang="0">
                <a:pos x="455" y="275"/>
              </a:cxn>
              <a:cxn ang="0">
                <a:pos x="450" y="262"/>
              </a:cxn>
              <a:cxn ang="0">
                <a:pos x="241" y="8"/>
              </a:cxn>
              <a:cxn ang="0">
                <a:pos x="224" y="0"/>
              </a:cxn>
              <a:cxn ang="0">
                <a:pos x="32" y="0"/>
              </a:cxn>
              <a:cxn ang="0">
                <a:pos x="0" y="31"/>
              </a:cxn>
              <a:cxn ang="0">
                <a:pos x="0" y="519"/>
              </a:cxn>
              <a:cxn ang="0">
                <a:pos x="32" y="551"/>
              </a:cxn>
              <a:cxn ang="0">
                <a:pos x="224" y="551"/>
              </a:cxn>
            </a:cxnLst>
            <a:rect l="0" t="0" r="r" b="b"/>
            <a:pathLst>
              <a:path w="455" h="551">
                <a:moveTo>
                  <a:pt x="224" y="551"/>
                </a:moveTo>
                <a:cubicBezTo>
                  <a:pt x="231" y="551"/>
                  <a:pt x="237" y="547"/>
                  <a:pt x="241" y="542"/>
                </a:cubicBezTo>
                <a:cubicBezTo>
                  <a:pt x="450" y="288"/>
                  <a:pt x="450" y="288"/>
                  <a:pt x="450" y="288"/>
                </a:cubicBezTo>
                <a:cubicBezTo>
                  <a:pt x="453" y="284"/>
                  <a:pt x="455" y="280"/>
                  <a:pt x="455" y="275"/>
                </a:cubicBezTo>
                <a:cubicBezTo>
                  <a:pt x="455" y="270"/>
                  <a:pt x="453" y="265"/>
                  <a:pt x="450" y="262"/>
                </a:cubicBezTo>
                <a:cubicBezTo>
                  <a:pt x="241" y="8"/>
                  <a:pt x="241" y="8"/>
                  <a:pt x="241" y="8"/>
                </a:cubicBezTo>
                <a:cubicBezTo>
                  <a:pt x="237" y="3"/>
                  <a:pt x="231" y="0"/>
                  <a:pt x="2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519"/>
                  <a:pt x="0" y="519"/>
                  <a:pt x="0" y="519"/>
                </a:cubicBezTo>
                <a:cubicBezTo>
                  <a:pt x="0" y="537"/>
                  <a:pt x="14" y="551"/>
                  <a:pt x="32" y="551"/>
                </a:cubicBezTo>
                <a:lnTo>
                  <a:pt x="224" y="5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72B34FEA-7953-4424-9B6C-E36AB5229F1C}"/>
              </a:ext>
            </a:extLst>
          </p:cNvPr>
          <p:cNvSpPr>
            <a:spLocks noEditPoints="1"/>
          </p:cNvSpPr>
          <p:nvPr/>
        </p:nvSpPr>
        <p:spPr bwMode="auto">
          <a:xfrm>
            <a:off x="923336" y="3893574"/>
            <a:ext cx="5089525" cy="2286000"/>
          </a:xfrm>
          <a:custGeom>
            <a:avLst/>
            <a:gdLst/>
            <a:ahLst/>
            <a:cxnLst>
              <a:cxn ang="0">
                <a:pos x="61" y="578"/>
              </a:cxn>
              <a:cxn ang="0">
                <a:pos x="30" y="547"/>
              </a:cxn>
              <a:cxn ang="0">
                <a:pos x="30" y="59"/>
              </a:cxn>
              <a:cxn ang="0">
                <a:pos x="61" y="27"/>
              </a:cxn>
              <a:cxn ang="0">
                <a:pos x="1296" y="27"/>
              </a:cxn>
              <a:cxn ang="0">
                <a:pos x="1327" y="59"/>
              </a:cxn>
              <a:cxn ang="0">
                <a:pos x="1327" y="547"/>
              </a:cxn>
              <a:cxn ang="0">
                <a:pos x="1296" y="578"/>
              </a:cxn>
              <a:cxn ang="0">
                <a:pos x="61" y="578"/>
              </a:cxn>
              <a:cxn ang="0">
                <a:pos x="61" y="610"/>
              </a:cxn>
              <a:cxn ang="0">
                <a:pos x="1296" y="610"/>
              </a:cxn>
              <a:cxn ang="0">
                <a:pos x="1296" y="610"/>
              </a:cxn>
              <a:cxn ang="0">
                <a:pos x="1357" y="549"/>
              </a:cxn>
              <a:cxn ang="0">
                <a:pos x="1357" y="61"/>
              </a:cxn>
              <a:cxn ang="0">
                <a:pos x="1357" y="61"/>
              </a:cxn>
              <a:cxn ang="0">
                <a:pos x="1296" y="0"/>
              </a:cxn>
              <a:cxn ang="0">
                <a:pos x="61" y="0"/>
              </a:cxn>
              <a:cxn ang="0">
                <a:pos x="61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1" y="610"/>
              </a:cxn>
            </a:cxnLst>
            <a:rect l="0" t="0" r="r" b="b"/>
            <a:pathLst>
              <a:path w="1357" h="610">
                <a:moveTo>
                  <a:pt x="61" y="578"/>
                </a:moveTo>
                <a:cubicBezTo>
                  <a:pt x="44" y="578"/>
                  <a:pt x="30" y="564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7"/>
                  <a:pt x="61" y="27"/>
                </a:cubicBezTo>
                <a:cubicBezTo>
                  <a:pt x="1296" y="27"/>
                  <a:pt x="1296" y="27"/>
                  <a:pt x="1296" y="27"/>
                </a:cubicBezTo>
                <a:cubicBezTo>
                  <a:pt x="1313" y="27"/>
                  <a:pt x="1327" y="42"/>
                  <a:pt x="1327" y="59"/>
                </a:cubicBezTo>
                <a:cubicBezTo>
                  <a:pt x="1327" y="547"/>
                  <a:pt x="1327" y="547"/>
                  <a:pt x="1327" y="547"/>
                </a:cubicBezTo>
                <a:cubicBezTo>
                  <a:pt x="1327" y="564"/>
                  <a:pt x="1313" y="578"/>
                  <a:pt x="1296" y="578"/>
                </a:cubicBezTo>
                <a:lnTo>
                  <a:pt x="61" y="578"/>
                </a:lnTo>
                <a:close/>
                <a:moveTo>
                  <a:pt x="61" y="610"/>
                </a:moveTo>
                <a:cubicBezTo>
                  <a:pt x="1296" y="610"/>
                  <a:pt x="1296" y="610"/>
                  <a:pt x="1296" y="610"/>
                </a:cubicBezTo>
                <a:cubicBezTo>
                  <a:pt x="1296" y="610"/>
                  <a:pt x="1296" y="610"/>
                  <a:pt x="1296" y="610"/>
                </a:cubicBezTo>
                <a:cubicBezTo>
                  <a:pt x="1330" y="610"/>
                  <a:pt x="1357" y="583"/>
                  <a:pt x="1357" y="549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61"/>
                  <a:pt x="1357" y="61"/>
                  <a:pt x="1357" y="61"/>
                </a:cubicBezTo>
                <a:cubicBezTo>
                  <a:pt x="1357" y="27"/>
                  <a:pt x="1330" y="0"/>
                  <a:pt x="1296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7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7" y="610"/>
                  <a:pt x="61" y="6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BCB50F6D-CE6D-4525-84C9-4BD558E32778}"/>
              </a:ext>
            </a:extLst>
          </p:cNvPr>
          <p:cNvSpPr>
            <a:spLocks/>
          </p:cNvSpPr>
          <p:nvPr/>
        </p:nvSpPr>
        <p:spPr bwMode="auto">
          <a:xfrm>
            <a:off x="1036048" y="3993586"/>
            <a:ext cx="1703387" cy="2070100"/>
          </a:xfrm>
          <a:custGeom>
            <a:avLst/>
            <a:gdLst/>
            <a:ahLst/>
            <a:cxnLst>
              <a:cxn ang="0">
                <a:pos x="223" y="552"/>
              </a:cxn>
              <a:cxn ang="0">
                <a:pos x="240" y="543"/>
              </a:cxn>
              <a:cxn ang="0">
                <a:pos x="450" y="289"/>
              </a:cxn>
              <a:cxn ang="0">
                <a:pos x="454" y="276"/>
              </a:cxn>
              <a:cxn ang="0">
                <a:pos x="449" y="263"/>
              </a:cxn>
              <a:cxn ang="0">
                <a:pos x="240" y="9"/>
              </a:cxn>
              <a:cxn ang="0">
                <a:pos x="223" y="0"/>
              </a:cxn>
              <a:cxn ang="0">
                <a:pos x="31" y="0"/>
              </a:cxn>
              <a:cxn ang="0">
                <a:pos x="0" y="32"/>
              </a:cxn>
              <a:cxn ang="0">
                <a:pos x="0" y="520"/>
              </a:cxn>
              <a:cxn ang="0">
                <a:pos x="31" y="551"/>
              </a:cxn>
              <a:cxn ang="0">
                <a:pos x="223" y="552"/>
              </a:cxn>
            </a:cxnLst>
            <a:rect l="0" t="0" r="r" b="b"/>
            <a:pathLst>
              <a:path w="454" h="552">
                <a:moveTo>
                  <a:pt x="223" y="552"/>
                </a:moveTo>
                <a:cubicBezTo>
                  <a:pt x="230" y="552"/>
                  <a:pt x="237" y="548"/>
                  <a:pt x="240" y="543"/>
                </a:cubicBezTo>
                <a:cubicBezTo>
                  <a:pt x="450" y="289"/>
                  <a:pt x="450" y="289"/>
                  <a:pt x="450" y="289"/>
                </a:cubicBezTo>
                <a:cubicBezTo>
                  <a:pt x="452" y="285"/>
                  <a:pt x="454" y="281"/>
                  <a:pt x="454" y="276"/>
                </a:cubicBezTo>
                <a:cubicBezTo>
                  <a:pt x="454" y="271"/>
                  <a:pt x="452" y="266"/>
                  <a:pt x="449" y="263"/>
                </a:cubicBezTo>
                <a:cubicBezTo>
                  <a:pt x="240" y="9"/>
                  <a:pt x="240" y="9"/>
                  <a:pt x="240" y="9"/>
                </a:cubicBezTo>
                <a:cubicBezTo>
                  <a:pt x="237" y="4"/>
                  <a:pt x="230" y="0"/>
                  <a:pt x="2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37"/>
                  <a:pt x="14" y="551"/>
                  <a:pt x="31" y="551"/>
                </a:cubicBezTo>
                <a:lnTo>
                  <a:pt x="223" y="5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88019668-F007-475B-813C-C2865131082C}"/>
              </a:ext>
            </a:extLst>
          </p:cNvPr>
          <p:cNvSpPr>
            <a:spLocks noEditPoints="1"/>
          </p:cNvSpPr>
          <p:nvPr/>
        </p:nvSpPr>
        <p:spPr bwMode="auto">
          <a:xfrm>
            <a:off x="6213962" y="3893574"/>
            <a:ext cx="5092700" cy="2286000"/>
          </a:xfrm>
          <a:custGeom>
            <a:avLst/>
            <a:gdLst/>
            <a:ahLst/>
            <a:cxnLst>
              <a:cxn ang="0">
                <a:pos x="62" y="578"/>
              </a:cxn>
              <a:cxn ang="0">
                <a:pos x="30" y="547"/>
              </a:cxn>
              <a:cxn ang="0">
                <a:pos x="30" y="59"/>
              </a:cxn>
              <a:cxn ang="0">
                <a:pos x="62" y="27"/>
              </a:cxn>
              <a:cxn ang="0">
                <a:pos x="1297" y="27"/>
              </a:cxn>
              <a:cxn ang="0">
                <a:pos x="1328" y="59"/>
              </a:cxn>
              <a:cxn ang="0">
                <a:pos x="1328" y="547"/>
              </a:cxn>
              <a:cxn ang="0">
                <a:pos x="1297" y="578"/>
              </a:cxn>
              <a:cxn ang="0">
                <a:pos x="62" y="578"/>
              </a:cxn>
              <a:cxn ang="0">
                <a:pos x="62" y="610"/>
              </a:cxn>
              <a:cxn ang="0">
                <a:pos x="1297" y="610"/>
              </a:cxn>
              <a:cxn ang="0">
                <a:pos x="1297" y="610"/>
              </a:cxn>
              <a:cxn ang="0">
                <a:pos x="1358" y="549"/>
              </a:cxn>
              <a:cxn ang="0">
                <a:pos x="1358" y="61"/>
              </a:cxn>
              <a:cxn ang="0">
                <a:pos x="1358" y="61"/>
              </a:cxn>
              <a:cxn ang="0">
                <a:pos x="1297" y="0"/>
              </a:cxn>
              <a:cxn ang="0">
                <a:pos x="62" y="0"/>
              </a:cxn>
              <a:cxn ang="0">
                <a:pos x="62" y="0"/>
              </a:cxn>
              <a:cxn ang="0">
                <a:pos x="0" y="61"/>
              </a:cxn>
              <a:cxn ang="0">
                <a:pos x="0" y="549"/>
              </a:cxn>
              <a:cxn ang="0">
                <a:pos x="0" y="549"/>
              </a:cxn>
              <a:cxn ang="0">
                <a:pos x="62" y="610"/>
              </a:cxn>
            </a:cxnLst>
            <a:rect l="0" t="0" r="r" b="b"/>
            <a:pathLst>
              <a:path w="1358" h="610">
                <a:moveTo>
                  <a:pt x="62" y="578"/>
                </a:moveTo>
                <a:cubicBezTo>
                  <a:pt x="44" y="578"/>
                  <a:pt x="30" y="564"/>
                  <a:pt x="30" y="547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42"/>
                  <a:pt x="44" y="27"/>
                  <a:pt x="62" y="27"/>
                </a:cubicBezTo>
                <a:cubicBezTo>
                  <a:pt x="1297" y="27"/>
                  <a:pt x="1297" y="27"/>
                  <a:pt x="1297" y="27"/>
                </a:cubicBezTo>
                <a:cubicBezTo>
                  <a:pt x="1314" y="27"/>
                  <a:pt x="1328" y="42"/>
                  <a:pt x="1328" y="59"/>
                </a:cubicBezTo>
                <a:cubicBezTo>
                  <a:pt x="1328" y="547"/>
                  <a:pt x="1328" y="547"/>
                  <a:pt x="1328" y="547"/>
                </a:cubicBezTo>
                <a:cubicBezTo>
                  <a:pt x="1328" y="564"/>
                  <a:pt x="1314" y="578"/>
                  <a:pt x="1297" y="578"/>
                </a:cubicBezTo>
                <a:lnTo>
                  <a:pt x="62" y="578"/>
                </a:lnTo>
                <a:close/>
                <a:moveTo>
                  <a:pt x="62" y="610"/>
                </a:moveTo>
                <a:cubicBezTo>
                  <a:pt x="1297" y="610"/>
                  <a:pt x="1297" y="610"/>
                  <a:pt x="1297" y="610"/>
                </a:cubicBezTo>
                <a:cubicBezTo>
                  <a:pt x="1297" y="610"/>
                  <a:pt x="1297" y="610"/>
                  <a:pt x="1297" y="610"/>
                </a:cubicBezTo>
                <a:cubicBezTo>
                  <a:pt x="1330" y="610"/>
                  <a:pt x="1358" y="583"/>
                  <a:pt x="1358" y="549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61"/>
                  <a:pt x="1358" y="61"/>
                  <a:pt x="1358" y="61"/>
                </a:cubicBezTo>
                <a:cubicBezTo>
                  <a:pt x="1358" y="27"/>
                  <a:pt x="1330" y="0"/>
                  <a:pt x="129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83"/>
                  <a:pt x="28" y="610"/>
                  <a:pt x="62" y="6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30400A4-C84C-4E24-A435-DBAE086DB8AB}"/>
              </a:ext>
            </a:extLst>
          </p:cNvPr>
          <p:cNvSpPr>
            <a:spLocks/>
          </p:cNvSpPr>
          <p:nvPr/>
        </p:nvSpPr>
        <p:spPr bwMode="auto">
          <a:xfrm>
            <a:off x="6326675" y="3993586"/>
            <a:ext cx="1704975" cy="2070100"/>
          </a:xfrm>
          <a:custGeom>
            <a:avLst/>
            <a:gdLst/>
            <a:ahLst/>
            <a:cxnLst>
              <a:cxn ang="0">
                <a:pos x="224" y="552"/>
              </a:cxn>
              <a:cxn ang="0">
                <a:pos x="241" y="543"/>
              </a:cxn>
              <a:cxn ang="0">
                <a:pos x="450" y="289"/>
              </a:cxn>
              <a:cxn ang="0">
                <a:pos x="455" y="276"/>
              </a:cxn>
              <a:cxn ang="0">
                <a:pos x="450" y="263"/>
              </a:cxn>
              <a:cxn ang="0">
                <a:pos x="241" y="9"/>
              </a:cxn>
              <a:cxn ang="0">
                <a:pos x="224" y="0"/>
              </a:cxn>
              <a:cxn ang="0">
                <a:pos x="32" y="0"/>
              </a:cxn>
              <a:cxn ang="0">
                <a:pos x="0" y="32"/>
              </a:cxn>
              <a:cxn ang="0">
                <a:pos x="0" y="520"/>
              </a:cxn>
              <a:cxn ang="0">
                <a:pos x="32" y="551"/>
              </a:cxn>
              <a:cxn ang="0">
                <a:pos x="224" y="552"/>
              </a:cxn>
            </a:cxnLst>
            <a:rect l="0" t="0" r="r" b="b"/>
            <a:pathLst>
              <a:path w="455" h="552">
                <a:moveTo>
                  <a:pt x="224" y="552"/>
                </a:moveTo>
                <a:cubicBezTo>
                  <a:pt x="231" y="552"/>
                  <a:pt x="237" y="548"/>
                  <a:pt x="241" y="543"/>
                </a:cubicBezTo>
                <a:cubicBezTo>
                  <a:pt x="450" y="289"/>
                  <a:pt x="450" y="289"/>
                  <a:pt x="450" y="289"/>
                </a:cubicBezTo>
                <a:cubicBezTo>
                  <a:pt x="453" y="285"/>
                  <a:pt x="455" y="281"/>
                  <a:pt x="455" y="276"/>
                </a:cubicBezTo>
                <a:cubicBezTo>
                  <a:pt x="455" y="271"/>
                  <a:pt x="453" y="266"/>
                  <a:pt x="450" y="263"/>
                </a:cubicBezTo>
                <a:cubicBezTo>
                  <a:pt x="241" y="9"/>
                  <a:pt x="241" y="9"/>
                  <a:pt x="241" y="9"/>
                </a:cubicBezTo>
                <a:cubicBezTo>
                  <a:pt x="237" y="4"/>
                  <a:pt x="231" y="0"/>
                  <a:pt x="22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37"/>
                  <a:pt x="14" y="551"/>
                  <a:pt x="32" y="551"/>
                </a:cubicBezTo>
                <a:lnTo>
                  <a:pt x="224" y="5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283BD5D-16B5-4A3B-9719-E7B1627A44F0}"/>
              </a:ext>
            </a:extLst>
          </p:cNvPr>
          <p:cNvSpPr txBox="1"/>
          <p:nvPr/>
        </p:nvSpPr>
        <p:spPr>
          <a:xfrm>
            <a:off x="1159250" y="1959014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333F50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solidFill>
                <a:srgbClr val="333F50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BB1B51-2CCB-4165-8190-5A72328CB424}"/>
              </a:ext>
            </a:extLst>
          </p:cNvPr>
          <p:cNvSpPr txBox="1"/>
          <p:nvPr/>
        </p:nvSpPr>
        <p:spPr>
          <a:xfrm>
            <a:off x="6470327" y="1959014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333F50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solidFill>
                <a:srgbClr val="333F50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4FE714-28E2-46BB-8F1D-DC648E938A3B}"/>
              </a:ext>
            </a:extLst>
          </p:cNvPr>
          <p:cNvSpPr txBox="1"/>
          <p:nvPr/>
        </p:nvSpPr>
        <p:spPr>
          <a:xfrm>
            <a:off x="1163865" y="4381180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333F50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solidFill>
                <a:srgbClr val="333F50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101A175-194C-4C1B-A273-02BAF080EEA6}"/>
              </a:ext>
            </a:extLst>
          </p:cNvPr>
          <p:cNvSpPr txBox="1"/>
          <p:nvPr/>
        </p:nvSpPr>
        <p:spPr>
          <a:xfrm>
            <a:off x="6474942" y="4381180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333F50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rgbClr val="333F50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96D34B-C996-45B1-A6A4-24F602F9CF93}"/>
              </a:ext>
            </a:extLst>
          </p:cNvPr>
          <p:cNvSpPr txBox="1"/>
          <p:nvPr/>
        </p:nvSpPr>
        <p:spPr>
          <a:xfrm>
            <a:off x="3037992" y="2350541"/>
            <a:ext cx="2659776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E8759C7-AF64-4B13-A68D-03D6ADD6570E}"/>
              </a:ext>
            </a:extLst>
          </p:cNvPr>
          <p:cNvSpPr txBox="1"/>
          <p:nvPr/>
        </p:nvSpPr>
        <p:spPr>
          <a:xfrm>
            <a:off x="3037990" y="192699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7DEBD07-1368-4F1F-AB32-119366DACAD2}"/>
              </a:ext>
            </a:extLst>
          </p:cNvPr>
          <p:cNvSpPr txBox="1"/>
          <p:nvPr/>
        </p:nvSpPr>
        <p:spPr>
          <a:xfrm>
            <a:off x="8273707" y="2382559"/>
            <a:ext cx="2659776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94C9190-A344-4260-813C-EDE9FB3D33CC}"/>
              </a:ext>
            </a:extLst>
          </p:cNvPr>
          <p:cNvSpPr txBox="1"/>
          <p:nvPr/>
        </p:nvSpPr>
        <p:spPr>
          <a:xfrm>
            <a:off x="8273705" y="195901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DCD4A8-7C31-48E6-87B5-94967B14BF52}"/>
              </a:ext>
            </a:extLst>
          </p:cNvPr>
          <p:cNvSpPr txBox="1"/>
          <p:nvPr/>
        </p:nvSpPr>
        <p:spPr>
          <a:xfrm>
            <a:off x="3006140" y="4831486"/>
            <a:ext cx="2659776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C7DD714-BC3A-4835-88DC-4FFB1E9F48DA}"/>
              </a:ext>
            </a:extLst>
          </p:cNvPr>
          <p:cNvSpPr txBox="1"/>
          <p:nvPr/>
        </p:nvSpPr>
        <p:spPr>
          <a:xfrm>
            <a:off x="3006138" y="440794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3EC2B69-F3AC-4201-9A52-6CB55E7ECBA1}"/>
              </a:ext>
            </a:extLst>
          </p:cNvPr>
          <p:cNvSpPr txBox="1"/>
          <p:nvPr/>
        </p:nvSpPr>
        <p:spPr>
          <a:xfrm>
            <a:off x="8214318" y="4777444"/>
            <a:ext cx="2659776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DED1D9E-BDF0-475A-ACD3-D56FE01C5D98}"/>
              </a:ext>
            </a:extLst>
          </p:cNvPr>
          <p:cNvSpPr txBox="1"/>
          <p:nvPr/>
        </p:nvSpPr>
        <p:spPr>
          <a:xfrm>
            <a:off x="8214316" y="435389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7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  <p:bldP spid="24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469211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01FB3CA-01AB-421B-9EFD-60C840B93156}"/>
              </a:ext>
            </a:extLst>
          </p:cNvPr>
          <p:cNvSpPr/>
          <p:nvPr/>
        </p:nvSpPr>
        <p:spPr>
          <a:xfrm flipH="1" flipV="1">
            <a:off x="1612811" y="3967545"/>
            <a:ext cx="8528237" cy="1207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6" name="组合 34">
            <a:extLst>
              <a:ext uri="{FF2B5EF4-FFF2-40B4-BE49-F238E27FC236}">
                <a16:creationId xmlns:a16="http://schemas.microsoft.com/office/drawing/2014/main" id="{945F975E-AF1C-46F5-957D-991E2FC120CC}"/>
              </a:ext>
            </a:extLst>
          </p:cNvPr>
          <p:cNvGrpSpPr/>
          <p:nvPr/>
        </p:nvGrpSpPr>
        <p:grpSpPr bwMode="auto">
          <a:xfrm flipH="1">
            <a:off x="5015794" y="1860088"/>
            <a:ext cx="1802644" cy="1805478"/>
            <a:chOff x="0" y="0"/>
            <a:chExt cx="1154113" cy="1155699"/>
          </a:xfrm>
          <a:solidFill>
            <a:schemeClr val="bg1"/>
          </a:solidFill>
        </p:grpSpPr>
        <p:sp>
          <p:nvSpPr>
            <p:cNvPr id="37" name="Oval 30">
              <a:extLst>
                <a:ext uri="{FF2B5EF4-FFF2-40B4-BE49-F238E27FC236}">
                  <a16:creationId xmlns:a16="http://schemas.microsoft.com/office/drawing/2014/main" id="{F61D242D-DD12-4ABA-8A4D-557139575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89DA71F8-87DF-4A1A-85C0-F8D8C1B5E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7">
            <a:extLst>
              <a:ext uri="{FF2B5EF4-FFF2-40B4-BE49-F238E27FC236}">
                <a16:creationId xmlns:a16="http://schemas.microsoft.com/office/drawing/2014/main" id="{B27939E2-26CC-42D4-813D-AEE862855C07}"/>
              </a:ext>
            </a:extLst>
          </p:cNvPr>
          <p:cNvGrpSpPr/>
          <p:nvPr/>
        </p:nvGrpSpPr>
        <p:grpSpPr bwMode="auto">
          <a:xfrm flipH="1">
            <a:off x="2027895" y="2145881"/>
            <a:ext cx="1323337" cy="1325418"/>
            <a:chOff x="0" y="0"/>
            <a:chExt cx="1154113" cy="1155698"/>
          </a:xfrm>
          <a:solidFill>
            <a:schemeClr val="bg1"/>
          </a:solidFill>
        </p:grpSpPr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8F26D1F6-59DD-4FCA-9EB6-93E7FB584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F6468AB3-CD65-4F7D-A900-217A9C50B4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5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0">
            <a:extLst>
              <a:ext uri="{FF2B5EF4-FFF2-40B4-BE49-F238E27FC236}">
                <a16:creationId xmlns:a16="http://schemas.microsoft.com/office/drawing/2014/main" id="{6213BD49-4B4B-4434-92DA-B23649C19688}"/>
              </a:ext>
            </a:extLst>
          </p:cNvPr>
          <p:cNvGrpSpPr/>
          <p:nvPr/>
        </p:nvGrpSpPr>
        <p:grpSpPr bwMode="auto">
          <a:xfrm flipH="1">
            <a:off x="8367386" y="2123692"/>
            <a:ext cx="1334921" cy="1335182"/>
            <a:chOff x="0" y="0"/>
            <a:chExt cx="1155700" cy="1155698"/>
          </a:xfrm>
          <a:solidFill>
            <a:schemeClr val="bg1"/>
          </a:solidFill>
        </p:grpSpPr>
        <p:sp>
          <p:nvSpPr>
            <p:cNvPr id="43" name="Oval 33">
              <a:extLst>
                <a:ext uri="{FF2B5EF4-FFF2-40B4-BE49-F238E27FC236}">
                  <a16:creationId xmlns:a16="http://schemas.microsoft.com/office/drawing/2014/main" id="{B6AF9C4A-26AF-4E92-A9B8-692F40D64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C2C4B063-9D17-40CC-8215-9AA8396D0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88097 w 792"/>
                <a:gd name="T1" fmla="*/ 307152 h 779"/>
                <a:gd name="T2" fmla="*/ 249296 w 792"/>
                <a:gd name="T3" fmla="*/ 200865 h 779"/>
                <a:gd name="T4" fmla="*/ 350994 w 792"/>
                <a:gd name="T5" fmla="*/ 290938 h 779"/>
                <a:gd name="T6" fmla="*/ 264596 w 792"/>
                <a:gd name="T7" fmla="*/ 182850 h 779"/>
                <a:gd name="T8" fmla="*/ 350994 w 792"/>
                <a:gd name="T9" fmla="*/ 290938 h 779"/>
                <a:gd name="T10" fmla="*/ 350994 w 792"/>
                <a:gd name="T11" fmla="*/ 290938 h 779"/>
                <a:gd name="T12" fmla="*/ 420293 w 792"/>
                <a:gd name="T13" fmla="*/ 174743 h 779"/>
                <a:gd name="T14" fmla="*/ 442793 w 792"/>
                <a:gd name="T15" fmla="*/ 163034 h 779"/>
                <a:gd name="T16" fmla="*/ 445493 w 792"/>
                <a:gd name="T17" fmla="*/ 182850 h 779"/>
                <a:gd name="T18" fmla="*/ 439193 w 792"/>
                <a:gd name="T19" fmla="*/ 215276 h 779"/>
                <a:gd name="T20" fmla="*/ 418493 w 792"/>
                <a:gd name="T21" fmla="*/ 207170 h 779"/>
                <a:gd name="T22" fmla="*/ 393293 w 792"/>
                <a:gd name="T23" fmla="*/ 185552 h 779"/>
                <a:gd name="T24" fmla="*/ 410393 w 792"/>
                <a:gd name="T25" fmla="*/ 172942 h 779"/>
                <a:gd name="T26" fmla="*/ 442793 w 792"/>
                <a:gd name="T27" fmla="*/ 163034 h 779"/>
                <a:gd name="T28" fmla="*/ 337494 w 792"/>
                <a:gd name="T29" fmla="*/ 308953 h 779"/>
                <a:gd name="T30" fmla="*/ 325795 w 792"/>
                <a:gd name="T31" fmla="*/ 440461 h 779"/>
                <a:gd name="T32" fmla="*/ 371694 w 792"/>
                <a:gd name="T33" fmla="*/ 320663 h 779"/>
                <a:gd name="T34" fmla="*/ 280795 w 792"/>
                <a:gd name="T35" fmla="*/ 268420 h 779"/>
                <a:gd name="T36" fmla="*/ 246596 w 792"/>
                <a:gd name="T37" fmla="*/ 280130 h 779"/>
                <a:gd name="T38" fmla="*/ 292495 w 792"/>
                <a:gd name="T39" fmla="*/ 440461 h 779"/>
                <a:gd name="T40" fmla="*/ 280795 w 792"/>
                <a:gd name="T41" fmla="*/ 268420 h 779"/>
                <a:gd name="T42" fmla="*/ 416693 w 792"/>
                <a:gd name="T43" fmla="*/ 240497 h 779"/>
                <a:gd name="T44" fmla="*/ 404993 w 792"/>
                <a:gd name="T45" fmla="*/ 440461 h 779"/>
                <a:gd name="T46" fmla="*/ 450892 w 792"/>
                <a:gd name="T47" fmla="*/ 253107 h 779"/>
                <a:gd name="T48" fmla="*/ 201597 w 792"/>
                <a:gd name="T49" fmla="*/ 351288 h 779"/>
                <a:gd name="T50" fmla="*/ 167397 w 792"/>
                <a:gd name="T51" fmla="*/ 362997 h 779"/>
                <a:gd name="T52" fmla="*/ 213296 w 792"/>
                <a:gd name="T53" fmla="*/ 440461 h 779"/>
                <a:gd name="T54" fmla="*/ 201597 w 792"/>
                <a:gd name="T55" fmla="*/ 351288 h 779"/>
                <a:gd name="T56" fmla="*/ 122398 w 792"/>
                <a:gd name="T57" fmla="*/ 440461 h 779"/>
                <a:gd name="T58" fmla="*/ 110698 w 792"/>
                <a:gd name="T59" fmla="*/ 170240 h 779"/>
                <a:gd name="T60" fmla="*/ 134098 w 792"/>
                <a:gd name="T61" fmla="*/ 170240 h 779"/>
                <a:gd name="T62" fmla="*/ 477892 w 792"/>
                <a:gd name="T63" fmla="*/ 417042 h 779"/>
                <a:gd name="T64" fmla="*/ 477892 w 792"/>
                <a:gd name="T65" fmla="*/ 440461 h 779"/>
                <a:gd name="T66" fmla="*/ 110698 w 792"/>
                <a:gd name="T67" fmla="*/ 428751 h 779"/>
                <a:gd name="T68" fmla="*/ 477892 w 792"/>
                <a:gd name="T69" fmla="*/ 417042 h 779"/>
                <a:gd name="T70" fmla="*/ 611990 w 792"/>
                <a:gd name="T71" fmla="*/ 701675 h 779"/>
                <a:gd name="T72" fmla="*/ 436493 w 792"/>
                <a:gd name="T73" fmla="*/ 566564 h 779"/>
                <a:gd name="T74" fmla="*/ 0 w 792"/>
                <a:gd name="T75" fmla="*/ 299045 h 779"/>
                <a:gd name="T76" fmla="*/ 599390 w 792"/>
                <a:gd name="T77" fmla="*/ 299045 h 779"/>
                <a:gd name="T78" fmla="*/ 677689 w 792"/>
                <a:gd name="T79" fmla="*/ 544947 h 779"/>
                <a:gd name="T80" fmla="*/ 300595 w 792"/>
                <a:gd name="T81" fmla="*/ 561160 h 779"/>
                <a:gd name="T82" fmla="*/ 561591 w 792"/>
                <a:gd name="T83" fmla="*/ 299045 h 779"/>
                <a:gd name="T84" fmla="*/ 38699 w 792"/>
                <a:gd name="T85" fmla="*/ 299045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5D462F7F-0F1D-4345-B2DC-95C223E60D9A}"/>
              </a:ext>
            </a:extLst>
          </p:cNvPr>
          <p:cNvSpPr txBox="1"/>
          <p:nvPr/>
        </p:nvSpPr>
        <p:spPr>
          <a:xfrm>
            <a:off x="1715255" y="4927584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96D7968-8115-4219-BC6C-60E87D16AD38}"/>
              </a:ext>
            </a:extLst>
          </p:cNvPr>
          <p:cNvSpPr txBox="1"/>
          <p:nvPr/>
        </p:nvSpPr>
        <p:spPr>
          <a:xfrm>
            <a:off x="1715253" y="450403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3E271D6-824C-41CF-B2DB-25A899421267}"/>
              </a:ext>
            </a:extLst>
          </p:cNvPr>
          <p:cNvSpPr txBox="1"/>
          <p:nvPr/>
        </p:nvSpPr>
        <p:spPr>
          <a:xfrm>
            <a:off x="4789154" y="4927584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29D79DD-FF89-4B0F-BA0D-EE75842BD306}"/>
              </a:ext>
            </a:extLst>
          </p:cNvPr>
          <p:cNvSpPr txBox="1"/>
          <p:nvPr/>
        </p:nvSpPr>
        <p:spPr>
          <a:xfrm>
            <a:off x="4789152" y="450403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E92DC8C-55C9-4DC8-B7B3-2BEAA86723B9}"/>
              </a:ext>
            </a:extLst>
          </p:cNvPr>
          <p:cNvSpPr txBox="1"/>
          <p:nvPr/>
        </p:nvSpPr>
        <p:spPr>
          <a:xfrm>
            <a:off x="7922993" y="4927584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FD97AD8-766E-4AA2-BCCF-26C4BC3E2265}"/>
              </a:ext>
            </a:extLst>
          </p:cNvPr>
          <p:cNvSpPr txBox="1"/>
          <p:nvPr/>
        </p:nvSpPr>
        <p:spPr>
          <a:xfrm>
            <a:off x="7922991" y="450403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1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4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4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35" grpId="0" animBg="1"/>
      <p:bldP spid="45" grpId="0" bldLvl="0"/>
      <p:bldP spid="46" grpId="0" bldLvl="0"/>
      <p:bldP spid="47" grpId="0" bldLvl="0"/>
      <p:bldP spid="48" grpId="0" bldLvl="0"/>
      <p:bldP spid="49" grpId="0" bldLvl="0"/>
      <p:bldP spid="50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8D9F10A7-76E0-42FA-932D-7BECA799E6DB}"/>
              </a:ext>
            </a:extLst>
          </p:cNvPr>
          <p:cNvSpPr txBox="1"/>
          <p:nvPr/>
        </p:nvSpPr>
        <p:spPr>
          <a:xfrm>
            <a:off x="3014954" y="2182504"/>
            <a:ext cx="63741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5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75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B30451-1F29-4635-9A14-CF6C34895157}"/>
              </a:ext>
            </a:extLst>
          </p:cNvPr>
          <p:cNvGrpSpPr/>
          <p:nvPr/>
        </p:nvGrpSpPr>
        <p:grpSpPr>
          <a:xfrm>
            <a:off x="450811" y="3746371"/>
            <a:ext cx="11318164" cy="2786696"/>
            <a:chOff x="-112295" y="3729630"/>
            <a:chExt cx="12400435" cy="312837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370FFC8-7EE9-40EB-9DC3-735918992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12295" y="3729631"/>
              <a:ext cx="6594133" cy="312836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C117FD1-ACC0-4797-9541-34AEDC4DA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4007" y="3729630"/>
              <a:ext cx="6594133" cy="3128369"/>
            </a:xfrm>
            <a:prstGeom prst="rect">
              <a:avLst/>
            </a:prstGeom>
          </p:spPr>
        </p:pic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CFF16CB0-5DC8-4273-8420-7B38862ED793}"/>
              </a:ext>
            </a:extLst>
          </p:cNvPr>
          <p:cNvSpPr/>
          <p:nvPr/>
        </p:nvSpPr>
        <p:spPr>
          <a:xfrm>
            <a:off x="503234" y="324932"/>
            <a:ext cx="11185531" cy="62081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8EFFE7-0D47-4BE9-BAD7-A42BB46DFA45}"/>
              </a:ext>
            </a:extLst>
          </p:cNvPr>
          <p:cNvSpPr txBox="1"/>
          <p:nvPr/>
        </p:nvSpPr>
        <p:spPr>
          <a:xfrm>
            <a:off x="5374105" y="919797"/>
            <a:ext cx="14437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ln w="285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800" dirty="0">
              <a:ln w="285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1FE462-FEE1-4756-9CB0-111FC3DF4E29}"/>
              </a:ext>
            </a:extLst>
          </p:cNvPr>
          <p:cNvCxnSpPr>
            <a:cxnSpLocks/>
          </p:cNvCxnSpPr>
          <p:nvPr/>
        </p:nvCxnSpPr>
        <p:spPr>
          <a:xfrm>
            <a:off x="4218277" y="1165143"/>
            <a:ext cx="943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C78F393-2DBC-4FC2-8071-7F9CC9F65D0F}"/>
              </a:ext>
            </a:extLst>
          </p:cNvPr>
          <p:cNvCxnSpPr>
            <a:cxnSpLocks/>
          </p:cNvCxnSpPr>
          <p:nvPr/>
        </p:nvCxnSpPr>
        <p:spPr>
          <a:xfrm>
            <a:off x="7099361" y="1165143"/>
            <a:ext cx="943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>
            <a:hlinkClick r:id="rId3"/>
            <a:extLst>
              <a:ext uri="{FF2B5EF4-FFF2-40B4-BE49-F238E27FC236}">
                <a16:creationId xmlns:a16="http://schemas.microsoft.com/office/drawing/2014/main" id="{2B82C74C-87E0-4D1B-AFF3-98EC0F23E33F}"/>
              </a:ext>
            </a:extLst>
          </p:cNvPr>
          <p:cNvSpPr txBox="1"/>
          <p:nvPr/>
        </p:nvSpPr>
        <p:spPr>
          <a:xfrm>
            <a:off x="351119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CF51CBC-65BF-40D4-B177-1FD1E009CE02}"/>
              </a:ext>
            </a:extLst>
          </p:cNvPr>
          <p:cNvSpPr/>
          <p:nvPr/>
        </p:nvSpPr>
        <p:spPr>
          <a:xfrm>
            <a:off x="4182114" y="1972131"/>
            <a:ext cx="6112041" cy="2913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87A75439-EA3E-428B-AC01-033586A7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681" y="2762707"/>
            <a:ext cx="404890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7200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B502265-F430-4913-8B71-1B1BAD9F6A76}"/>
              </a:ext>
            </a:extLst>
          </p:cNvPr>
          <p:cNvSpPr/>
          <p:nvPr/>
        </p:nvSpPr>
        <p:spPr>
          <a:xfrm>
            <a:off x="1743709" y="1972131"/>
            <a:ext cx="2090354" cy="29137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59">
            <a:extLst>
              <a:ext uri="{FF2B5EF4-FFF2-40B4-BE49-F238E27FC236}">
                <a16:creationId xmlns:a16="http://schemas.microsoft.com/office/drawing/2014/main" id="{34DDCF37-3B5B-45C6-9351-9793886D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275" y="1851773"/>
            <a:ext cx="11212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166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27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bldLvl="0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632323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764849-99CC-408E-8373-45EB5BB5178F}"/>
              </a:ext>
            </a:extLst>
          </p:cNvPr>
          <p:cNvSpPr/>
          <p:nvPr/>
        </p:nvSpPr>
        <p:spPr>
          <a:xfrm>
            <a:off x="777765" y="2255879"/>
            <a:ext cx="10636470" cy="303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8000" rIns="252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CCE447F-E165-420D-87E6-81C7119281BD}"/>
              </a:ext>
            </a:extLst>
          </p:cNvPr>
          <p:cNvGrpSpPr/>
          <p:nvPr/>
        </p:nvGrpSpPr>
        <p:grpSpPr>
          <a:xfrm>
            <a:off x="1883930" y="2136471"/>
            <a:ext cx="733265" cy="3257644"/>
            <a:chOff x="1557338" y="1678781"/>
            <a:chExt cx="519113" cy="2306241"/>
          </a:xfrm>
          <a:solidFill>
            <a:srgbClr val="333F50"/>
          </a:solidFill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6FB68F1-CAE2-440D-80B3-C184A815E46C}"/>
                </a:ext>
              </a:extLst>
            </p:cNvPr>
            <p:cNvSpPr/>
            <p:nvPr/>
          </p:nvSpPr>
          <p:spPr>
            <a:xfrm>
              <a:off x="1557338" y="1681163"/>
              <a:ext cx="95250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6AD1BE0-4473-4753-B408-C9D52569299D}"/>
                </a:ext>
              </a:extLst>
            </p:cNvPr>
            <p:cNvSpPr/>
            <p:nvPr/>
          </p:nvSpPr>
          <p:spPr>
            <a:xfrm>
              <a:off x="1558925" y="3864769"/>
              <a:ext cx="96838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圆角矩形 15">
              <a:extLst>
                <a:ext uri="{FF2B5EF4-FFF2-40B4-BE49-F238E27FC236}">
                  <a16:creationId xmlns:a16="http://schemas.microsoft.com/office/drawing/2014/main" id="{5E448E14-8F7A-4B76-B79C-DB38ADC64463}"/>
                </a:ext>
              </a:extLst>
            </p:cNvPr>
            <p:cNvSpPr/>
            <p:nvPr/>
          </p:nvSpPr>
          <p:spPr>
            <a:xfrm>
              <a:off x="1584326" y="1678781"/>
              <a:ext cx="492125" cy="2306241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4EE8EDA-A0F3-4F0B-8AC7-04C75D8939DC}"/>
              </a:ext>
            </a:extLst>
          </p:cNvPr>
          <p:cNvGrpSpPr/>
          <p:nvPr/>
        </p:nvGrpSpPr>
        <p:grpSpPr>
          <a:xfrm>
            <a:off x="2745013" y="2139836"/>
            <a:ext cx="735507" cy="3255962"/>
            <a:chOff x="2166939" y="1681163"/>
            <a:chExt cx="520700" cy="2305050"/>
          </a:xfrm>
          <a:solidFill>
            <a:srgbClr val="333F50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6E37956-2EB6-4914-89FA-69E1687B0358}"/>
                </a:ext>
              </a:extLst>
            </p:cNvPr>
            <p:cNvSpPr/>
            <p:nvPr/>
          </p:nvSpPr>
          <p:spPr>
            <a:xfrm>
              <a:off x="2166939" y="1681163"/>
              <a:ext cx="96837" cy="11668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3672B05-5E67-45F0-BC4D-505FB132A3A4}"/>
                </a:ext>
              </a:extLst>
            </p:cNvPr>
            <p:cNvSpPr/>
            <p:nvPr/>
          </p:nvSpPr>
          <p:spPr>
            <a:xfrm>
              <a:off x="2168525" y="3868341"/>
              <a:ext cx="96838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15">
              <a:extLst>
                <a:ext uri="{FF2B5EF4-FFF2-40B4-BE49-F238E27FC236}">
                  <a16:creationId xmlns:a16="http://schemas.microsoft.com/office/drawing/2014/main" id="{72354A41-B37C-4130-982D-7BE479093E9E}"/>
                </a:ext>
              </a:extLst>
            </p:cNvPr>
            <p:cNvSpPr/>
            <p:nvPr/>
          </p:nvSpPr>
          <p:spPr>
            <a:xfrm>
              <a:off x="2193926" y="1681163"/>
              <a:ext cx="493713" cy="2305050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544626C-5A26-462F-BA0C-E7378D4124F8}"/>
              </a:ext>
            </a:extLst>
          </p:cNvPr>
          <p:cNvGrpSpPr/>
          <p:nvPr/>
        </p:nvGrpSpPr>
        <p:grpSpPr>
          <a:xfrm>
            <a:off x="3617304" y="2143199"/>
            <a:ext cx="735507" cy="3257644"/>
            <a:chOff x="2784475" y="1683544"/>
            <a:chExt cx="520700" cy="2306241"/>
          </a:xfrm>
          <a:solidFill>
            <a:srgbClr val="333F50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695C1AE-8EA9-446E-BE06-DFFBF32A70FE}"/>
                </a:ext>
              </a:extLst>
            </p:cNvPr>
            <p:cNvSpPr/>
            <p:nvPr/>
          </p:nvSpPr>
          <p:spPr>
            <a:xfrm>
              <a:off x="2787650" y="3871913"/>
              <a:ext cx="96838" cy="11668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4F20997-E006-4BC3-88CE-F959B538F3B9}"/>
                </a:ext>
              </a:extLst>
            </p:cNvPr>
            <p:cNvSpPr/>
            <p:nvPr/>
          </p:nvSpPr>
          <p:spPr>
            <a:xfrm>
              <a:off x="2784475" y="1691878"/>
              <a:ext cx="95250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圆角矩形 15">
              <a:extLst>
                <a:ext uri="{FF2B5EF4-FFF2-40B4-BE49-F238E27FC236}">
                  <a16:creationId xmlns:a16="http://schemas.microsoft.com/office/drawing/2014/main" id="{84A147D5-D361-4FAA-90AC-B22D3D38E72D}"/>
                </a:ext>
              </a:extLst>
            </p:cNvPr>
            <p:cNvSpPr/>
            <p:nvPr/>
          </p:nvSpPr>
          <p:spPr>
            <a:xfrm>
              <a:off x="2813050" y="1683544"/>
              <a:ext cx="492125" cy="2306241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DCA238-399F-486C-BADB-4205F9EA3478}"/>
              </a:ext>
            </a:extLst>
          </p:cNvPr>
          <p:cNvGrpSpPr/>
          <p:nvPr/>
        </p:nvGrpSpPr>
        <p:grpSpPr>
          <a:xfrm>
            <a:off x="1031821" y="2134790"/>
            <a:ext cx="737748" cy="3255962"/>
            <a:chOff x="954089" y="1677591"/>
            <a:chExt cx="522287" cy="2305050"/>
          </a:xfrm>
          <a:solidFill>
            <a:srgbClr val="333F50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323849-A1E9-42C7-8D5C-B3658DA848A8}"/>
                </a:ext>
              </a:extLst>
            </p:cNvPr>
            <p:cNvSpPr/>
            <p:nvPr/>
          </p:nvSpPr>
          <p:spPr>
            <a:xfrm>
              <a:off x="958850" y="3863579"/>
              <a:ext cx="95250" cy="11668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0963706-B0BC-4708-9A53-4BC204A476E2}"/>
                </a:ext>
              </a:extLst>
            </p:cNvPr>
            <p:cNvSpPr/>
            <p:nvPr/>
          </p:nvSpPr>
          <p:spPr>
            <a:xfrm>
              <a:off x="954089" y="1679973"/>
              <a:ext cx="96837" cy="116681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15">
              <a:extLst>
                <a:ext uri="{FF2B5EF4-FFF2-40B4-BE49-F238E27FC236}">
                  <a16:creationId xmlns:a16="http://schemas.microsoft.com/office/drawing/2014/main" id="{353E4C7E-0D3B-4C18-AC9B-FEF7C33C1F84}"/>
                </a:ext>
              </a:extLst>
            </p:cNvPr>
            <p:cNvSpPr/>
            <p:nvPr/>
          </p:nvSpPr>
          <p:spPr>
            <a:xfrm>
              <a:off x="984251" y="1677591"/>
              <a:ext cx="492125" cy="2305050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7946641-268D-411D-892B-AA626034F073}"/>
              </a:ext>
            </a:extLst>
          </p:cNvPr>
          <p:cNvGrpSpPr/>
          <p:nvPr/>
        </p:nvGrpSpPr>
        <p:grpSpPr>
          <a:xfrm>
            <a:off x="4527717" y="2151608"/>
            <a:ext cx="735508" cy="3255963"/>
            <a:chOff x="3429000" y="1689497"/>
            <a:chExt cx="520701" cy="2305051"/>
          </a:xfrm>
          <a:solidFill>
            <a:srgbClr val="333F50"/>
          </a:solidFill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505C5C-BE94-4C98-B111-DFD056F9F01E}"/>
                </a:ext>
              </a:extLst>
            </p:cNvPr>
            <p:cNvSpPr/>
            <p:nvPr/>
          </p:nvSpPr>
          <p:spPr>
            <a:xfrm>
              <a:off x="3432175" y="3876676"/>
              <a:ext cx="95250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B58A0CA-1A68-4A50-9A89-ABB6D18B8CDD}"/>
                </a:ext>
              </a:extLst>
            </p:cNvPr>
            <p:cNvSpPr/>
            <p:nvPr/>
          </p:nvSpPr>
          <p:spPr>
            <a:xfrm>
              <a:off x="3429000" y="1689497"/>
              <a:ext cx="95250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圆角矩形 15">
              <a:extLst>
                <a:ext uri="{FF2B5EF4-FFF2-40B4-BE49-F238E27FC236}">
                  <a16:creationId xmlns:a16="http://schemas.microsoft.com/office/drawing/2014/main" id="{961CDC83-7ACF-42FB-9E7B-6A3621381D62}"/>
                </a:ext>
              </a:extLst>
            </p:cNvPr>
            <p:cNvSpPr/>
            <p:nvPr/>
          </p:nvSpPr>
          <p:spPr>
            <a:xfrm>
              <a:off x="3457576" y="1689497"/>
              <a:ext cx="492125" cy="2305050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88BA586-0F4B-420E-9E6E-8A2B4239368E}"/>
              </a:ext>
            </a:extLst>
          </p:cNvPr>
          <p:cNvGrpSpPr/>
          <p:nvPr/>
        </p:nvGrpSpPr>
        <p:grpSpPr>
          <a:xfrm>
            <a:off x="5431406" y="2151608"/>
            <a:ext cx="744476" cy="3255963"/>
            <a:chOff x="4068764" y="1689497"/>
            <a:chExt cx="527050" cy="2305051"/>
          </a:xfrm>
          <a:solidFill>
            <a:srgbClr val="333F50"/>
          </a:solidFill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D915908-7989-4128-A4F8-A12BA6E98B90}"/>
                </a:ext>
              </a:extLst>
            </p:cNvPr>
            <p:cNvSpPr/>
            <p:nvPr/>
          </p:nvSpPr>
          <p:spPr>
            <a:xfrm>
              <a:off x="4076700" y="3876676"/>
              <a:ext cx="96838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AEBF43A-8DF8-4BAA-BDC6-CCDE78EB4DDB}"/>
                </a:ext>
              </a:extLst>
            </p:cNvPr>
            <p:cNvSpPr/>
            <p:nvPr/>
          </p:nvSpPr>
          <p:spPr>
            <a:xfrm>
              <a:off x="4068764" y="1689497"/>
              <a:ext cx="96837" cy="117872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圆角矩形 15">
              <a:extLst>
                <a:ext uri="{FF2B5EF4-FFF2-40B4-BE49-F238E27FC236}">
                  <a16:creationId xmlns:a16="http://schemas.microsoft.com/office/drawing/2014/main" id="{56BAF6E6-D645-4178-983B-79AD269381E4}"/>
                </a:ext>
              </a:extLst>
            </p:cNvPr>
            <p:cNvSpPr/>
            <p:nvPr/>
          </p:nvSpPr>
          <p:spPr>
            <a:xfrm>
              <a:off x="4102101" y="1689497"/>
              <a:ext cx="493713" cy="2305050"/>
            </a:xfrm>
            <a:custGeom>
              <a:avLst/>
              <a:gdLst>
                <a:gd name="connsiteX0" fmla="*/ 0 w 648072"/>
                <a:gd name="connsiteY0" fmla="*/ 108014 h 4248472"/>
                <a:gd name="connsiteX1" fmla="*/ 108014 w 648072"/>
                <a:gd name="connsiteY1" fmla="*/ 0 h 4248472"/>
                <a:gd name="connsiteX2" fmla="*/ 540058 w 648072"/>
                <a:gd name="connsiteY2" fmla="*/ 0 h 4248472"/>
                <a:gd name="connsiteX3" fmla="*/ 648072 w 648072"/>
                <a:gd name="connsiteY3" fmla="*/ 108014 h 4248472"/>
                <a:gd name="connsiteX4" fmla="*/ 648072 w 648072"/>
                <a:gd name="connsiteY4" fmla="*/ 4140458 h 4248472"/>
                <a:gd name="connsiteX5" fmla="*/ 540058 w 648072"/>
                <a:gd name="connsiteY5" fmla="*/ 4248472 h 4248472"/>
                <a:gd name="connsiteX6" fmla="*/ 108014 w 648072"/>
                <a:gd name="connsiteY6" fmla="*/ 4248472 h 4248472"/>
                <a:gd name="connsiteX7" fmla="*/ 0 w 648072"/>
                <a:gd name="connsiteY7" fmla="*/ 4140458 h 4248472"/>
                <a:gd name="connsiteX8" fmla="*/ 0 w 648072"/>
                <a:gd name="connsiteY8" fmla="*/ 108014 h 4248472"/>
                <a:gd name="connsiteX0-1" fmla="*/ 50562 w 698634"/>
                <a:gd name="connsiteY0-2" fmla="*/ 108014 h 4248472"/>
                <a:gd name="connsiteX1-3" fmla="*/ 158576 w 698634"/>
                <a:gd name="connsiteY1-4" fmla="*/ 0 h 4248472"/>
                <a:gd name="connsiteX2-5" fmla="*/ 590620 w 698634"/>
                <a:gd name="connsiteY2-6" fmla="*/ 0 h 4248472"/>
                <a:gd name="connsiteX3-7" fmla="*/ 698634 w 698634"/>
                <a:gd name="connsiteY3-8" fmla="*/ 108014 h 4248472"/>
                <a:gd name="connsiteX4-9" fmla="*/ 698634 w 698634"/>
                <a:gd name="connsiteY4-10" fmla="*/ 4140458 h 4248472"/>
                <a:gd name="connsiteX5-11" fmla="*/ 590620 w 698634"/>
                <a:gd name="connsiteY5-12" fmla="*/ 4248472 h 4248472"/>
                <a:gd name="connsiteX6-13" fmla="*/ 20463 w 698634"/>
                <a:gd name="connsiteY6-14" fmla="*/ 4248472 h 4248472"/>
                <a:gd name="connsiteX7-15" fmla="*/ 50562 w 698634"/>
                <a:gd name="connsiteY7-16" fmla="*/ 4140458 h 4248472"/>
                <a:gd name="connsiteX8-17" fmla="*/ 50562 w 698634"/>
                <a:gd name="connsiteY8-18" fmla="*/ 108014 h 4248472"/>
                <a:gd name="connsiteX0-19" fmla="*/ 50562 w 698634"/>
                <a:gd name="connsiteY0-20" fmla="*/ 108014 h 4248472"/>
                <a:gd name="connsiteX1-21" fmla="*/ 29988 w 698634"/>
                <a:gd name="connsiteY1-22" fmla="*/ 0 h 4248472"/>
                <a:gd name="connsiteX2-23" fmla="*/ 590620 w 698634"/>
                <a:gd name="connsiteY2-24" fmla="*/ 0 h 4248472"/>
                <a:gd name="connsiteX3-25" fmla="*/ 698634 w 698634"/>
                <a:gd name="connsiteY3-26" fmla="*/ 108014 h 4248472"/>
                <a:gd name="connsiteX4-27" fmla="*/ 698634 w 698634"/>
                <a:gd name="connsiteY4-28" fmla="*/ 4140458 h 4248472"/>
                <a:gd name="connsiteX5-29" fmla="*/ 590620 w 698634"/>
                <a:gd name="connsiteY5-30" fmla="*/ 4248472 h 4248472"/>
                <a:gd name="connsiteX6-31" fmla="*/ 20463 w 698634"/>
                <a:gd name="connsiteY6-32" fmla="*/ 4248472 h 4248472"/>
                <a:gd name="connsiteX7-33" fmla="*/ 50562 w 698634"/>
                <a:gd name="connsiteY7-34" fmla="*/ 4140458 h 4248472"/>
                <a:gd name="connsiteX8-35" fmla="*/ 50562 w 698634"/>
                <a:gd name="connsiteY8-36" fmla="*/ 108014 h 4248472"/>
                <a:gd name="connsiteX0-37" fmla="*/ 62842 w 710914"/>
                <a:gd name="connsiteY0-38" fmla="*/ 108014 h 4248472"/>
                <a:gd name="connsiteX1-39" fmla="*/ 18456 w 710914"/>
                <a:gd name="connsiteY1-40" fmla="*/ 0 h 4248472"/>
                <a:gd name="connsiteX2-41" fmla="*/ 602900 w 710914"/>
                <a:gd name="connsiteY2-42" fmla="*/ 0 h 4248472"/>
                <a:gd name="connsiteX3-43" fmla="*/ 710914 w 710914"/>
                <a:gd name="connsiteY3-44" fmla="*/ 108014 h 4248472"/>
                <a:gd name="connsiteX4-45" fmla="*/ 710914 w 710914"/>
                <a:gd name="connsiteY4-46" fmla="*/ 4140458 h 4248472"/>
                <a:gd name="connsiteX5-47" fmla="*/ 602900 w 710914"/>
                <a:gd name="connsiteY5-48" fmla="*/ 4248472 h 4248472"/>
                <a:gd name="connsiteX6-49" fmla="*/ 32743 w 710914"/>
                <a:gd name="connsiteY6-50" fmla="*/ 4248472 h 4248472"/>
                <a:gd name="connsiteX7-51" fmla="*/ 62842 w 710914"/>
                <a:gd name="connsiteY7-52" fmla="*/ 4140458 h 4248472"/>
                <a:gd name="connsiteX8-53" fmla="*/ 62842 w 710914"/>
                <a:gd name="connsiteY8-54" fmla="*/ 108014 h 4248472"/>
                <a:gd name="connsiteX0-55" fmla="*/ 92736 w 740808"/>
                <a:gd name="connsiteY0-56" fmla="*/ 108014 h 4248472"/>
                <a:gd name="connsiteX1-57" fmla="*/ 15013 w 740808"/>
                <a:gd name="connsiteY1-58" fmla="*/ 0 h 4248472"/>
                <a:gd name="connsiteX2-59" fmla="*/ 632794 w 740808"/>
                <a:gd name="connsiteY2-60" fmla="*/ 0 h 4248472"/>
                <a:gd name="connsiteX3-61" fmla="*/ 740808 w 740808"/>
                <a:gd name="connsiteY3-62" fmla="*/ 108014 h 4248472"/>
                <a:gd name="connsiteX4-63" fmla="*/ 740808 w 740808"/>
                <a:gd name="connsiteY4-64" fmla="*/ 4140458 h 4248472"/>
                <a:gd name="connsiteX5-65" fmla="*/ 632794 w 740808"/>
                <a:gd name="connsiteY5-66" fmla="*/ 4248472 h 4248472"/>
                <a:gd name="connsiteX6-67" fmla="*/ 62637 w 740808"/>
                <a:gd name="connsiteY6-68" fmla="*/ 4248472 h 4248472"/>
                <a:gd name="connsiteX7-69" fmla="*/ 92736 w 740808"/>
                <a:gd name="connsiteY7-70" fmla="*/ 4140458 h 4248472"/>
                <a:gd name="connsiteX8-71" fmla="*/ 92736 w 740808"/>
                <a:gd name="connsiteY8-72" fmla="*/ 108014 h 4248472"/>
                <a:gd name="connsiteX0-73" fmla="*/ 89231 w 737303"/>
                <a:gd name="connsiteY0-74" fmla="*/ 108464 h 4248922"/>
                <a:gd name="connsiteX1-75" fmla="*/ 11508 w 737303"/>
                <a:gd name="connsiteY1-76" fmla="*/ 450 h 4248922"/>
                <a:gd name="connsiteX2-77" fmla="*/ 629289 w 737303"/>
                <a:gd name="connsiteY2-78" fmla="*/ 450 h 4248922"/>
                <a:gd name="connsiteX3-79" fmla="*/ 737303 w 737303"/>
                <a:gd name="connsiteY3-80" fmla="*/ 108464 h 4248922"/>
                <a:gd name="connsiteX4-81" fmla="*/ 737303 w 737303"/>
                <a:gd name="connsiteY4-82" fmla="*/ 4140908 h 4248922"/>
                <a:gd name="connsiteX5-83" fmla="*/ 629289 w 737303"/>
                <a:gd name="connsiteY5-84" fmla="*/ 4248922 h 4248922"/>
                <a:gd name="connsiteX6-85" fmla="*/ 59132 w 737303"/>
                <a:gd name="connsiteY6-86" fmla="*/ 4248922 h 4248922"/>
                <a:gd name="connsiteX7-87" fmla="*/ 89231 w 737303"/>
                <a:gd name="connsiteY7-88" fmla="*/ 4140908 h 4248922"/>
                <a:gd name="connsiteX8-89" fmla="*/ 89231 w 737303"/>
                <a:gd name="connsiteY8-90" fmla="*/ 108464 h 4248922"/>
                <a:gd name="connsiteX0-91" fmla="*/ 89231 w 737303"/>
                <a:gd name="connsiteY0-92" fmla="*/ 146114 h 4248472"/>
                <a:gd name="connsiteX1-93" fmla="*/ 11508 w 737303"/>
                <a:gd name="connsiteY1-94" fmla="*/ 0 h 4248472"/>
                <a:gd name="connsiteX2-95" fmla="*/ 629289 w 737303"/>
                <a:gd name="connsiteY2-96" fmla="*/ 0 h 4248472"/>
                <a:gd name="connsiteX3-97" fmla="*/ 737303 w 737303"/>
                <a:gd name="connsiteY3-98" fmla="*/ 108014 h 4248472"/>
                <a:gd name="connsiteX4-99" fmla="*/ 737303 w 737303"/>
                <a:gd name="connsiteY4-100" fmla="*/ 4140458 h 4248472"/>
                <a:gd name="connsiteX5-101" fmla="*/ 629289 w 737303"/>
                <a:gd name="connsiteY5-102" fmla="*/ 4248472 h 4248472"/>
                <a:gd name="connsiteX6-103" fmla="*/ 59132 w 737303"/>
                <a:gd name="connsiteY6-104" fmla="*/ 4248472 h 4248472"/>
                <a:gd name="connsiteX7-105" fmla="*/ 89231 w 737303"/>
                <a:gd name="connsiteY7-106" fmla="*/ 4140458 h 4248472"/>
                <a:gd name="connsiteX8-107" fmla="*/ 89231 w 737303"/>
                <a:gd name="connsiteY8-108" fmla="*/ 146114 h 4248472"/>
                <a:gd name="connsiteX0-109" fmla="*/ 90213 w 738285"/>
                <a:gd name="connsiteY0-110" fmla="*/ 146124 h 4248482"/>
                <a:gd name="connsiteX1-111" fmla="*/ 12490 w 738285"/>
                <a:gd name="connsiteY1-112" fmla="*/ 10 h 4248482"/>
                <a:gd name="connsiteX2-113" fmla="*/ 630271 w 738285"/>
                <a:gd name="connsiteY2-114" fmla="*/ 10 h 4248482"/>
                <a:gd name="connsiteX3-115" fmla="*/ 738285 w 738285"/>
                <a:gd name="connsiteY3-116" fmla="*/ 108024 h 4248482"/>
                <a:gd name="connsiteX4-117" fmla="*/ 738285 w 738285"/>
                <a:gd name="connsiteY4-118" fmla="*/ 4140468 h 4248482"/>
                <a:gd name="connsiteX5-119" fmla="*/ 630271 w 738285"/>
                <a:gd name="connsiteY5-120" fmla="*/ 4248482 h 4248482"/>
                <a:gd name="connsiteX6-121" fmla="*/ 60114 w 738285"/>
                <a:gd name="connsiteY6-122" fmla="*/ 4248482 h 4248482"/>
                <a:gd name="connsiteX7-123" fmla="*/ 90213 w 738285"/>
                <a:gd name="connsiteY7-124" fmla="*/ 4140468 h 4248482"/>
                <a:gd name="connsiteX8-125" fmla="*/ 90213 w 738285"/>
                <a:gd name="connsiteY8-126" fmla="*/ 146124 h 4248482"/>
                <a:gd name="connsiteX0-127" fmla="*/ 90213 w 738285"/>
                <a:gd name="connsiteY0-128" fmla="*/ 146124 h 4248482"/>
                <a:gd name="connsiteX1-129" fmla="*/ 12490 w 738285"/>
                <a:gd name="connsiteY1-130" fmla="*/ 10 h 4248482"/>
                <a:gd name="connsiteX2-131" fmla="*/ 630271 w 738285"/>
                <a:gd name="connsiteY2-132" fmla="*/ 10 h 4248482"/>
                <a:gd name="connsiteX3-133" fmla="*/ 738285 w 738285"/>
                <a:gd name="connsiteY3-134" fmla="*/ 108024 h 4248482"/>
                <a:gd name="connsiteX4-135" fmla="*/ 738285 w 738285"/>
                <a:gd name="connsiteY4-136" fmla="*/ 4140468 h 4248482"/>
                <a:gd name="connsiteX5-137" fmla="*/ 630271 w 738285"/>
                <a:gd name="connsiteY5-138" fmla="*/ 4248482 h 4248482"/>
                <a:gd name="connsiteX6-139" fmla="*/ 36302 w 738285"/>
                <a:gd name="connsiteY6-140" fmla="*/ 4248482 h 4248482"/>
                <a:gd name="connsiteX7-141" fmla="*/ 90213 w 738285"/>
                <a:gd name="connsiteY7-142" fmla="*/ 4140468 h 4248482"/>
                <a:gd name="connsiteX8-143" fmla="*/ 90213 w 738285"/>
                <a:gd name="connsiteY8-144" fmla="*/ 146124 h 4248482"/>
                <a:gd name="connsiteX0-145" fmla="*/ 90213 w 738285"/>
                <a:gd name="connsiteY0-146" fmla="*/ 146124 h 4248500"/>
                <a:gd name="connsiteX1-147" fmla="*/ 12490 w 738285"/>
                <a:gd name="connsiteY1-148" fmla="*/ 10 h 4248500"/>
                <a:gd name="connsiteX2-149" fmla="*/ 630271 w 738285"/>
                <a:gd name="connsiteY2-150" fmla="*/ 10 h 4248500"/>
                <a:gd name="connsiteX3-151" fmla="*/ 738285 w 738285"/>
                <a:gd name="connsiteY3-152" fmla="*/ 108024 h 4248500"/>
                <a:gd name="connsiteX4-153" fmla="*/ 738285 w 738285"/>
                <a:gd name="connsiteY4-154" fmla="*/ 4140468 h 4248500"/>
                <a:gd name="connsiteX5-155" fmla="*/ 630271 w 738285"/>
                <a:gd name="connsiteY5-156" fmla="*/ 4248482 h 4248500"/>
                <a:gd name="connsiteX6-157" fmla="*/ 36302 w 738285"/>
                <a:gd name="connsiteY6-158" fmla="*/ 4248482 h 4248500"/>
                <a:gd name="connsiteX7-159" fmla="*/ 90213 w 738285"/>
                <a:gd name="connsiteY7-160" fmla="*/ 4140468 h 4248500"/>
                <a:gd name="connsiteX8-161" fmla="*/ 90213 w 738285"/>
                <a:gd name="connsiteY8-162" fmla="*/ 146124 h 4248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38285" h="4248500">
                  <a:moveTo>
                    <a:pt x="90213" y="146124"/>
                  </a:moveTo>
                  <a:cubicBezTo>
                    <a:pt x="128313" y="-4018"/>
                    <a:pt x="-47164" y="10"/>
                    <a:pt x="12490" y="10"/>
                  </a:cubicBezTo>
                  <a:lnTo>
                    <a:pt x="630271" y="10"/>
                  </a:lnTo>
                  <a:cubicBezTo>
                    <a:pt x="689925" y="10"/>
                    <a:pt x="738285" y="48370"/>
                    <a:pt x="738285" y="108024"/>
                  </a:cubicBezTo>
                  <a:lnTo>
                    <a:pt x="738285" y="4140468"/>
                  </a:lnTo>
                  <a:cubicBezTo>
                    <a:pt x="738285" y="4200122"/>
                    <a:pt x="689925" y="4248482"/>
                    <a:pt x="630271" y="4248482"/>
                  </a:cubicBezTo>
                  <a:lnTo>
                    <a:pt x="36302" y="4248482"/>
                  </a:lnTo>
                  <a:cubicBezTo>
                    <a:pt x="-23352" y="4248482"/>
                    <a:pt x="94976" y="4252509"/>
                    <a:pt x="90213" y="4140468"/>
                  </a:cubicBezTo>
                  <a:lnTo>
                    <a:pt x="90213" y="14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7200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5C83D780-D07F-4CFF-AB63-866EDA802A57}"/>
              </a:ext>
            </a:extLst>
          </p:cNvPr>
          <p:cNvSpPr txBox="1"/>
          <p:nvPr/>
        </p:nvSpPr>
        <p:spPr>
          <a:xfrm>
            <a:off x="7038023" y="2989666"/>
            <a:ext cx="359609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E3A9953-2387-4920-9660-A6E63DE1F663}"/>
              </a:ext>
            </a:extLst>
          </p:cNvPr>
          <p:cNvSpPr txBox="1"/>
          <p:nvPr/>
        </p:nvSpPr>
        <p:spPr>
          <a:xfrm>
            <a:off x="6993566" y="265300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EDD98CD-FD51-4AA5-8089-84036AE1BF51}"/>
              </a:ext>
            </a:extLst>
          </p:cNvPr>
          <p:cNvSpPr txBox="1"/>
          <p:nvPr/>
        </p:nvSpPr>
        <p:spPr>
          <a:xfrm>
            <a:off x="6993779" y="4225977"/>
            <a:ext cx="34793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BE65A8B-C096-4FB8-831F-108AF7226484}"/>
              </a:ext>
            </a:extLst>
          </p:cNvPr>
          <p:cNvSpPr txBox="1"/>
          <p:nvPr/>
        </p:nvSpPr>
        <p:spPr>
          <a:xfrm>
            <a:off x="6949322" y="388932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5" grpId="0" animBg="1"/>
      <p:bldP spid="31" grpId="0" bldLvl="0"/>
      <p:bldP spid="32" grpId="0" bldLvl="0"/>
      <p:bldP spid="33" grpId="0" bldLvl="0"/>
      <p:bldP spid="3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70922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16CA45B-B3B6-4977-9FF4-2AF6B7A8D193}"/>
              </a:ext>
            </a:extLst>
          </p:cNvPr>
          <p:cNvGrpSpPr/>
          <p:nvPr/>
        </p:nvGrpSpPr>
        <p:grpSpPr>
          <a:xfrm>
            <a:off x="449943" y="1895715"/>
            <a:ext cx="11292114" cy="2335123"/>
            <a:chOff x="2298766" y="2311828"/>
            <a:chExt cx="7574482" cy="14837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A768CF4-4928-4B2A-BC8A-A9CEBAB74BF6}"/>
                </a:ext>
              </a:extLst>
            </p:cNvPr>
            <p:cNvSpPr/>
            <p:nvPr/>
          </p:nvSpPr>
          <p:spPr>
            <a:xfrm>
              <a:off x="4851741" y="2311828"/>
              <a:ext cx="2468533" cy="1483772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549" tIns="33774" rIns="67549" bIns="33774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86B7B63-51AF-448F-96E9-27F54F3A987B}"/>
                </a:ext>
              </a:extLst>
            </p:cNvPr>
            <p:cNvSpPr/>
            <p:nvPr/>
          </p:nvSpPr>
          <p:spPr>
            <a:xfrm>
              <a:off x="7404715" y="2311828"/>
              <a:ext cx="2468533" cy="1483772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549" tIns="33774" rIns="67549" bIns="33774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BE23AF-D1BF-41B4-A0CF-11DD2A305B83}"/>
                </a:ext>
              </a:extLst>
            </p:cNvPr>
            <p:cNvSpPr/>
            <p:nvPr/>
          </p:nvSpPr>
          <p:spPr>
            <a:xfrm>
              <a:off x="2298766" y="2311828"/>
              <a:ext cx="2468533" cy="148377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549" tIns="33774" rIns="67549" bIns="33774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bg1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CB3632D-A970-48DA-91CE-3007939CA646}"/>
              </a:ext>
            </a:extLst>
          </p:cNvPr>
          <p:cNvSpPr txBox="1"/>
          <p:nvPr/>
        </p:nvSpPr>
        <p:spPr>
          <a:xfrm>
            <a:off x="5070794" y="2791373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6C164E5-B2CB-4405-9BA3-C64689FA95D1}"/>
              </a:ext>
            </a:extLst>
          </p:cNvPr>
          <p:cNvSpPr txBox="1"/>
          <p:nvPr/>
        </p:nvSpPr>
        <p:spPr>
          <a:xfrm>
            <a:off x="5070792" y="236782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66">
            <a:extLst>
              <a:ext uri="{FF2B5EF4-FFF2-40B4-BE49-F238E27FC236}">
                <a16:creationId xmlns:a16="http://schemas.microsoft.com/office/drawing/2014/main" id="{A456FC3D-C90E-40D2-8B79-13F4AB68647E}"/>
              </a:ext>
            </a:extLst>
          </p:cNvPr>
          <p:cNvSpPr/>
          <p:nvPr/>
        </p:nvSpPr>
        <p:spPr>
          <a:xfrm>
            <a:off x="3553842" y="4875667"/>
            <a:ext cx="611481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kern="1200" noProof="1">
                <a:solidFill>
                  <a:srgbClr val="333F50"/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sp>
        <p:nvSpPr>
          <p:cNvPr id="14" name="任意多边形 19">
            <a:extLst>
              <a:ext uri="{FF2B5EF4-FFF2-40B4-BE49-F238E27FC236}">
                <a16:creationId xmlns:a16="http://schemas.microsoft.com/office/drawing/2014/main" id="{F7BD10D9-08B6-4F3F-B619-84C9D9DEC291}"/>
              </a:ext>
            </a:extLst>
          </p:cNvPr>
          <p:cNvSpPr>
            <a:spLocks noChangeAspect="1"/>
          </p:cNvSpPr>
          <p:nvPr/>
        </p:nvSpPr>
        <p:spPr>
          <a:xfrm>
            <a:off x="2021868" y="5020486"/>
            <a:ext cx="796283" cy="693738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10" grpId="0" bldLvl="0"/>
      <p:bldP spid="11" grpId="0" bldLvl="0"/>
      <p:bldP spid="13" grpId="0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77539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832D50-1E01-412D-9BB2-D86A66122A01}"/>
              </a:ext>
            </a:extLst>
          </p:cNvPr>
          <p:cNvSpPr/>
          <p:nvPr/>
        </p:nvSpPr>
        <p:spPr>
          <a:xfrm>
            <a:off x="4714694" y="2272659"/>
            <a:ext cx="2659380" cy="3014980"/>
          </a:xfrm>
          <a:prstGeom prst="rect">
            <a:avLst/>
          </a:prstGeom>
          <a:solidFill>
            <a:srgbClr val="333F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38752B-7C5A-466C-9C50-B6B1AB3DF948}"/>
              </a:ext>
            </a:extLst>
          </p:cNvPr>
          <p:cNvSpPr/>
          <p:nvPr/>
        </p:nvSpPr>
        <p:spPr>
          <a:xfrm>
            <a:off x="1532074" y="2272659"/>
            <a:ext cx="2659380" cy="3014980"/>
          </a:xfrm>
          <a:prstGeom prst="rect">
            <a:avLst/>
          </a:prstGeom>
          <a:solidFill>
            <a:srgbClr val="333F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BB1C44-33A3-4BCE-81D9-384161048BFD}"/>
              </a:ext>
            </a:extLst>
          </p:cNvPr>
          <p:cNvSpPr/>
          <p:nvPr/>
        </p:nvSpPr>
        <p:spPr>
          <a:xfrm>
            <a:off x="7855404" y="2272659"/>
            <a:ext cx="2659380" cy="3014980"/>
          </a:xfrm>
          <a:prstGeom prst="rect">
            <a:avLst/>
          </a:prstGeom>
          <a:solidFill>
            <a:srgbClr val="333F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64DC9A-B99B-42B0-BFB0-24D4AEB4FE8B}"/>
              </a:ext>
            </a:extLst>
          </p:cNvPr>
          <p:cNvSpPr txBox="1"/>
          <p:nvPr/>
        </p:nvSpPr>
        <p:spPr>
          <a:xfrm>
            <a:off x="4935039" y="3951599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cs typeface="+mn-ea"/>
                <a:sym typeface="+mn-lt"/>
              </a:rPr>
              <a:t>Please enter text here.Please enter text here.Please enter text here.Please enter text here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93F88DB-0769-43CF-809E-87F951C693F1}"/>
              </a:ext>
            </a:extLst>
          </p:cNvPr>
          <p:cNvSpPr txBox="1"/>
          <p:nvPr/>
        </p:nvSpPr>
        <p:spPr>
          <a:xfrm>
            <a:off x="5102679" y="35280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任意多边形 21">
            <a:extLst>
              <a:ext uri="{FF2B5EF4-FFF2-40B4-BE49-F238E27FC236}">
                <a16:creationId xmlns:a16="http://schemas.microsoft.com/office/drawing/2014/main" id="{97BFE071-5DAD-4BD5-B7F5-CA6D1076ABC6}"/>
              </a:ext>
            </a:extLst>
          </p:cNvPr>
          <p:cNvSpPr>
            <a:spLocks noChangeAspect="1"/>
          </p:cNvSpPr>
          <p:nvPr/>
        </p:nvSpPr>
        <p:spPr>
          <a:xfrm>
            <a:off x="2699204" y="2719064"/>
            <a:ext cx="481330" cy="494030"/>
          </a:xfrm>
          <a:custGeom>
            <a:avLst/>
            <a:gdLst>
              <a:gd name="connsiteX0" fmla="*/ 2429303 w 4858607"/>
              <a:gd name="connsiteY0" fmla="*/ 566170 h 4981435"/>
              <a:gd name="connsiteX1" fmla="*/ 408311 w 4858607"/>
              <a:gd name="connsiteY1" fmla="*/ 2468125 h 4981435"/>
              <a:gd name="connsiteX2" fmla="*/ 1023582 w 4858607"/>
              <a:gd name="connsiteY2" fmla="*/ 2468125 h 4981435"/>
              <a:gd name="connsiteX3" fmla="*/ 1023582 w 4858607"/>
              <a:gd name="connsiteY3" fmla="*/ 2523405 h 4981435"/>
              <a:gd name="connsiteX4" fmla="*/ 1028702 w 4858607"/>
              <a:gd name="connsiteY4" fmla="*/ 2523405 h 4981435"/>
              <a:gd name="connsiteX5" fmla="*/ 1028702 w 4858607"/>
              <a:gd name="connsiteY5" fmla="*/ 4599293 h 4981435"/>
              <a:gd name="connsiteX6" fmla="*/ 1675256 w 4858607"/>
              <a:gd name="connsiteY6" fmla="*/ 4599293 h 4981435"/>
              <a:gd name="connsiteX7" fmla="*/ 1675256 w 4858607"/>
              <a:gd name="connsiteY7" fmla="*/ 2850266 h 4981435"/>
              <a:gd name="connsiteX8" fmla="*/ 1675265 w 4858607"/>
              <a:gd name="connsiteY8" fmla="*/ 2850266 h 4981435"/>
              <a:gd name="connsiteX9" fmla="*/ 1675265 w 4858607"/>
              <a:gd name="connsiteY9" fmla="*/ 2850266 h 4981435"/>
              <a:gd name="connsiteX10" fmla="*/ 2801200 w 4858607"/>
              <a:gd name="connsiteY10" fmla="*/ 2850266 h 4981435"/>
              <a:gd name="connsiteX11" fmla="*/ 2801200 w 4858607"/>
              <a:gd name="connsiteY11" fmla="*/ 2850265 h 4981435"/>
              <a:gd name="connsiteX12" fmla="*/ 3183342 w 4858607"/>
              <a:gd name="connsiteY12" fmla="*/ 2850265 h 4981435"/>
              <a:gd name="connsiteX13" fmla="*/ 3183342 w 4858607"/>
              <a:gd name="connsiteY13" fmla="*/ 2850266 h 4981435"/>
              <a:gd name="connsiteX14" fmla="*/ 3183342 w 4858607"/>
              <a:gd name="connsiteY14" fmla="*/ 2850266 h 4981435"/>
              <a:gd name="connsiteX15" fmla="*/ 3183342 w 4858607"/>
              <a:gd name="connsiteY15" fmla="*/ 3232407 h 4981435"/>
              <a:gd name="connsiteX16" fmla="*/ 3183342 w 4858607"/>
              <a:gd name="connsiteY16" fmla="*/ 3232407 h 4981435"/>
              <a:gd name="connsiteX17" fmla="*/ 3183342 w 4858607"/>
              <a:gd name="connsiteY17" fmla="*/ 4599293 h 4981435"/>
              <a:gd name="connsiteX18" fmla="*/ 3829904 w 4858607"/>
              <a:gd name="connsiteY18" fmla="*/ 4599293 h 4981435"/>
              <a:gd name="connsiteX19" fmla="*/ 3829904 w 4858607"/>
              <a:gd name="connsiteY19" fmla="*/ 2523405 h 4981435"/>
              <a:gd name="connsiteX20" fmla="*/ 3835025 w 4858607"/>
              <a:gd name="connsiteY20" fmla="*/ 2523405 h 4981435"/>
              <a:gd name="connsiteX21" fmla="*/ 3835025 w 4858607"/>
              <a:gd name="connsiteY21" fmla="*/ 2468125 h 4981435"/>
              <a:gd name="connsiteX22" fmla="*/ 4450297 w 4858607"/>
              <a:gd name="connsiteY22" fmla="*/ 2468125 h 4981435"/>
              <a:gd name="connsiteX23" fmla="*/ 2429303 w 4858607"/>
              <a:gd name="connsiteY23" fmla="*/ 0 h 4981435"/>
              <a:gd name="connsiteX24" fmla="*/ 4858607 w 4858607"/>
              <a:gd name="connsiteY24" fmla="*/ 2286215 h 4981435"/>
              <a:gd name="connsiteX25" fmla="*/ 4858607 w 4858607"/>
              <a:gd name="connsiteY25" fmla="*/ 2468125 h 4981435"/>
              <a:gd name="connsiteX26" fmla="*/ 4858607 w 4858607"/>
              <a:gd name="connsiteY26" fmla="*/ 2468125 h 4981435"/>
              <a:gd name="connsiteX27" fmla="*/ 4858607 w 4858607"/>
              <a:gd name="connsiteY27" fmla="*/ 2850266 h 4981435"/>
              <a:gd name="connsiteX28" fmla="*/ 4858607 w 4858607"/>
              <a:gd name="connsiteY28" fmla="*/ 2850266 h 4981435"/>
              <a:gd name="connsiteX29" fmla="*/ 4858607 w 4858607"/>
              <a:gd name="connsiteY29" fmla="*/ 2852385 h 4981435"/>
              <a:gd name="connsiteX30" fmla="*/ 4856355 w 4858607"/>
              <a:gd name="connsiteY30" fmla="*/ 2850266 h 4981435"/>
              <a:gd name="connsiteX31" fmla="*/ 4212045 w 4858607"/>
              <a:gd name="connsiteY31" fmla="*/ 2850266 h 4981435"/>
              <a:gd name="connsiteX32" fmla="*/ 4212045 w 4858607"/>
              <a:gd name="connsiteY32" fmla="*/ 4981434 h 4981435"/>
              <a:gd name="connsiteX33" fmla="*/ 4088357 w 4858607"/>
              <a:gd name="connsiteY33" fmla="*/ 4981434 h 4981435"/>
              <a:gd name="connsiteX34" fmla="*/ 3829904 w 4858607"/>
              <a:gd name="connsiteY34" fmla="*/ 4981434 h 4981435"/>
              <a:gd name="connsiteX35" fmla="*/ 2924889 w 4858607"/>
              <a:gd name="connsiteY35" fmla="*/ 4981434 h 4981435"/>
              <a:gd name="connsiteX36" fmla="*/ 2924889 w 4858607"/>
              <a:gd name="connsiteY36" fmla="*/ 4981434 h 4981435"/>
              <a:gd name="connsiteX37" fmla="*/ 2801200 w 4858607"/>
              <a:gd name="connsiteY37" fmla="*/ 4981434 h 4981435"/>
              <a:gd name="connsiteX38" fmla="*/ 2801200 w 4858607"/>
              <a:gd name="connsiteY38" fmla="*/ 3232407 h 4981435"/>
              <a:gd name="connsiteX39" fmla="*/ 2057397 w 4858607"/>
              <a:gd name="connsiteY39" fmla="*/ 3232407 h 4981435"/>
              <a:gd name="connsiteX40" fmla="*/ 2057397 w 4858607"/>
              <a:gd name="connsiteY40" fmla="*/ 4981435 h 4981435"/>
              <a:gd name="connsiteX41" fmla="*/ 1675256 w 4858607"/>
              <a:gd name="connsiteY41" fmla="*/ 4981435 h 4981435"/>
              <a:gd name="connsiteX42" fmla="*/ 1675256 w 4858607"/>
              <a:gd name="connsiteY42" fmla="*/ 4981434 h 4981435"/>
              <a:gd name="connsiteX43" fmla="*/ 1028702 w 4858607"/>
              <a:gd name="connsiteY43" fmla="*/ 4981434 h 4981435"/>
              <a:gd name="connsiteX44" fmla="*/ 733573 w 4858607"/>
              <a:gd name="connsiteY44" fmla="*/ 4981434 h 4981435"/>
              <a:gd name="connsiteX45" fmla="*/ 646561 w 4858607"/>
              <a:gd name="connsiteY45" fmla="*/ 4981434 h 4981435"/>
              <a:gd name="connsiteX46" fmla="*/ 646561 w 4858607"/>
              <a:gd name="connsiteY46" fmla="*/ 2850266 h 4981435"/>
              <a:gd name="connsiteX47" fmla="*/ 2253 w 4858607"/>
              <a:gd name="connsiteY47" fmla="*/ 2850266 h 4981435"/>
              <a:gd name="connsiteX48" fmla="*/ 0 w 4858607"/>
              <a:gd name="connsiteY48" fmla="*/ 2852385 h 4981435"/>
              <a:gd name="connsiteX49" fmla="*/ 0 w 4858607"/>
              <a:gd name="connsiteY49" fmla="*/ 2850266 h 4981435"/>
              <a:gd name="connsiteX50" fmla="*/ 0 w 4858607"/>
              <a:gd name="connsiteY50" fmla="*/ 2850266 h 4981435"/>
              <a:gd name="connsiteX51" fmla="*/ 0 w 4858607"/>
              <a:gd name="connsiteY51" fmla="*/ 2468125 h 4981435"/>
              <a:gd name="connsiteX52" fmla="*/ 0 w 4858607"/>
              <a:gd name="connsiteY52" fmla="*/ 2468125 h 4981435"/>
              <a:gd name="connsiteX53" fmla="*/ 0 w 4858607"/>
              <a:gd name="connsiteY53" fmla="*/ 2286215 h 49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8607" h="4981435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任意多边形 19">
            <a:extLst>
              <a:ext uri="{FF2B5EF4-FFF2-40B4-BE49-F238E27FC236}">
                <a16:creationId xmlns:a16="http://schemas.microsoft.com/office/drawing/2014/main" id="{1A670A8D-D8BF-4B47-8D7E-CE82C100EA03}"/>
              </a:ext>
            </a:extLst>
          </p:cNvPr>
          <p:cNvSpPr>
            <a:spLocks noChangeAspect="1"/>
          </p:cNvSpPr>
          <p:nvPr/>
        </p:nvSpPr>
        <p:spPr>
          <a:xfrm>
            <a:off x="5844359" y="2719064"/>
            <a:ext cx="567055" cy="49403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任意多边形 20">
            <a:extLst>
              <a:ext uri="{FF2B5EF4-FFF2-40B4-BE49-F238E27FC236}">
                <a16:creationId xmlns:a16="http://schemas.microsoft.com/office/drawing/2014/main" id="{FF0970C8-FE31-4DEC-93F4-DBFAD2594C60}"/>
              </a:ext>
            </a:extLst>
          </p:cNvPr>
          <p:cNvSpPr>
            <a:spLocks noChangeAspect="1"/>
          </p:cNvSpPr>
          <p:nvPr/>
        </p:nvSpPr>
        <p:spPr>
          <a:xfrm>
            <a:off x="9053014" y="2719064"/>
            <a:ext cx="457835" cy="494030"/>
          </a:xfrm>
          <a:custGeom>
            <a:avLst/>
            <a:gdLst>
              <a:gd name="connsiteX0" fmla="*/ 2149595 w 4366834"/>
              <a:gd name="connsiteY0" fmla="*/ 2482640 h 4704489"/>
              <a:gd name="connsiteX1" fmla="*/ 2102840 w 4366834"/>
              <a:gd name="connsiteY1" fmla="*/ 2492080 h 4704489"/>
              <a:gd name="connsiteX2" fmla="*/ 2012340 w 4366834"/>
              <a:gd name="connsiteY2" fmla="*/ 2628611 h 4704489"/>
              <a:gd name="connsiteX3" fmla="*/ 2160516 w 4366834"/>
              <a:gd name="connsiteY3" fmla="*/ 2776787 h 4704489"/>
              <a:gd name="connsiteX4" fmla="*/ 2308692 w 4366834"/>
              <a:gd name="connsiteY4" fmla="*/ 2628611 h 4704489"/>
              <a:gd name="connsiteX5" fmla="*/ 2218193 w 4366834"/>
              <a:gd name="connsiteY5" fmla="*/ 2492080 h 4704489"/>
              <a:gd name="connsiteX6" fmla="*/ 2171438 w 4366834"/>
              <a:gd name="connsiteY6" fmla="*/ 2482640 h 4704489"/>
              <a:gd name="connsiteX7" fmla="*/ 2160518 w 4366834"/>
              <a:gd name="connsiteY7" fmla="*/ 951351 h 4704489"/>
              <a:gd name="connsiteX8" fmla="*/ 2302218 w 4366834"/>
              <a:gd name="connsiteY8" fmla="*/ 1093052 h 4704489"/>
              <a:gd name="connsiteX9" fmla="*/ 2302218 w 4366834"/>
              <a:gd name="connsiteY9" fmla="*/ 2314238 h 4704489"/>
              <a:gd name="connsiteX10" fmla="*/ 2353661 w 4366834"/>
              <a:gd name="connsiteY10" fmla="*/ 2342160 h 4704489"/>
              <a:gd name="connsiteX11" fmla="*/ 2505965 w 4366834"/>
              <a:gd name="connsiteY11" fmla="*/ 2628611 h 4704489"/>
              <a:gd name="connsiteX12" fmla="*/ 2160517 w 4366834"/>
              <a:gd name="connsiteY12" fmla="*/ 2974059 h 4704489"/>
              <a:gd name="connsiteX13" fmla="*/ 1815069 w 4366834"/>
              <a:gd name="connsiteY13" fmla="*/ 2628611 h 4704489"/>
              <a:gd name="connsiteX14" fmla="*/ 1967374 w 4366834"/>
              <a:gd name="connsiteY14" fmla="*/ 2342160 h 4704489"/>
              <a:gd name="connsiteX15" fmla="*/ 2018817 w 4366834"/>
              <a:gd name="connsiteY15" fmla="*/ 2314238 h 4704489"/>
              <a:gd name="connsiteX16" fmla="*/ 2018817 w 4366834"/>
              <a:gd name="connsiteY16" fmla="*/ 1093052 h 4704489"/>
              <a:gd name="connsiteX17" fmla="*/ 2163170 w 4366834"/>
              <a:gd name="connsiteY17" fmla="*/ 761506 h 4704489"/>
              <a:gd name="connsiteX18" fmla="*/ 383357 w 4366834"/>
              <a:gd name="connsiteY18" fmla="*/ 2541318 h 4704489"/>
              <a:gd name="connsiteX19" fmla="*/ 2163170 w 4366834"/>
              <a:gd name="connsiteY19" fmla="*/ 4321131 h 4704489"/>
              <a:gd name="connsiteX20" fmla="*/ 3942983 w 4366834"/>
              <a:gd name="connsiteY20" fmla="*/ 2541318 h 4704489"/>
              <a:gd name="connsiteX21" fmla="*/ 2163170 w 4366834"/>
              <a:gd name="connsiteY21" fmla="*/ 761506 h 4704489"/>
              <a:gd name="connsiteX22" fmla="*/ 1914854 w 4366834"/>
              <a:gd name="connsiteY22" fmla="*/ 0 h 4704489"/>
              <a:gd name="connsiteX23" fmla="*/ 2451372 w 4366834"/>
              <a:gd name="connsiteY23" fmla="*/ 0 h 4704489"/>
              <a:gd name="connsiteX24" fmla="*/ 2451372 w 4366834"/>
              <a:gd name="connsiteY24" fmla="*/ 398363 h 4704489"/>
              <a:gd name="connsiteX25" fmla="*/ 2492601 w 4366834"/>
              <a:gd name="connsiteY25" fmla="*/ 403072 h 4704489"/>
              <a:gd name="connsiteX26" fmla="*/ 3372621 w 4366834"/>
              <a:gd name="connsiteY26" fmla="*/ 747583 h 4704489"/>
              <a:gd name="connsiteX27" fmla="*/ 3532765 w 4366834"/>
              <a:gd name="connsiteY27" fmla="*/ 867337 h 4704489"/>
              <a:gd name="connsiteX28" fmla="*/ 3733861 w 4366834"/>
              <a:gd name="connsiteY28" fmla="*/ 666241 h 4704489"/>
              <a:gd name="connsiteX29" fmla="*/ 3498760 w 4366834"/>
              <a:gd name="connsiteY29" fmla="*/ 431140 h 4704489"/>
              <a:gd name="connsiteX30" fmla="*/ 3711472 w 4366834"/>
              <a:gd name="connsiteY30" fmla="*/ 218428 h 4704489"/>
              <a:gd name="connsiteX31" fmla="*/ 4366834 w 4366834"/>
              <a:gd name="connsiteY31" fmla="*/ 873790 h 4704489"/>
              <a:gd name="connsiteX32" fmla="*/ 4154122 w 4366834"/>
              <a:gd name="connsiteY32" fmla="*/ 1086502 h 4704489"/>
              <a:gd name="connsiteX33" fmla="*/ 3919022 w 4366834"/>
              <a:gd name="connsiteY33" fmla="*/ 851401 h 4704489"/>
              <a:gd name="connsiteX34" fmla="*/ 3724157 w 4366834"/>
              <a:gd name="connsiteY34" fmla="*/ 1046266 h 4704489"/>
              <a:gd name="connsiteX35" fmla="*/ 3832379 w 4366834"/>
              <a:gd name="connsiteY35" fmla="*/ 1165341 h 4704489"/>
              <a:gd name="connsiteX36" fmla="*/ 4326342 w 4366834"/>
              <a:gd name="connsiteY36" fmla="*/ 2541318 h 4704489"/>
              <a:gd name="connsiteX37" fmla="*/ 2163171 w 4366834"/>
              <a:gd name="connsiteY37" fmla="*/ 4704489 h 4704489"/>
              <a:gd name="connsiteX38" fmla="*/ 0 w 4366834"/>
              <a:gd name="connsiteY38" fmla="*/ 2541318 h 4704489"/>
              <a:gd name="connsiteX39" fmla="*/ 1727217 w 4366834"/>
              <a:gd name="connsiteY39" fmla="*/ 422095 h 4704489"/>
              <a:gd name="connsiteX40" fmla="*/ 1914854 w 4366834"/>
              <a:gd name="connsiteY40" fmla="*/ 393458 h 470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834" h="4704489">
                <a:moveTo>
                  <a:pt x="2149595" y="2482640"/>
                </a:moveTo>
                <a:lnTo>
                  <a:pt x="2102840" y="2492080"/>
                </a:lnTo>
                <a:cubicBezTo>
                  <a:pt x="2049657" y="2514574"/>
                  <a:pt x="2012340" y="2567235"/>
                  <a:pt x="2012340" y="2628611"/>
                </a:cubicBezTo>
                <a:cubicBezTo>
                  <a:pt x="2012340" y="2710446"/>
                  <a:pt x="2078681" y="2776787"/>
                  <a:pt x="2160516" y="2776787"/>
                </a:cubicBezTo>
                <a:cubicBezTo>
                  <a:pt x="2242351" y="2776787"/>
                  <a:pt x="2308692" y="2710446"/>
                  <a:pt x="2308692" y="2628611"/>
                </a:cubicBezTo>
                <a:cubicBezTo>
                  <a:pt x="2308692" y="2567235"/>
                  <a:pt x="2271375" y="2514574"/>
                  <a:pt x="2218193" y="2492080"/>
                </a:cubicBezTo>
                <a:lnTo>
                  <a:pt x="2171438" y="2482640"/>
                </a:lnTo>
                <a:close/>
                <a:moveTo>
                  <a:pt x="2160518" y="951351"/>
                </a:moveTo>
                <a:lnTo>
                  <a:pt x="2302218" y="1093052"/>
                </a:lnTo>
                <a:lnTo>
                  <a:pt x="2302218" y="2314238"/>
                </a:lnTo>
                <a:lnTo>
                  <a:pt x="2353661" y="2342160"/>
                </a:lnTo>
                <a:cubicBezTo>
                  <a:pt x="2445550" y="2404240"/>
                  <a:pt x="2505965" y="2509370"/>
                  <a:pt x="2505965" y="2628611"/>
                </a:cubicBezTo>
                <a:cubicBezTo>
                  <a:pt x="2505965" y="2819397"/>
                  <a:pt x="2351303" y="2974059"/>
                  <a:pt x="2160517" y="2974059"/>
                </a:cubicBezTo>
                <a:cubicBezTo>
                  <a:pt x="1969731" y="2974059"/>
                  <a:pt x="1815069" y="2819397"/>
                  <a:pt x="1815069" y="2628611"/>
                </a:cubicBezTo>
                <a:cubicBezTo>
                  <a:pt x="1815069" y="2509370"/>
                  <a:pt x="1875484" y="2404240"/>
                  <a:pt x="1967374" y="2342160"/>
                </a:cubicBezTo>
                <a:lnTo>
                  <a:pt x="2018817" y="2314238"/>
                </a:lnTo>
                <a:lnTo>
                  <a:pt x="2018817" y="1093052"/>
                </a:lnTo>
                <a:close/>
                <a:moveTo>
                  <a:pt x="2163170" y="761506"/>
                </a:moveTo>
                <a:cubicBezTo>
                  <a:pt x="1180206" y="761506"/>
                  <a:pt x="383357" y="1558354"/>
                  <a:pt x="383357" y="2541318"/>
                </a:cubicBezTo>
                <a:cubicBezTo>
                  <a:pt x="383357" y="3524282"/>
                  <a:pt x="1180206" y="4321131"/>
                  <a:pt x="2163170" y="4321131"/>
                </a:cubicBezTo>
                <a:cubicBezTo>
                  <a:pt x="3146134" y="4321131"/>
                  <a:pt x="3942983" y="3524282"/>
                  <a:pt x="3942983" y="2541318"/>
                </a:cubicBezTo>
                <a:cubicBezTo>
                  <a:pt x="3942983" y="1558354"/>
                  <a:pt x="3146134" y="761506"/>
                  <a:pt x="2163170" y="761506"/>
                </a:cubicBezTo>
                <a:close/>
                <a:moveTo>
                  <a:pt x="1914854" y="0"/>
                </a:moveTo>
                <a:lnTo>
                  <a:pt x="2451372" y="0"/>
                </a:lnTo>
                <a:lnTo>
                  <a:pt x="2451372" y="398363"/>
                </a:lnTo>
                <a:lnTo>
                  <a:pt x="2492601" y="403072"/>
                </a:lnTo>
                <a:cubicBezTo>
                  <a:pt x="2814843" y="452310"/>
                  <a:pt x="3113687" y="572651"/>
                  <a:pt x="3372621" y="747583"/>
                </a:cubicBezTo>
                <a:lnTo>
                  <a:pt x="3532765" y="867337"/>
                </a:lnTo>
                <a:lnTo>
                  <a:pt x="3733861" y="666241"/>
                </a:lnTo>
                <a:lnTo>
                  <a:pt x="3498760" y="431140"/>
                </a:lnTo>
                <a:lnTo>
                  <a:pt x="3711472" y="218428"/>
                </a:lnTo>
                <a:lnTo>
                  <a:pt x="4366834" y="873790"/>
                </a:lnTo>
                <a:lnTo>
                  <a:pt x="4154122" y="1086502"/>
                </a:lnTo>
                <a:lnTo>
                  <a:pt x="3919022" y="851401"/>
                </a:lnTo>
                <a:lnTo>
                  <a:pt x="3724157" y="1046266"/>
                </a:lnTo>
                <a:lnTo>
                  <a:pt x="3832379" y="1165341"/>
                </a:lnTo>
                <a:cubicBezTo>
                  <a:pt x="4140968" y="1539264"/>
                  <a:pt x="4326342" y="2018643"/>
                  <a:pt x="4326342" y="2541318"/>
                </a:cubicBezTo>
                <a:cubicBezTo>
                  <a:pt x="4326342" y="3736004"/>
                  <a:pt x="3357857" y="4704489"/>
                  <a:pt x="2163171" y="4704489"/>
                </a:cubicBezTo>
                <a:cubicBezTo>
                  <a:pt x="968485" y="4704489"/>
                  <a:pt x="0" y="3736004"/>
                  <a:pt x="0" y="2541318"/>
                </a:cubicBezTo>
                <a:cubicBezTo>
                  <a:pt x="0" y="1495968"/>
                  <a:pt x="741497" y="623803"/>
                  <a:pt x="1727217" y="422095"/>
                </a:cubicBezTo>
                <a:lnTo>
                  <a:pt x="1914854" y="393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6AE87F-BE3B-4526-88C0-6906F62B5EAA}"/>
              </a:ext>
            </a:extLst>
          </p:cNvPr>
          <p:cNvSpPr txBox="1"/>
          <p:nvPr/>
        </p:nvSpPr>
        <p:spPr>
          <a:xfrm>
            <a:off x="1747339" y="3973189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cs typeface="+mn-ea"/>
                <a:sym typeface="+mn-lt"/>
              </a:rPr>
              <a:t>Please enter text here.Please enter text here.Please enter text here.Please enter text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49B9AF-891A-42EF-BF82-02AE4C215331}"/>
              </a:ext>
            </a:extLst>
          </p:cNvPr>
          <p:cNvSpPr txBox="1"/>
          <p:nvPr/>
        </p:nvSpPr>
        <p:spPr>
          <a:xfrm>
            <a:off x="1914979" y="354964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FDBA7F-DF4A-40D8-B7FF-F23E77ED8738}"/>
              </a:ext>
            </a:extLst>
          </p:cNvPr>
          <p:cNvSpPr txBox="1"/>
          <p:nvPr/>
        </p:nvSpPr>
        <p:spPr>
          <a:xfrm>
            <a:off x="8089084" y="3973824"/>
            <a:ext cx="2218055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cs typeface="+mn-ea"/>
                <a:sym typeface="+mn-lt"/>
              </a:rPr>
              <a:t>Please enter text here.Please enter text here.Please enter text here.Please enter text here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E4847C-A269-4BE6-867E-7F32B368ED49}"/>
              </a:ext>
            </a:extLst>
          </p:cNvPr>
          <p:cNvSpPr txBox="1"/>
          <p:nvPr/>
        </p:nvSpPr>
        <p:spPr>
          <a:xfrm>
            <a:off x="8256724" y="355027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07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5" grpId="0" bldLvl="0" animBg="1"/>
      <p:bldP spid="6" grpId="0" bldLvl="0" animBg="1"/>
      <p:bldP spid="7" grpId="0" bldLvl="0" animBg="1"/>
      <p:bldP spid="8" grpId="0" bldLvl="0"/>
      <p:bldP spid="9" grpId="0" bldLvl="0"/>
      <p:bldP spid="10" grpId="0" bldLvl="0" animBg="1"/>
      <p:bldP spid="11" grpId="0" bldLvl="0" animBg="1"/>
      <p:bldP spid="12" grpId="0" bldLvl="0" animBg="1"/>
      <p:bldP spid="13" grpId="0" bldLvl="0"/>
      <p:bldP spid="14" grpId="0" bldLvl="0"/>
      <p:bldP spid="15" grpId="0" bldLvl="0"/>
      <p:bldP spid="1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2EFAF3-97B4-43DB-8F20-B5BFECA8A181}"/>
              </a:ext>
            </a:extLst>
          </p:cNvPr>
          <p:cNvSpPr/>
          <p:nvPr/>
        </p:nvSpPr>
        <p:spPr>
          <a:xfrm>
            <a:off x="203200" y="145143"/>
            <a:ext cx="11785600" cy="656771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2B481-AC00-42AB-B05B-85D328043999}"/>
              </a:ext>
            </a:extLst>
          </p:cNvPr>
          <p:cNvSpPr/>
          <p:nvPr/>
        </p:nvSpPr>
        <p:spPr>
          <a:xfrm>
            <a:off x="449943" y="319314"/>
            <a:ext cx="11292114" cy="621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483" y="52917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A2BF7D-AC8A-480B-94EA-87A6A46E54D3}"/>
              </a:ext>
            </a:extLst>
          </p:cNvPr>
          <p:cNvGrpSpPr/>
          <p:nvPr/>
        </p:nvGrpSpPr>
        <p:grpSpPr>
          <a:xfrm>
            <a:off x="3996267" y="1559167"/>
            <a:ext cx="4199466" cy="4441964"/>
            <a:chOff x="4209874" y="1650328"/>
            <a:chExt cx="3716398" cy="3931002"/>
          </a:xfrm>
        </p:grpSpPr>
        <p:pic>
          <p:nvPicPr>
            <p:cNvPr id="6" name="Picture 44">
              <a:extLst>
                <a:ext uri="{FF2B5EF4-FFF2-40B4-BE49-F238E27FC236}">
                  <a16:creationId xmlns:a16="http://schemas.microsoft.com/office/drawing/2014/main" id="{9599F86C-A1A1-4C05-AD62-755B1A897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9874" y="2235265"/>
              <a:ext cx="1424034" cy="30320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A574FBC-3C60-4BD8-A343-8A56CF307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90"/>
            <a:stretch/>
          </p:blipFill>
          <p:spPr>
            <a:xfrm>
              <a:off x="4352144" y="2687110"/>
              <a:ext cx="1128466" cy="2112060"/>
            </a:xfrm>
            <a:prstGeom prst="rect">
              <a:avLst/>
            </a:prstGeom>
          </p:spPr>
        </p:pic>
        <p:pic>
          <p:nvPicPr>
            <p:cNvPr id="8" name="Picture 43">
              <a:extLst>
                <a:ext uri="{FF2B5EF4-FFF2-40B4-BE49-F238E27FC236}">
                  <a16:creationId xmlns:a16="http://schemas.microsoft.com/office/drawing/2014/main" id="{286F8687-5201-46F0-B6F5-D9811D2BD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2238" y="2175668"/>
              <a:ext cx="1424034" cy="303200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C6641DB-6BEF-4D6C-9496-B43653DC7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0022" y="2627513"/>
              <a:ext cx="1128466" cy="2112060"/>
            </a:xfrm>
            <a:prstGeom prst="rect">
              <a:avLst/>
            </a:prstGeom>
          </p:spPr>
        </p:pic>
        <p:pic>
          <p:nvPicPr>
            <p:cNvPr id="10" name="Picture 45">
              <a:extLst>
                <a:ext uri="{FF2B5EF4-FFF2-40B4-BE49-F238E27FC236}">
                  <a16:creationId xmlns:a16="http://schemas.microsoft.com/office/drawing/2014/main" id="{61A3EBEF-E8E1-4FEE-BC97-A2E92DF00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0437" y="1650328"/>
              <a:ext cx="1846266" cy="393100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918FAF2-2ECE-4647-A990-55A3F60F4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605" y="2235265"/>
              <a:ext cx="1541930" cy="2761128"/>
            </a:xfrm>
            <a:prstGeom prst="rect">
              <a:avLst/>
            </a:prstGeom>
          </p:spPr>
        </p:pic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F1364024-5FE3-4D90-A5EB-52FD3296B7CE}"/>
              </a:ext>
            </a:extLst>
          </p:cNvPr>
          <p:cNvGrpSpPr/>
          <p:nvPr/>
        </p:nvGrpSpPr>
        <p:grpSpPr>
          <a:xfrm>
            <a:off x="787332" y="2420911"/>
            <a:ext cx="638043" cy="667520"/>
            <a:chOff x="1523720" y="4073671"/>
            <a:chExt cx="1522197" cy="1591898"/>
          </a:xfrm>
        </p:grpSpPr>
        <p:sp>
          <p:nvSpPr>
            <p:cNvPr id="13" name="Oval 19">
              <a:extLst>
                <a:ext uri="{FF2B5EF4-FFF2-40B4-BE49-F238E27FC236}">
                  <a16:creationId xmlns:a16="http://schemas.microsoft.com/office/drawing/2014/main" id="{5FED0497-B417-46BF-8EAD-4C7ECB101A3B}"/>
                </a:ext>
              </a:extLst>
            </p:cNvPr>
            <p:cNvSpPr/>
            <p:nvPr/>
          </p:nvSpPr>
          <p:spPr>
            <a:xfrm>
              <a:off x="1523720" y="4073671"/>
              <a:ext cx="1522197" cy="1591898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AutoShape 115">
              <a:extLst>
                <a:ext uri="{FF2B5EF4-FFF2-40B4-BE49-F238E27FC236}">
                  <a16:creationId xmlns:a16="http://schemas.microsoft.com/office/drawing/2014/main" id="{AB828063-8EDE-4C6D-A8A7-11FF71C97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609" y="4451102"/>
              <a:ext cx="820217" cy="827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FB8AA36D-009B-4BFB-A544-73BD7DE1D712}"/>
              </a:ext>
            </a:extLst>
          </p:cNvPr>
          <p:cNvGrpSpPr/>
          <p:nvPr/>
        </p:nvGrpSpPr>
        <p:grpSpPr>
          <a:xfrm>
            <a:off x="802798" y="4449784"/>
            <a:ext cx="638043" cy="667520"/>
            <a:chOff x="1549628" y="6417533"/>
            <a:chExt cx="1522197" cy="1591898"/>
          </a:xfrm>
        </p:grpSpPr>
        <p:sp>
          <p:nvSpPr>
            <p:cNvPr id="16" name="Oval 22">
              <a:extLst>
                <a:ext uri="{FF2B5EF4-FFF2-40B4-BE49-F238E27FC236}">
                  <a16:creationId xmlns:a16="http://schemas.microsoft.com/office/drawing/2014/main" id="{362F4D70-159A-449B-A239-31A9A3BCA5A1}"/>
                </a:ext>
              </a:extLst>
            </p:cNvPr>
            <p:cNvSpPr/>
            <p:nvPr/>
          </p:nvSpPr>
          <p:spPr>
            <a:xfrm>
              <a:off x="1549628" y="6417533"/>
              <a:ext cx="1522197" cy="1591898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AutoShape 60">
              <a:extLst>
                <a:ext uri="{FF2B5EF4-FFF2-40B4-BE49-F238E27FC236}">
                  <a16:creationId xmlns:a16="http://schemas.microsoft.com/office/drawing/2014/main" id="{78C55BE3-71C2-45E8-ACF8-B63ABA1C67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0525" y="6858000"/>
              <a:ext cx="889082" cy="788146"/>
            </a:xfrm>
            <a:custGeom>
              <a:avLst/>
              <a:gdLst>
                <a:gd name="T0" fmla="*/ 10800 w 21600"/>
                <a:gd name="T1" fmla="*/ 10796 h 21592"/>
                <a:gd name="T2" fmla="*/ 10800 w 21600"/>
                <a:gd name="T3" fmla="*/ 10796 h 21592"/>
                <a:gd name="T4" fmla="*/ 10800 w 21600"/>
                <a:gd name="T5" fmla="*/ 10796 h 21592"/>
                <a:gd name="T6" fmla="*/ 10800 w 21600"/>
                <a:gd name="T7" fmla="*/ 10796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55BD6DB9-B363-43B4-96F3-3024E4696474}"/>
              </a:ext>
            </a:extLst>
          </p:cNvPr>
          <p:cNvGrpSpPr/>
          <p:nvPr/>
        </p:nvGrpSpPr>
        <p:grpSpPr>
          <a:xfrm>
            <a:off x="8447316" y="2193501"/>
            <a:ext cx="638043" cy="667521"/>
            <a:chOff x="17369805" y="4186092"/>
            <a:chExt cx="1522197" cy="1591899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F2BEC046-9690-41FA-A520-9FBEAFBA2310}"/>
                </a:ext>
              </a:extLst>
            </p:cNvPr>
            <p:cNvSpPr/>
            <p:nvPr/>
          </p:nvSpPr>
          <p:spPr>
            <a:xfrm>
              <a:off x="17369805" y="4186092"/>
              <a:ext cx="1522197" cy="1591899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119">
              <a:extLst>
                <a:ext uri="{FF2B5EF4-FFF2-40B4-BE49-F238E27FC236}">
                  <a16:creationId xmlns:a16="http://schemas.microsoft.com/office/drawing/2014/main" id="{741C6C1C-70DD-4F34-A4BE-88149C69D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56187" y="4572000"/>
              <a:ext cx="760654" cy="7387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678C63CD-5F55-4909-9E1F-EC5DF16B17AB}"/>
              </a:ext>
            </a:extLst>
          </p:cNvPr>
          <p:cNvGrpSpPr/>
          <p:nvPr/>
        </p:nvGrpSpPr>
        <p:grpSpPr>
          <a:xfrm>
            <a:off x="8550927" y="4398242"/>
            <a:ext cx="638043" cy="667521"/>
            <a:chOff x="17395712" y="6529953"/>
            <a:chExt cx="1522197" cy="1591899"/>
          </a:xfrm>
        </p:grpSpPr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71000F18-C44D-4A6B-8F00-EA21444724B5}"/>
                </a:ext>
              </a:extLst>
            </p:cNvPr>
            <p:cNvSpPr/>
            <p:nvPr/>
          </p:nvSpPr>
          <p:spPr>
            <a:xfrm>
              <a:off x="17395712" y="6529953"/>
              <a:ext cx="1522197" cy="1591899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94">
              <a:extLst>
                <a:ext uri="{FF2B5EF4-FFF2-40B4-BE49-F238E27FC236}">
                  <a16:creationId xmlns:a16="http://schemas.microsoft.com/office/drawing/2014/main" id="{629EF064-E3B0-4435-BEC3-67B4A2C25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859994" y="6901722"/>
              <a:ext cx="625458" cy="7379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71" y="9829"/>
                  </a:moveTo>
                  <a:cubicBezTo>
                    <a:pt x="20671" y="9939"/>
                    <a:pt x="20995" y="10131"/>
                    <a:pt x="21232" y="10408"/>
                  </a:cubicBezTo>
                  <a:cubicBezTo>
                    <a:pt x="21481" y="10681"/>
                    <a:pt x="21599" y="11001"/>
                    <a:pt x="21599" y="11358"/>
                  </a:cubicBezTo>
                  <a:lnTo>
                    <a:pt x="21599" y="19987"/>
                  </a:lnTo>
                  <a:cubicBezTo>
                    <a:pt x="21599" y="20419"/>
                    <a:pt x="21398" y="20796"/>
                    <a:pt x="21002" y="21116"/>
                  </a:cubicBezTo>
                  <a:cubicBezTo>
                    <a:pt x="20606" y="21438"/>
                    <a:pt x="20138" y="21599"/>
                    <a:pt x="19598" y="21599"/>
                  </a:cubicBezTo>
                  <a:lnTo>
                    <a:pt x="2017" y="21599"/>
                  </a:lnTo>
                  <a:cubicBezTo>
                    <a:pt x="1476" y="21599"/>
                    <a:pt x="1004" y="21438"/>
                    <a:pt x="604" y="21116"/>
                  </a:cubicBezTo>
                  <a:cubicBezTo>
                    <a:pt x="198" y="20796"/>
                    <a:pt x="0" y="20419"/>
                    <a:pt x="0" y="19987"/>
                  </a:cubicBezTo>
                  <a:lnTo>
                    <a:pt x="0" y="11358"/>
                  </a:lnTo>
                  <a:cubicBezTo>
                    <a:pt x="0" y="11001"/>
                    <a:pt x="122" y="10681"/>
                    <a:pt x="367" y="10408"/>
                  </a:cubicBezTo>
                  <a:cubicBezTo>
                    <a:pt x="619" y="10131"/>
                    <a:pt x="939" y="9938"/>
                    <a:pt x="1346" y="9829"/>
                  </a:cubicBezTo>
                  <a:lnTo>
                    <a:pt x="1346" y="7566"/>
                  </a:lnTo>
                  <a:cubicBezTo>
                    <a:pt x="1346" y="6530"/>
                    <a:pt x="1591" y="5551"/>
                    <a:pt x="2084" y="4632"/>
                  </a:cubicBezTo>
                  <a:cubicBezTo>
                    <a:pt x="2581" y="3711"/>
                    <a:pt x="3254" y="2908"/>
                    <a:pt x="4108" y="2219"/>
                  </a:cubicBezTo>
                  <a:cubicBezTo>
                    <a:pt x="4968" y="1531"/>
                    <a:pt x="5973" y="990"/>
                    <a:pt x="7125" y="593"/>
                  </a:cubicBezTo>
                  <a:cubicBezTo>
                    <a:pt x="8281" y="198"/>
                    <a:pt x="9509" y="0"/>
                    <a:pt x="10809" y="0"/>
                  </a:cubicBezTo>
                  <a:cubicBezTo>
                    <a:pt x="12105" y="0"/>
                    <a:pt x="13329" y="198"/>
                    <a:pt x="14478" y="593"/>
                  </a:cubicBezTo>
                  <a:cubicBezTo>
                    <a:pt x="15630" y="990"/>
                    <a:pt x="16634" y="1531"/>
                    <a:pt x="17495" y="2219"/>
                  </a:cubicBezTo>
                  <a:cubicBezTo>
                    <a:pt x="18355" y="2908"/>
                    <a:pt x="19036" y="3714"/>
                    <a:pt x="19533" y="4641"/>
                  </a:cubicBezTo>
                  <a:cubicBezTo>
                    <a:pt x="20022" y="5562"/>
                    <a:pt x="20271" y="6538"/>
                    <a:pt x="20271" y="7566"/>
                  </a:cubicBezTo>
                  <a:lnTo>
                    <a:pt x="20271" y="9829"/>
                  </a:lnTo>
                  <a:close/>
                  <a:moveTo>
                    <a:pt x="16202" y="7566"/>
                  </a:moveTo>
                  <a:cubicBezTo>
                    <a:pt x="16202" y="6961"/>
                    <a:pt x="16062" y="6394"/>
                    <a:pt x="15781" y="5870"/>
                  </a:cubicBezTo>
                  <a:cubicBezTo>
                    <a:pt x="15496" y="5349"/>
                    <a:pt x="15108" y="4894"/>
                    <a:pt x="14614" y="4508"/>
                  </a:cubicBezTo>
                  <a:cubicBezTo>
                    <a:pt x="14125" y="4123"/>
                    <a:pt x="13545" y="3817"/>
                    <a:pt x="12886" y="3593"/>
                  </a:cubicBezTo>
                  <a:cubicBezTo>
                    <a:pt x="12224" y="3365"/>
                    <a:pt x="11532" y="3253"/>
                    <a:pt x="10809" y="3253"/>
                  </a:cubicBezTo>
                  <a:cubicBezTo>
                    <a:pt x="10049" y="3253"/>
                    <a:pt x="9347" y="3365"/>
                    <a:pt x="8706" y="3593"/>
                  </a:cubicBezTo>
                  <a:cubicBezTo>
                    <a:pt x="8061" y="3817"/>
                    <a:pt x="7489" y="4123"/>
                    <a:pt x="6988" y="4508"/>
                  </a:cubicBezTo>
                  <a:cubicBezTo>
                    <a:pt x="6488" y="4894"/>
                    <a:pt x="6099" y="5352"/>
                    <a:pt x="5818" y="5879"/>
                  </a:cubicBezTo>
                  <a:cubicBezTo>
                    <a:pt x="5537" y="6406"/>
                    <a:pt x="5397" y="6970"/>
                    <a:pt x="5397" y="7566"/>
                  </a:cubicBezTo>
                  <a:lnTo>
                    <a:pt x="5397" y="9717"/>
                  </a:lnTo>
                  <a:lnTo>
                    <a:pt x="16202" y="9717"/>
                  </a:lnTo>
                  <a:lnTo>
                    <a:pt x="16202" y="7566"/>
                  </a:lnTo>
                  <a:close/>
                  <a:moveTo>
                    <a:pt x="11964" y="15409"/>
                  </a:moveTo>
                  <a:cubicBezTo>
                    <a:pt x="12296" y="15245"/>
                    <a:pt x="12569" y="15020"/>
                    <a:pt x="12782" y="14744"/>
                  </a:cubicBezTo>
                  <a:cubicBezTo>
                    <a:pt x="12990" y="14462"/>
                    <a:pt x="13098" y="14159"/>
                    <a:pt x="13098" y="13840"/>
                  </a:cubicBezTo>
                  <a:cubicBezTo>
                    <a:pt x="13098" y="13333"/>
                    <a:pt x="12875" y="12898"/>
                    <a:pt x="12429" y="12530"/>
                  </a:cubicBezTo>
                  <a:cubicBezTo>
                    <a:pt x="11979" y="12161"/>
                    <a:pt x="11439" y="11980"/>
                    <a:pt x="10809" y="11980"/>
                  </a:cubicBezTo>
                  <a:cubicBezTo>
                    <a:pt x="10175" y="11980"/>
                    <a:pt x="9638" y="12161"/>
                    <a:pt x="9188" y="12530"/>
                  </a:cubicBezTo>
                  <a:cubicBezTo>
                    <a:pt x="8738" y="12898"/>
                    <a:pt x="8515" y="13333"/>
                    <a:pt x="8515" y="13840"/>
                  </a:cubicBezTo>
                  <a:cubicBezTo>
                    <a:pt x="8515" y="14159"/>
                    <a:pt x="8616" y="14462"/>
                    <a:pt x="8825" y="14744"/>
                  </a:cubicBezTo>
                  <a:cubicBezTo>
                    <a:pt x="9033" y="15020"/>
                    <a:pt x="9300" y="15233"/>
                    <a:pt x="9638" y="15383"/>
                  </a:cubicBezTo>
                  <a:lnTo>
                    <a:pt x="8515" y="19339"/>
                  </a:lnTo>
                  <a:lnTo>
                    <a:pt x="13098" y="19339"/>
                  </a:lnTo>
                  <a:lnTo>
                    <a:pt x="11964" y="154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763">
                <a:defRPr/>
              </a:pPr>
              <a:endPara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1DCC98E-45EF-4CA3-9E84-575970636A1B}"/>
              </a:ext>
            </a:extLst>
          </p:cNvPr>
          <p:cNvSpPr txBox="1"/>
          <p:nvPr/>
        </p:nvSpPr>
        <p:spPr>
          <a:xfrm>
            <a:off x="1541386" y="2693883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6F27EF2-ED27-4D46-B85E-1209EC63D761}"/>
              </a:ext>
            </a:extLst>
          </p:cNvPr>
          <p:cNvSpPr txBox="1"/>
          <p:nvPr/>
        </p:nvSpPr>
        <p:spPr>
          <a:xfrm>
            <a:off x="1633461" y="227033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B258D08-0CD5-44EB-8808-9BE94386430A}"/>
              </a:ext>
            </a:extLst>
          </p:cNvPr>
          <p:cNvSpPr txBox="1"/>
          <p:nvPr/>
        </p:nvSpPr>
        <p:spPr>
          <a:xfrm>
            <a:off x="9171762" y="2466473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E734EDE-89FE-4080-B40C-CC7DE4F1BA45}"/>
              </a:ext>
            </a:extLst>
          </p:cNvPr>
          <p:cNvSpPr txBox="1"/>
          <p:nvPr/>
        </p:nvSpPr>
        <p:spPr>
          <a:xfrm>
            <a:off x="9263837" y="204292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C6684B-85C5-4CE1-A434-0BFEE908237A}"/>
              </a:ext>
            </a:extLst>
          </p:cNvPr>
          <p:cNvSpPr txBox="1"/>
          <p:nvPr/>
        </p:nvSpPr>
        <p:spPr>
          <a:xfrm>
            <a:off x="1569910" y="4606062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19A662C-3B0E-43FC-A00F-C570AEE499B5}"/>
              </a:ext>
            </a:extLst>
          </p:cNvPr>
          <p:cNvSpPr txBox="1"/>
          <p:nvPr/>
        </p:nvSpPr>
        <p:spPr>
          <a:xfrm>
            <a:off x="1661985" y="418251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C31D5E6-2BCE-44E0-B901-A5FBA19B843B}"/>
              </a:ext>
            </a:extLst>
          </p:cNvPr>
          <p:cNvSpPr txBox="1"/>
          <p:nvPr/>
        </p:nvSpPr>
        <p:spPr>
          <a:xfrm>
            <a:off x="9188970" y="4606062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9161AD-7F88-43C3-8831-9179EB1B75AC}"/>
              </a:ext>
            </a:extLst>
          </p:cNvPr>
          <p:cNvSpPr txBox="1"/>
          <p:nvPr/>
        </p:nvSpPr>
        <p:spPr>
          <a:xfrm>
            <a:off x="9281045" y="418251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/>
      <p:bldP spid="24" grpId="0" bldLvl="0"/>
      <p:bldP spid="25" grpId="0" bldLvl="0"/>
      <p:bldP spid="26" grpId="0" bldLvl="0"/>
      <p:bldP spid="27" grpId="0" bldLvl="0"/>
      <p:bldP spid="28" grpId="0" bldLvl="0"/>
      <p:bldP spid="29" grpId="0" bldLvl="0"/>
      <p:bldP spid="30" grpId="0" bldLvl="0"/>
      <p:bldP spid="3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CF51CBC-65BF-40D4-B177-1FD1E009CE02}"/>
              </a:ext>
            </a:extLst>
          </p:cNvPr>
          <p:cNvSpPr/>
          <p:nvPr/>
        </p:nvSpPr>
        <p:spPr>
          <a:xfrm>
            <a:off x="4182114" y="1972131"/>
            <a:ext cx="6112041" cy="2913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87A75439-EA3E-428B-AC01-033586A7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681" y="2762707"/>
            <a:ext cx="404890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7200" dirty="0">
                <a:solidFill>
                  <a:srgbClr val="333F50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B502265-F430-4913-8B71-1B1BAD9F6A76}"/>
              </a:ext>
            </a:extLst>
          </p:cNvPr>
          <p:cNvSpPr/>
          <p:nvPr/>
        </p:nvSpPr>
        <p:spPr>
          <a:xfrm>
            <a:off x="1743709" y="1972131"/>
            <a:ext cx="2090354" cy="29137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59">
            <a:extLst>
              <a:ext uri="{FF2B5EF4-FFF2-40B4-BE49-F238E27FC236}">
                <a16:creationId xmlns:a16="http://schemas.microsoft.com/office/drawing/2014/main" id="{34DDCF37-3B5B-45C6-9351-9793886D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275" y="1851773"/>
            <a:ext cx="11212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6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08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bldLvl="0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>
            <a:extLst>
              <a:ext uri="{FF2B5EF4-FFF2-40B4-BE49-F238E27FC236}">
                <a16:creationId xmlns:a16="http://schemas.microsoft.com/office/drawing/2014/main" id="{1CBD024B-5393-4135-AE03-06A989CB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037" y="559152"/>
            <a:ext cx="18330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4DA966-2316-4EE7-8EE6-4BFBCF68A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202" y="-3742623"/>
            <a:ext cx="8603549" cy="8603549"/>
          </a:xfrm>
          <a:prstGeom prst="ellipse">
            <a:avLst/>
          </a:prstGeom>
        </p:spPr>
      </p:pic>
      <p:sp>
        <p:nvSpPr>
          <p:cNvPr id="5" name="等腰三角形 4">
            <a:extLst>
              <a:ext uri="{FF2B5EF4-FFF2-40B4-BE49-F238E27FC236}">
                <a16:creationId xmlns:a16="http://schemas.microsoft.com/office/drawing/2014/main" id="{E636EA6D-F631-44FA-9D3C-2A53CB943B50}"/>
              </a:ext>
            </a:extLst>
          </p:cNvPr>
          <p:cNvSpPr/>
          <p:nvPr/>
        </p:nvSpPr>
        <p:spPr>
          <a:xfrm rot="5400000">
            <a:off x="1196773" y="2556715"/>
            <a:ext cx="528942" cy="3829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E26826-32BC-4B47-BDE7-FBC41C47B759}"/>
              </a:ext>
            </a:extLst>
          </p:cNvPr>
          <p:cNvSpPr txBox="1"/>
          <p:nvPr/>
        </p:nvSpPr>
        <p:spPr>
          <a:xfrm>
            <a:off x="2050196" y="2704050"/>
            <a:ext cx="359609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ABB1B7-E0B5-41DE-815D-F86C08428113}"/>
              </a:ext>
            </a:extLst>
          </p:cNvPr>
          <p:cNvSpPr txBox="1"/>
          <p:nvPr/>
        </p:nvSpPr>
        <p:spPr>
          <a:xfrm>
            <a:off x="2005739" y="236739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E09272-1B1D-499F-ADAD-FFBBE726362A}"/>
              </a:ext>
            </a:extLst>
          </p:cNvPr>
          <p:cNvSpPr txBox="1"/>
          <p:nvPr/>
        </p:nvSpPr>
        <p:spPr>
          <a:xfrm>
            <a:off x="2005952" y="3940361"/>
            <a:ext cx="34793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098407-2164-47EF-A8DD-51CCA053681D}"/>
              </a:ext>
            </a:extLst>
          </p:cNvPr>
          <p:cNvSpPr txBox="1"/>
          <p:nvPr/>
        </p:nvSpPr>
        <p:spPr>
          <a:xfrm>
            <a:off x="1961495" y="360370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65DA6A-645F-4762-ABCD-E96F6D8E7085}"/>
              </a:ext>
            </a:extLst>
          </p:cNvPr>
          <p:cNvSpPr txBox="1"/>
          <p:nvPr/>
        </p:nvSpPr>
        <p:spPr>
          <a:xfrm>
            <a:off x="2006861" y="5182334"/>
            <a:ext cx="3596098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DDE547-0181-4686-8F0D-FB85B132F3CA}"/>
              </a:ext>
            </a:extLst>
          </p:cNvPr>
          <p:cNvSpPr txBox="1"/>
          <p:nvPr/>
        </p:nvSpPr>
        <p:spPr>
          <a:xfrm>
            <a:off x="1962403" y="484567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98E0D6C2-1690-4263-8B73-912D51D05572}"/>
              </a:ext>
            </a:extLst>
          </p:cNvPr>
          <p:cNvSpPr/>
          <p:nvPr/>
        </p:nvSpPr>
        <p:spPr>
          <a:xfrm rot="5400000">
            <a:off x="1196773" y="3766379"/>
            <a:ext cx="528942" cy="3829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4BDC6E29-BC24-49DA-9B60-AB3C3A5C7631}"/>
              </a:ext>
            </a:extLst>
          </p:cNvPr>
          <p:cNvSpPr/>
          <p:nvPr/>
        </p:nvSpPr>
        <p:spPr>
          <a:xfrm rot="5400000">
            <a:off x="1196772" y="5034999"/>
            <a:ext cx="528942" cy="3829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D90B02F8-C342-4037-A7EC-91B5C667A39A}"/>
              </a:ext>
            </a:extLst>
          </p:cNvPr>
          <p:cNvSpPr/>
          <p:nvPr/>
        </p:nvSpPr>
        <p:spPr>
          <a:xfrm>
            <a:off x="7438631" y="3444561"/>
            <a:ext cx="1481106" cy="148110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2ED8BB4-0E1A-4C28-A14C-3523EED69E63}"/>
              </a:ext>
            </a:extLst>
          </p:cNvPr>
          <p:cNvSpPr/>
          <p:nvPr/>
        </p:nvSpPr>
        <p:spPr>
          <a:xfrm>
            <a:off x="9008724" y="5234934"/>
            <a:ext cx="371388" cy="37138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60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0jvjugb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1311</Words>
  <Application>Microsoft Office PowerPoint</Application>
  <PresentationFormat>宽屏</PresentationFormat>
  <Paragraphs>178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Agency FB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51</cp:revision>
  <dcterms:created xsi:type="dcterms:W3CDTF">2019-09-24T09:13:12Z</dcterms:created>
  <dcterms:modified xsi:type="dcterms:W3CDTF">2021-12-13T13:26:16Z</dcterms:modified>
</cp:coreProperties>
</file>