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2"/>
  </p:notesMasterIdLst>
  <p:sldIdLst>
    <p:sldId id="283" r:id="rId3"/>
    <p:sldId id="301" r:id="rId4"/>
    <p:sldId id="298" r:id="rId5"/>
    <p:sldId id="293" r:id="rId6"/>
    <p:sldId id="300" r:id="rId7"/>
    <p:sldId id="290" r:id="rId8"/>
    <p:sldId id="294" r:id="rId9"/>
    <p:sldId id="308" r:id="rId10"/>
    <p:sldId id="297" r:id="rId11"/>
    <p:sldId id="292" r:id="rId12"/>
    <p:sldId id="295" r:id="rId13"/>
    <p:sldId id="299" r:id="rId14"/>
    <p:sldId id="296" r:id="rId15"/>
    <p:sldId id="309" r:id="rId16"/>
    <p:sldId id="303" r:id="rId17"/>
    <p:sldId id="305" r:id="rId18"/>
    <p:sldId id="288" r:id="rId19"/>
    <p:sldId id="306" r:id="rId20"/>
    <p:sldId id="287" r:id="rId21"/>
    <p:sldId id="310" r:id="rId22"/>
    <p:sldId id="289" r:id="rId23"/>
    <p:sldId id="302" r:id="rId24"/>
    <p:sldId id="304" r:id="rId25"/>
    <p:sldId id="307" r:id="rId26"/>
    <p:sldId id="311" r:id="rId27"/>
    <p:sldId id="1774" r:id="rId28"/>
    <p:sldId id="1775" r:id="rId29"/>
    <p:sldId id="1776" r:id="rId30"/>
    <p:sldId id="1777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5B1"/>
    <a:srgbClr val="E4CBCB"/>
    <a:srgbClr val="986F69"/>
    <a:srgbClr val="FE672E"/>
    <a:srgbClr val="F5B642"/>
    <a:srgbClr val="015890"/>
    <a:srgbClr val="CDBF97"/>
    <a:srgbClr val="8D7545"/>
    <a:srgbClr val="ECE8E5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00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57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07605" y="6640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6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4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71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5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21A5B1">
                  <a:shade val="30000"/>
                  <a:satMod val="115000"/>
                </a:srgbClr>
              </a:gs>
              <a:gs pos="50000">
                <a:srgbClr val="21A5B1">
                  <a:shade val="67500"/>
                  <a:satMod val="115000"/>
                </a:srgbClr>
              </a:gs>
              <a:gs pos="100000">
                <a:srgbClr val="21A5B1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741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E1FC9-D408-41E7-9C3B-7BDC6996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13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43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12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92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49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48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73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7" r:id="rId15"/>
    <p:sldLayoutId id="2147483668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00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257F61-C953-4C99-B499-EE6E7F9F54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BD61F2F-9C67-4E38-8873-18400CD46D44}"/>
              </a:ext>
            </a:extLst>
          </p:cNvPr>
          <p:cNvSpPr/>
          <p:nvPr/>
        </p:nvSpPr>
        <p:spPr>
          <a:xfrm>
            <a:off x="4039562" y="3784922"/>
            <a:ext cx="1848056" cy="497711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F08059-EE62-43D7-B537-F4295115DE85}"/>
              </a:ext>
            </a:extLst>
          </p:cNvPr>
          <p:cNvSpPr txBox="1"/>
          <p:nvPr/>
        </p:nvSpPr>
        <p:spPr>
          <a:xfrm>
            <a:off x="2402267" y="1951316"/>
            <a:ext cx="775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986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DEMO TITLE</a:t>
            </a:r>
            <a:endParaRPr lang="zh-CN" altLang="en-US" sz="8000" b="1" dirty="0">
              <a:solidFill>
                <a:srgbClr val="986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0FDC018-ED12-4F3A-94D8-8FC815E6C33B}"/>
              </a:ext>
            </a:extLst>
          </p:cNvPr>
          <p:cNvSpPr/>
          <p:nvPr/>
        </p:nvSpPr>
        <p:spPr>
          <a:xfrm>
            <a:off x="6281234" y="3784922"/>
            <a:ext cx="1848056" cy="497711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788279-6C2E-475E-BB82-DA4C085EBD15}"/>
              </a:ext>
            </a:extLst>
          </p:cNvPr>
          <p:cNvSpPr txBox="1"/>
          <p:nvPr/>
        </p:nvSpPr>
        <p:spPr>
          <a:xfrm>
            <a:off x="4024106" y="3798110"/>
            <a:ext cx="180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jpppt.com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4F25EE-04E9-4DFF-B882-0551E6CB6B88}"/>
              </a:ext>
            </a:extLst>
          </p:cNvPr>
          <p:cNvSpPr txBox="1"/>
          <p:nvPr/>
        </p:nvSpPr>
        <p:spPr>
          <a:xfrm>
            <a:off x="6572529" y="3820968"/>
            <a:ext cx="134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211FDB-B7F7-48EF-9426-F95E1A2A8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178" y="3106354"/>
            <a:ext cx="1549280" cy="15018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9AC637-AFBF-4779-8FE2-25A9AB7F17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1789070" y="3070061"/>
            <a:ext cx="1549280" cy="1501815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F13432A-D35F-4808-9ADA-2171010F26B6}"/>
              </a:ext>
            </a:extLst>
          </p:cNvPr>
          <p:cNvSpPr/>
          <p:nvPr/>
        </p:nvSpPr>
        <p:spPr>
          <a:xfrm>
            <a:off x="9236518" y="75021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986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E4CBCB"/>
                </a:solidFill>
              </a:rPr>
              <a:t>LOGO</a:t>
            </a:r>
            <a:endParaRPr lang="ko-KR" altLang="en-US" sz="2700" dirty="0">
              <a:solidFill>
                <a:srgbClr val="E4CBCB"/>
              </a:solidFill>
            </a:endParaRPr>
          </a:p>
        </p:txBody>
      </p:sp>
      <p:sp>
        <p:nvSpPr>
          <p:cNvPr id="14" name="TextBox 3">
            <a:hlinkClick r:id="rId5"/>
            <a:extLst>
              <a:ext uri="{FF2B5EF4-FFF2-40B4-BE49-F238E27FC236}">
                <a16:creationId xmlns:a16="http://schemas.microsoft.com/office/drawing/2014/main" id="{BBEBE1C3-B832-47F3-A45D-B5BD95532D23}"/>
              </a:ext>
            </a:extLst>
          </p:cNvPr>
          <p:cNvSpPr txBox="1"/>
          <p:nvPr/>
        </p:nvSpPr>
        <p:spPr>
          <a:xfrm>
            <a:off x="645262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E4CBCB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4CBC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ļïḍé">
            <a:extLst>
              <a:ext uri="{FF2B5EF4-FFF2-40B4-BE49-F238E27FC236}">
                <a16:creationId xmlns:a16="http://schemas.microsoft.com/office/drawing/2014/main" id="{673CAA58-8059-4427-88A4-FA4622B76B26}"/>
              </a:ext>
            </a:extLst>
          </p:cNvPr>
          <p:cNvSpPr/>
          <p:nvPr/>
        </p:nvSpPr>
        <p:spPr>
          <a:xfrm>
            <a:off x="-1" y="3685234"/>
            <a:ext cx="3529014" cy="181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ṧlíḓê">
            <a:extLst>
              <a:ext uri="{FF2B5EF4-FFF2-40B4-BE49-F238E27FC236}">
                <a16:creationId xmlns:a16="http://schemas.microsoft.com/office/drawing/2014/main" id="{D10FEC54-CC49-4289-BA1B-1BC37FC23601}"/>
              </a:ext>
            </a:extLst>
          </p:cNvPr>
          <p:cNvSpPr/>
          <p:nvPr/>
        </p:nvSpPr>
        <p:spPr>
          <a:xfrm>
            <a:off x="8680450" y="3708400"/>
            <a:ext cx="3511550" cy="181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ļíḓe">
            <a:extLst>
              <a:ext uri="{FF2B5EF4-FFF2-40B4-BE49-F238E27FC236}">
                <a16:creationId xmlns:a16="http://schemas.microsoft.com/office/drawing/2014/main" id="{05D918DF-3D32-4715-87AD-9EB568874DA9}"/>
              </a:ext>
            </a:extLst>
          </p:cNvPr>
          <p:cNvSpPr/>
          <p:nvPr/>
        </p:nvSpPr>
        <p:spPr>
          <a:xfrm>
            <a:off x="3235851" y="2541115"/>
            <a:ext cx="2290380" cy="2292577"/>
          </a:xfrm>
          <a:prstGeom prst="blockArc">
            <a:avLst>
              <a:gd name="adj1" fmla="val 10800000"/>
              <a:gd name="adj2" fmla="val 34062"/>
              <a:gd name="adj3" fmla="val 128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iśľíḍe">
            <a:extLst>
              <a:ext uri="{FF2B5EF4-FFF2-40B4-BE49-F238E27FC236}">
                <a16:creationId xmlns:a16="http://schemas.microsoft.com/office/drawing/2014/main" id="{8788A753-80C3-4A59-91A9-427ADEFFEE6E}"/>
              </a:ext>
            </a:extLst>
          </p:cNvPr>
          <p:cNvSpPr/>
          <p:nvPr/>
        </p:nvSpPr>
        <p:spPr>
          <a:xfrm>
            <a:off x="3791586" y="3114259"/>
            <a:ext cx="1145190" cy="1146289"/>
          </a:xfrm>
          <a:prstGeom prst="ellipse">
            <a:avLst/>
          </a:prstGeom>
          <a:solidFill>
            <a:srgbClr val="21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ṡľîḑê">
            <a:extLst>
              <a:ext uri="{FF2B5EF4-FFF2-40B4-BE49-F238E27FC236}">
                <a16:creationId xmlns:a16="http://schemas.microsoft.com/office/drawing/2014/main" id="{2FBB06BB-03C0-4345-B959-945068002964}"/>
              </a:ext>
            </a:extLst>
          </p:cNvPr>
          <p:cNvSpPr/>
          <p:nvPr/>
        </p:nvSpPr>
        <p:spPr bwMode="auto">
          <a:xfrm>
            <a:off x="4156885" y="3484779"/>
            <a:ext cx="414590" cy="405249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ïṣļîdé">
            <a:extLst>
              <a:ext uri="{FF2B5EF4-FFF2-40B4-BE49-F238E27FC236}">
                <a16:creationId xmlns:a16="http://schemas.microsoft.com/office/drawing/2014/main" id="{7867FB39-9065-4480-AF47-58FE59996501}"/>
              </a:ext>
            </a:extLst>
          </p:cNvPr>
          <p:cNvSpPr/>
          <p:nvPr/>
        </p:nvSpPr>
        <p:spPr>
          <a:xfrm>
            <a:off x="6665769" y="2540621"/>
            <a:ext cx="2290380" cy="2292577"/>
          </a:xfrm>
          <a:prstGeom prst="blockArc">
            <a:avLst>
              <a:gd name="adj1" fmla="val 10800000"/>
              <a:gd name="adj2" fmla="val 200180"/>
              <a:gd name="adj3" fmla="val 120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$ľîḑè">
            <a:extLst>
              <a:ext uri="{FF2B5EF4-FFF2-40B4-BE49-F238E27FC236}">
                <a16:creationId xmlns:a16="http://schemas.microsoft.com/office/drawing/2014/main" id="{086C4860-1D9E-4C71-A425-8796DFA048F5}"/>
              </a:ext>
            </a:extLst>
          </p:cNvPr>
          <p:cNvSpPr/>
          <p:nvPr/>
        </p:nvSpPr>
        <p:spPr>
          <a:xfrm>
            <a:off x="7238364" y="3113765"/>
            <a:ext cx="1145190" cy="1146289"/>
          </a:xfrm>
          <a:prstGeom prst="ellipse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ṩļïḍê">
            <a:extLst>
              <a:ext uri="{FF2B5EF4-FFF2-40B4-BE49-F238E27FC236}">
                <a16:creationId xmlns:a16="http://schemas.microsoft.com/office/drawing/2014/main" id="{6F9551AB-FA99-476F-916B-38EC86344FCF}"/>
              </a:ext>
            </a:extLst>
          </p:cNvPr>
          <p:cNvSpPr/>
          <p:nvPr/>
        </p:nvSpPr>
        <p:spPr bwMode="auto">
          <a:xfrm>
            <a:off x="7603665" y="3484286"/>
            <a:ext cx="414590" cy="405249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śḷïḋê">
            <a:extLst>
              <a:ext uri="{FF2B5EF4-FFF2-40B4-BE49-F238E27FC236}">
                <a16:creationId xmlns:a16="http://schemas.microsoft.com/office/drawing/2014/main" id="{7BF52706-86E0-4DB3-A828-BDEA3E496625}"/>
              </a:ext>
            </a:extLst>
          </p:cNvPr>
          <p:cNvSpPr/>
          <p:nvPr/>
        </p:nvSpPr>
        <p:spPr>
          <a:xfrm rot="10800000">
            <a:off x="4939438" y="2530519"/>
            <a:ext cx="2290380" cy="2292577"/>
          </a:xfrm>
          <a:prstGeom prst="blockArc">
            <a:avLst>
              <a:gd name="adj1" fmla="val 10832478"/>
              <a:gd name="adj2" fmla="val 33728"/>
              <a:gd name="adj3" fmla="val 124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ṥľîḋe">
            <a:extLst>
              <a:ext uri="{FF2B5EF4-FFF2-40B4-BE49-F238E27FC236}">
                <a16:creationId xmlns:a16="http://schemas.microsoft.com/office/drawing/2014/main" id="{6676D388-C699-44AC-B62C-7BFA96AE5D12}"/>
              </a:ext>
            </a:extLst>
          </p:cNvPr>
          <p:cNvSpPr/>
          <p:nvPr/>
        </p:nvSpPr>
        <p:spPr>
          <a:xfrm>
            <a:off x="5524734" y="3103299"/>
            <a:ext cx="1145190" cy="1146289"/>
          </a:xfrm>
          <a:prstGeom prst="ellipse">
            <a:avLst/>
          </a:prstGeom>
          <a:solidFill>
            <a:srgbClr val="FE6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í$líḑe">
            <a:extLst>
              <a:ext uri="{FF2B5EF4-FFF2-40B4-BE49-F238E27FC236}">
                <a16:creationId xmlns:a16="http://schemas.microsoft.com/office/drawing/2014/main" id="{23E46CC9-BE7A-4C7A-B6F1-8F3B174C002E}"/>
              </a:ext>
            </a:extLst>
          </p:cNvPr>
          <p:cNvSpPr/>
          <p:nvPr/>
        </p:nvSpPr>
        <p:spPr bwMode="auto">
          <a:xfrm>
            <a:off x="5890034" y="3473819"/>
            <a:ext cx="414590" cy="405249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7C6C371B-D903-4076-9CAD-ACB9E4A46143}"/>
              </a:ext>
            </a:extLst>
          </p:cNvPr>
          <p:cNvSpPr/>
          <p:nvPr/>
        </p:nvSpPr>
        <p:spPr>
          <a:xfrm>
            <a:off x="2126789" y="506207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ślïḓê">
            <a:extLst>
              <a:ext uri="{FF2B5EF4-FFF2-40B4-BE49-F238E27FC236}">
                <a16:creationId xmlns:a16="http://schemas.microsoft.com/office/drawing/2014/main" id="{15AA3235-EA8C-442C-955D-46E1E6FDAC27}"/>
              </a:ext>
            </a:extLst>
          </p:cNvPr>
          <p:cNvSpPr/>
          <p:nvPr/>
        </p:nvSpPr>
        <p:spPr>
          <a:xfrm>
            <a:off x="2661421" y="463303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íṩḻíḓé">
            <a:extLst>
              <a:ext uri="{FF2B5EF4-FFF2-40B4-BE49-F238E27FC236}">
                <a16:creationId xmlns:a16="http://schemas.microsoft.com/office/drawing/2014/main" id="{82EA8A1D-95E3-4568-AF1F-D83FD16B51F9}"/>
              </a:ext>
            </a:extLst>
          </p:cNvPr>
          <p:cNvSpPr/>
          <p:nvPr/>
        </p:nvSpPr>
        <p:spPr>
          <a:xfrm>
            <a:off x="4792871" y="1701491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01E7A310-3215-4BC9-A8AC-D4D32F889808}"/>
              </a:ext>
            </a:extLst>
          </p:cNvPr>
          <p:cNvSpPr/>
          <p:nvPr/>
        </p:nvSpPr>
        <p:spPr>
          <a:xfrm>
            <a:off x="5327503" y="1272454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BCFAC816-92E9-47B0-A26F-3C9BB8634D80}"/>
              </a:ext>
            </a:extLst>
          </p:cNvPr>
          <p:cNvSpPr/>
          <p:nvPr/>
        </p:nvSpPr>
        <p:spPr>
          <a:xfrm>
            <a:off x="7661162" y="4986830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29E8F7DF-DDBE-46E3-B5E1-790B18837306}"/>
              </a:ext>
            </a:extLst>
          </p:cNvPr>
          <p:cNvSpPr/>
          <p:nvPr/>
        </p:nvSpPr>
        <p:spPr>
          <a:xfrm>
            <a:off x="8195794" y="4557793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FD0F20C-4A3A-4478-B4DF-9A467E5F5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2" name="îślïḓê">
            <a:extLst>
              <a:ext uri="{FF2B5EF4-FFF2-40B4-BE49-F238E27FC236}">
                <a16:creationId xmlns:a16="http://schemas.microsoft.com/office/drawing/2014/main" id="{D3031ADC-E401-4974-9AD2-699FA0283BF9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4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šļíḋè">
            <a:extLst>
              <a:ext uri="{FF2B5EF4-FFF2-40B4-BE49-F238E27FC236}">
                <a16:creationId xmlns:a16="http://schemas.microsoft.com/office/drawing/2014/main" id="{0381B4B1-4A48-4A87-B17E-B4080B087CDA}"/>
              </a:ext>
            </a:extLst>
          </p:cNvPr>
          <p:cNvSpPr/>
          <p:nvPr/>
        </p:nvSpPr>
        <p:spPr>
          <a:xfrm>
            <a:off x="1295567" y="2615114"/>
            <a:ext cx="3934689" cy="2493749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091">
              <a:cs typeface="+mn-ea"/>
              <a:sym typeface="+mn-lt"/>
            </a:endParaRPr>
          </a:p>
        </p:txBody>
      </p:sp>
      <p:sp>
        <p:nvSpPr>
          <p:cNvPr id="23" name="ïṥļîďê">
            <a:extLst>
              <a:ext uri="{FF2B5EF4-FFF2-40B4-BE49-F238E27FC236}">
                <a16:creationId xmlns:a16="http://schemas.microsoft.com/office/drawing/2014/main" id="{987DDB92-8CF0-44F0-9A4E-1C0224082791}"/>
              </a:ext>
            </a:extLst>
          </p:cNvPr>
          <p:cNvSpPr/>
          <p:nvPr/>
        </p:nvSpPr>
        <p:spPr>
          <a:xfrm>
            <a:off x="1304842" y="2626018"/>
            <a:ext cx="3916138" cy="2471940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091" dirty="0">
              <a:cs typeface="+mn-ea"/>
              <a:sym typeface="+mn-lt"/>
            </a:endParaRPr>
          </a:p>
        </p:txBody>
      </p:sp>
      <p:sp>
        <p:nvSpPr>
          <p:cNvPr id="24" name="íşlîďé">
            <a:extLst>
              <a:ext uri="{FF2B5EF4-FFF2-40B4-BE49-F238E27FC236}">
                <a16:creationId xmlns:a16="http://schemas.microsoft.com/office/drawing/2014/main" id="{DD893EEE-1069-4638-A4D4-1C63D21E622D}"/>
              </a:ext>
            </a:extLst>
          </p:cNvPr>
          <p:cNvSpPr/>
          <p:nvPr/>
        </p:nvSpPr>
        <p:spPr>
          <a:xfrm>
            <a:off x="3224705" y="2668981"/>
            <a:ext cx="76412" cy="7641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091">
              <a:cs typeface="+mn-ea"/>
              <a:sym typeface="+mn-lt"/>
            </a:endParaRPr>
          </a:p>
        </p:txBody>
      </p:sp>
      <p:sp>
        <p:nvSpPr>
          <p:cNvPr id="28" name="ïş1íde">
            <a:extLst>
              <a:ext uri="{FF2B5EF4-FFF2-40B4-BE49-F238E27FC236}">
                <a16:creationId xmlns:a16="http://schemas.microsoft.com/office/drawing/2014/main" id="{C32098F4-0DAE-49FE-B80B-71E7CCBECAA9}"/>
              </a:ext>
            </a:extLst>
          </p:cNvPr>
          <p:cNvSpPr/>
          <p:nvPr/>
        </p:nvSpPr>
        <p:spPr>
          <a:xfrm flipV="1">
            <a:off x="779507" y="5156304"/>
            <a:ext cx="4966809" cy="19407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091">
              <a:cs typeface="+mn-ea"/>
              <a:sym typeface="+mn-lt"/>
            </a:endParaRPr>
          </a:p>
        </p:txBody>
      </p:sp>
      <p:sp>
        <p:nvSpPr>
          <p:cNvPr id="29" name="íṥlïdè">
            <a:extLst>
              <a:ext uri="{FF2B5EF4-FFF2-40B4-BE49-F238E27FC236}">
                <a16:creationId xmlns:a16="http://schemas.microsoft.com/office/drawing/2014/main" id="{5D173941-6CD1-4588-BAF3-8F6435BD0313}"/>
              </a:ext>
            </a:extLst>
          </p:cNvPr>
          <p:cNvSpPr/>
          <p:nvPr/>
        </p:nvSpPr>
        <p:spPr>
          <a:xfrm>
            <a:off x="779507" y="5076213"/>
            <a:ext cx="4966809" cy="8016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091">
              <a:cs typeface="+mn-ea"/>
              <a:sym typeface="+mn-lt"/>
            </a:endParaRPr>
          </a:p>
        </p:txBody>
      </p:sp>
      <p:sp>
        <p:nvSpPr>
          <p:cNvPr id="26" name="íṡľide">
            <a:extLst>
              <a:ext uri="{FF2B5EF4-FFF2-40B4-BE49-F238E27FC236}">
                <a16:creationId xmlns:a16="http://schemas.microsoft.com/office/drawing/2014/main" id="{357EAC0A-3334-4447-95D4-3807510C3E99}"/>
              </a:ext>
            </a:extLst>
          </p:cNvPr>
          <p:cNvSpPr/>
          <p:nvPr/>
        </p:nvSpPr>
        <p:spPr>
          <a:xfrm>
            <a:off x="1394210" y="2777875"/>
            <a:ext cx="3714689" cy="21762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936" b="-6856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iśļíḓê">
            <a:extLst>
              <a:ext uri="{FF2B5EF4-FFF2-40B4-BE49-F238E27FC236}">
                <a16:creationId xmlns:a16="http://schemas.microsoft.com/office/drawing/2014/main" id="{D6CC80F6-DB69-4687-B476-C940A1871117}"/>
              </a:ext>
            </a:extLst>
          </p:cNvPr>
          <p:cNvSpPr/>
          <p:nvPr/>
        </p:nvSpPr>
        <p:spPr>
          <a:xfrm>
            <a:off x="3887558" y="2602671"/>
            <a:ext cx="1342699" cy="2493749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091" dirty="0">
              <a:cs typeface="+mn-ea"/>
              <a:sym typeface="+mn-lt"/>
            </a:endParaRPr>
          </a:p>
        </p:txBody>
      </p:sp>
      <p:sp>
        <p:nvSpPr>
          <p:cNvPr id="6" name="íṩḷidê">
            <a:extLst>
              <a:ext uri="{FF2B5EF4-FFF2-40B4-BE49-F238E27FC236}">
                <a16:creationId xmlns:a16="http://schemas.microsoft.com/office/drawing/2014/main" id="{9BE550F2-5D94-4BC6-AC6D-F49E321DA101}"/>
              </a:ext>
            </a:extLst>
          </p:cNvPr>
          <p:cNvSpPr/>
          <p:nvPr/>
        </p:nvSpPr>
        <p:spPr>
          <a:xfrm>
            <a:off x="2447420" y="1697368"/>
            <a:ext cx="1630982" cy="748656"/>
          </a:xfrm>
          <a:prstGeom prst="rect">
            <a:avLst/>
          </a:prstGeom>
          <a:solidFill>
            <a:srgbClr val="21A5B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defRPr/>
            </a:pPr>
            <a:r>
              <a:rPr lang="en-US" altLang="zh-CN" sz="3600" b="1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36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A4854C-C5B4-4F4D-AACC-086D9CC9AD84}"/>
              </a:ext>
            </a:extLst>
          </p:cNvPr>
          <p:cNvCxnSpPr>
            <a:cxnSpLocks/>
          </p:cNvCxnSpPr>
          <p:nvPr/>
        </p:nvCxnSpPr>
        <p:spPr>
          <a:xfrm>
            <a:off x="8826868" y="2351735"/>
            <a:ext cx="0" cy="28239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ṩľíḍê">
            <a:extLst>
              <a:ext uri="{FF2B5EF4-FFF2-40B4-BE49-F238E27FC236}">
                <a16:creationId xmlns:a16="http://schemas.microsoft.com/office/drawing/2014/main" id="{D0C899BF-89AC-4D7F-BC65-A05750759BE2}"/>
              </a:ext>
            </a:extLst>
          </p:cNvPr>
          <p:cNvSpPr/>
          <p:nvPr/>
        </p:nvSpPr>
        <p:spPr>
          <a:xfrm>
            <a:off x="7008043" y="2513834"/>
            <a:ext cx="430477" cy="430476"/>
          </a:xfrm>
          <a:prstGeom prst="rect">
            <a:avLst/>
          </a:prstGeom>
          <a:solidFill>
            <a:srgbClr val="FE672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şḷîďé">
            <a:extLst>
              <a:ext uri="{FF2B5EF4-FFF2-40B4-BE49-F238E27FC236}">
                <a16:creationId xmlns:a16="http://schemas.microsoft.com/office/drawing/2014/main" id="{0FBD3B83-0C48-40F1-BC9C-997832525CD3}"/>
              </a:ext>
            </a:extLst>
          </p:cNvPr>
          <p:cNvSpPr/>
          <p:nvPr/>
        </p:nvSpPr>
        <p:spPr bwMode="auto">
          <a:xfrm>
            <a:off x="7093584" y="2604165"/>
            <a:ext cx="259338" cy="249790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iṥ1iďé">
            <a:extLst>
              <a:ext uri="{FF2B5EF4-FFF2-40B4-BE49-F238E27FC236}">
                <a16:creationId xmlns:a16="http://schemas.microsoft.com/office/drawing/2014/main" id="{DB4EB74B-ED91-493F-AC52-18A6ED9A8970}"/>
              </a:ext>
            </a:extLst>
          </p:cNvPr>
          <p:cNvSpPr/>
          <p:nvPr/>
        </p:nvSpPr>
        <p:spPr>
          <a:xfrm>
            <a:off x="10122563" y="2513834"/>
            <a:ext cx="430477" cy="430476"/>
          </a:xfrm>
          <a:prstGeom prst="rect">
            <a:avLst/>
          </a:prstGeom>
          <a:solidFill>
            <a:srgbClr val="F5B6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śļíďé">
            <a:extLst>
              <a:ext uri="{FF2B5EF4-FFF2-40B4-BE49-F238E27FC236}">
                <a16:creationId xmlns:a16="http://schemas.microsoft.com/office/drawing/2014/main" id="{2E41846F-7F5D-4C49-B105-96B267AA86EE}"/>
              </a:ext>
            </a:extLst>
          </p:cNvPr>
          <p:cNvSpPr/>
          <p:nvPr/>
        </p:nvSpPr>
        <p:spPr bwMode="auto">
          <a:xfrm>
            <a:off x="10208095" y="2604165"/>
            <a:ext cx="259338" cy="24979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4AABCE93-51F1-426C-9F85-92DFB430346C}"/>
              </a:ext>
            </a:extLst>
          </p:cNvPr>
          <p:cNvSpPr/>
          <p:nvPr/>
        </p:nvSpPr>
        <p:spPr>
          <a:xfrm>
            <a:off x="2562280" y="185218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íṩḻíḓé">
            <a:extLst>
              <a:ext uri="{FF2B5EF4-FFF2-40B4-BE49-F238E27FC236}">
                <a16:creationId xmlns:a16="http://schemas.microsoft.com/office/drawing/2014/main" id="{58BA6C06-D065-4004-84E1-9042E447922C}"/>
              </a:ext>
            </a:extLst>
          </p:cNvPr>
          <p:cNvSpPr/>
          <p:nvPr/>
        </p:nvSpPr>
        <p:spPr>
          <a:xfrm>
            <a:off x="6332755" y="4072167"/>
            <a:ext cx="1923451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B215D1D9-6F1B-4802-BE68-99772A80D685}"/>
              </a:ext>
            </a:extLst>
          </p:cNvPr>
          <p:cNvSpPr/>
          <p:nvPr/>
        </p:nvSpPr>
        <p:spPr>
          <a:xfrm>
            <a:off x="6565479" y="344311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íṩḻíḓé">
            <a:extLst>
              <a:ext uri="{FF2B5EF4-FFF2-40B4-BE49-F238E27FC236}">
                <a16:creationId xmlns:a16="http://schemas.microsoft.com/office/drawing/2014/main" id="{D1E3973E-8A0F-422F-906C-0381E4CEC4FE}"/>
              </a:ext>
            </a:extLst>
          </p:cNvPr>
          <p:cNvSpPr/>
          <p:nvPr/>
        </p:nvSpPr>
        <p:spPr>
          <a:xfrm>
            <a:off x="9436210" y="4072167"/>
            <a:ext cx="1923451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ślïḓê">
            <a:extLst>
              <a:ext uri="{FF2B5EF4-FFF2-40B4-BE49-F238E27FC236}">
                <a16:creationId xmlns:a16="http://schemas.microsoft.com/office/drawing/2014/main" id="{58FE090D-ACC0-44B6-B2E9-B42BB806C0A6}"/>
              </a:ext>
            </a:extLst>
          </p:cNvPr>
          <p:cNvSpPr/>
          <p:nvPr/>
        </p:nvSpPr>
        <p:spPr>
          <a:xfrm>
            <a:off x="9668934" y="344311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AC948C1-CAB9-46A8-8A4C-FD08F647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32" name="îślïḓê">
            <a:extLst>
              <a:ext uri="{FF2B5EF4-FFF2-40B4-BE49-F238E27FC236}">
                <a16:creationId xmlns:a16="http://schemas.microsoft.com/office/drawing/2014/main" id="{B4DA2E36-219B-49E4-873E-26AC994A1559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5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9" grpId="0" animBg="1"/>
      <p:bldP spid="26" grpId="0" animBg="1"/>
      <p:bldP spid="27" grpId="0" animBg="1"/>
      <p:bldP spid="6" grpId="0" animBg="1"/>
      <p:bldP spid="20" grpId="0" animBg="1"/>
      <p:bldP spid="21" grpId="0" animBg="1"/>
      <p:bldP spid="14" grpId="0" animBg="1"/>
      <p:bldP spid="15" grpId="0" animBg="1"/>
      <p:bldP spid="17" grpId="0"/>
      <p:bldP spid="18" grpId="0"/>
      <p:bldP spid="19" grpId="0"/>
      <p:bldP spid="2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0CCC95-3796-4EF4-B823-B3E7A8F7F607}"/>
              </a:ext>
            </a:extLst>
          </p:cNvPr>
          <p:cNvCxnSpPr>
            <a:cxnSpLocks/>
          </p:cNvCxnSpPr>
          <p:nvPr/>
        </p:nvCxnSpPr>
        <p:spPr>
          <a:xfrm>
            <a:off x="673100" y="3675495"/>
            <a:ext cx="1084580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śļíḑe">
            <a:extLst>
              <a:ext uri="{FF2B5EF4-FFF2-40B4-BE49-F238E27FC236}">
                <a16:creationId xmlns:a16="http://schemas.microsoft.com/office/drawing/2014/main" id="{716B3D2F-390A-4016-8E86-B77DD5E43194}"/>
              </a:ext>
            </a:extLst>
          </p:cNvPr>
          <p:cNvSpPr/>
          <p:nvPr/>
        </p:nvSpPr>
        <p:spPr>
          <a:xfrm>
            <a:off x="2146468" y="3401129"/>
            <a:ext cx="548728" cy="548732"/>
          </a:xfrm>
          <a:prstGeom prst="ellipse">
            <a:avLst/>
          </a:prstGeom>
          <a:solidFill>
            <a:srgbClr val="21A5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îŝḷíḋè">
            <a:extLst>
              <a:ext uri="{FF2B5EF4-FFF2-40B4-BE49-F238E27FC236}">
                <a16:creationId xmlns:a16="http://schemas.microsoft.com/office/drawing/2014/main" id="{17FAC7B1-A792-473D-A238-262F6580C949}"/>
              </a:ext>
            </a:extLst>
          </p:cNvPr>
          <p:cNvSpPr/>
          <p:nvPr/>
        </p:nvSpPr>
        <p:spPr>
          <a:xfrm>
            <a:off x="2289826" y="3525810"/>
            <a:ext cx="262012" cy="299371"/>
          </a:xfrm>
          <a:custGeom>
            <a:avLst/>
            <a:gdLst>
              <a:gd name="T0" fmla="*/ 506 w 506"/>
              <a:gd name="T1" fmla="*/ 428 h 579"/>
              <a:gd name="T2" fmla="*/ 463 w 506"/>
              <a:gd name="T3" fmla="*/ 391 h 579"/>
              <a:gd name="T4" fmla="*/ 463 w 506"/>
              <a:gd name="T5" fmla="*/ 417 h 579"/>
              <a:gd name="T6" fmla="*/ 308 w 506"/>
              <a:gd name="T7" fmla="*/ 417 h 579"/>
              <a:gd name="T8" fmla="*/ 308 w 506"/>
              <a:gd name="T9" fmla="*/ 290 h 579"/>
              <a:gd name="T10" fmla="*/ 334 w 506"/>
              <a:gd name="T11" fmla="*/ 290 h 579"/>
              <a:gd name="T12" fmla="*/ 334 w 506"/>
              <a:gd name="T13" fmla="*/ 351 h 579"/>
              <a:gd name="T14" fmla="*/ 389 w 506"/>
              <a:gd name="T15" fmla="*/ 351 h 579"/>
              <a:gd name="T16" fmla="*/ 389 w 506"/>
              <a:gd name="T17" fmla="*/ 378 h 579"/>
              <a:gd name="T18" fmla="*/ 433 w 506"/>
              <a:gd name="T19" fmla="*/ 344 h 579"/>
              <a:gd name="T20" fmla="*/ 389 w 506"/>
              <a:gd name="T21" fmla="*/ 307 h 579"/>
              <a:gd name="T22" fmla="*/ 389 w 506"/>
              <a:gd name="T23" fmla="*/ 333 h 579"/>
              <a:gd name="T24" fmla="*/ 351 w 506"/>
              <a:gd name="T25" fmla="*/ 333 h 579"/>
              <a:gd name="T26" fmla="*/ 351 w 506"/>
              <a:gd name="T27" fmla="*/ 290 h 579"/>
              <a:gd name="T28" fmla="*/ 406 w 506"/>
              <a:gd name="T29" fmla="*/ 290 h 579"/>
              <a:gd name="T30" fmla="*/ 500 w 506"/>
              <a:gd name="T31" fmla="*/ 196 h 579"/>
              <a:gd name="T32" fmla="*/ 406 w 506"/>
              <a:gd name="T33" fmla="*/ 102 h 579"/>
              <a:gd name="T34" fmla="*/ 406 w 506"/>
              <a:gd name="T35" fmla="*/ 102 h 579"/>
              <a:gd name="T36" fmla="*/ 406 w 506"/>
              <a:gd name="T37" fmla="*/ 94 h 579"/>
              <a:gd name="T38" fmla="*/ 312 w 506"/>
              <a:gd name="T39" fmla="*/ 0 h 579"/>
              <a:gd name="T40" fmla="*/ 230 w 506"/>
              <a:gd name="T41" fmla="*/ 48 h 579"/>
              <a:gd name="T42" fmla="*/ 195 w 506"/>
              <a:gd name="T43" fmla="*/ 41 h 579"/>
              <a:gd name="T44" fmla="*/ 107 w 506"/>
              <a:gd name="T45" fmla="*/ 103 h 579"/>
              <a:gd name="T46" fmla="*/ 101 w 506"/>
              <a:gd name="T47" fmla="*/ 102 h 579"/>
              <a:gd name="T48" fmla="*/ 7 w 506"/>
              <a:gd name="T49" fmla="*/ 196 h 579"/>
              <a:gd name="T50" fmla="*/ 101 w 506"/>
              <a:gd name="T51" fmla="*/ 290 h 579"/>
              <a:gd name="T52" fmla="*/ 156 w 506"/>
              <a:gd name="T53" fmla="*/ 290 h 579"/>
              <a:gd name="T54" fmla="*/ 156 w 506"/>
              <a:gd name="T55" fmla="*/ 333 h 579"/>
              <a:gd name="T56" fmla="*/ 118 w 506"/>
              <a:gd name="T57" fmla="*/ 333 h 579"/>
              <a:gd name="T58" fmla="*/ 118 w 506"/>
              <a:gd name="T59" fmla="*/ 307 h 579"/>
              <a:gd name="T60" fmla="*/ 74 w 506"/>
              <a:gd name="T61" fmla="*/ 344 h 579"/>
              <a:gd name="T62" fmla="*/ 118 w 506"/>
              <a:gd name="T63" fmla="*/ 378 h 579"/>
              <a:gd name="T64" fmla="*/ 118 w 506"/>
              <a:gd name="T65" fmla="*/ 351 h 579"/>
              <a:gd name="T66" fmla="*/ 173 w 506"/>
              <a:gd name="T67" fmla="*/ 351 h 579"/>
              <a:gd name="T68" fmla="*/ 173 w 506"/>
              <a:gd name="T69" fmla="*/ 290 h 579"/>
              <a:gd name="T70" fmla="*/ 198 w 506"/>
              <a:gd name="T71" fmla="*/ 290 h 579"/>
              <a:gd name="T72" fmla="*/ 198 w 506"/>
              <a:gd name="T73" fmla="*/ 417 h 579"/>
              <a:gd name="T74" fmla="*/ 44 w 506"/>
              <a:gd name="T75" fmla="*/ 417 h 579"/>
              <a:gd name="T76" fmla="*/ 44 w 506"/>
              <a:gd name="T77" fmla="*/ 391 h 579"/>
              <a:gd name="T78" fmla="*/ 0 w 506"/>
              <a:gd name="T79" fmla="*/ 428 h 579"/>
              <a:gd name="T80" fmla="*/ 44 w 506"/>
              <a:gd name="T81" fmla="*/ 462 h 579"/>
              <a:gd name="T82" fmla="*/ 44 w 506"/>
              <a:gd name="T83" fmla="*/ 435 h 579"/>
              <a:gd name="T84" fmla="*/ 216 w 506"/>
              <a:gd name="T85" fmla="*/ 435 h 579"/>
              <a:gd name="T86" fmla="*/ 216 w 506"/>
              <a:gd name="T87" fmla="*/ 290 h 579"/>
              <a:gd name="T88" fmla="*/ 244 w 506"/>
              <a:gd name="T89" fmla="*/ 290 h 579"/>
              <a:gd name="T90" fmla="*/ 244 w 506"/>
              <a:gd name="T91" fmla="*/ 535 h 579"/>
              <a:gd name="T92" fmla="*/ 218 w 506"/>
              <a:gd name="T93" fmla="*/ 535 h 579"/>
              <a:gd name="T94" fmla="*/ 253 w 506"/>
              <a:gd name="T95" fmla="*/ 579 h 579"/>
              <a:gd name="T96" fmla="*/ 289 w 506"/>
              <a:gd name="T97" fmla="*/ 535 h 579"/>
              <a:gd name="T98" fmla="*/ 263 w 506"/>
              <a:gd name="T99" fmla="*/ 535 h 579"/>
              <a:gd name="T100" fmla="*/ 263 w 506"/>
              <a:gd name="T101" fmla="*/ 290 h 579"/>
              <a:gd name="T102" fmla="*/ 291 w 506"/>
              <a:gd name="T103" fmla="*/ 290 h 579"/>
              <a:gd name="T104" fmla="*/ 291 w 506"/>
              <a:gd name="T105" fmla="*/ 435 h 579"/>
              <a:gd name="T106" fmla="*/ 463 w 506"/>
              <a:gd name="T107" fmla="*/ 435 h 579"/>
              <a:gd name="T108" fmla="*/ 463 w 506"/>
              <a:gd name="T109" fmla="*/ 462 h 579"/>
              <a:gd name="T110" fmla="*/ 506 w 506"/>
              <a:gd name="T111" fmla="*/ 42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6" h="579">
                <a:moveTo>
                  <a:pt x="506" y="428"/>
                </a:moveTo>
                <a:lnTo>
                  <a:pt x="463" y="391"/>
                </a:lnTo>
                <a:lnTo>
                  <a:pt x="463" y="417"/>
                </a:lnTo>
                <a:lnTo>
                  <a:pt x="308" y="417"/>
                </a:lnTo>
                <a:lnTo>
                  <a:pt x="308" y="290"/>
                </a:lnTo>
                <a:lnTo>
                  <a:pt x="334" y="290"/>
                </a:lnTo>
                <a:lnTo>
                  <a:pt x="334" y="351"/>
                </a:lnTo>
                <a:lnTo>
                  <a:pt x="389" y="351"/>
                </a:lnTo>
                <a:lnTo>
                  <a:pt x="389" y="378"/>
                </a:lnTo>
                <a:lnTo>
                  <a:pt x="433" y="344"/>
                </a:lnTo>
                <a:lnTo>
                  <a:pt x="389" y="307"/>
                </a:lnTo>
                <a:lnTo>
                  <a:pt x="389" y="333"/>
                </a:lnTo>
                <a:lnTo>
                  <a:pt x="351" y="333"/>
                </a:lnTo>
                <a:lnTo>
                  <a:pt x="351" y="290"/>
                </a:lnTo>
                <a:lnTo>
                  <a:pt x="406" y="290"/>
                </a:lnTo>
                <a:cubicBezTo>
                  <a:pt x="458" y="290"/>
                  <a:pt x="500" y="248"/>
                  <a:pt x="500" y="196"/>
                </a:cubicBezTo>
                <a:cubicBezTo>
                  <a:pt x="500" y="144"/>
                  <a:pt x="458" y="102"/>
                  <a:pt x="406" y="102"/>
                </a:cubicBezTo>
                <a:cubicBezTo>
                  <a:pt x="406" y="102"/>
                  <a:pt x="406" y="102"/>
                  <a:pt x="406" y="102"/>
                </a:cubicBezTo>
                <a:cubicBezTo>
                  <a:pt x="406" y="99"/>
                  <a:pt x="406" y="97"/>
                  <a:pt x="406" y="94"/>
                </a:cubicBezTo>
                <a:cubicBezTo>
                  <a:pt x="406" y="42"/>
                  <a:pt x="364" y="0"/>
                  <a:pt x="312" y="0"/>
                </a:cubicBezTo>
                <a:cubicBezTo>
                  <a:pt x="277" y="0"/>
                  <a:pt x="246" y="19"/>
                  <a:pt x="230" y="48"/>
                </a:cubicBezTo>
                <a:cubicBezTo>
                  <a:pt x="219" y="44"/>
                  <a:pt x="208" y="41"/>
                  <a:pt x="195" y="41"/>
                </a:cubicBezTo>
                <a:cubicBezTo>
                  <a:pt x="155" y="41"/>
                  <a:pt x="121" y="67"/>
                  <a:pt x="107" y="103"/>
                </a:cubicBezTo>
                <a:cubicBezTo>
                  <a:pt x="105" y="102"/>
                  <a:pt x="103" y="102"/>
                  <a:pt x="101" y="102"/>
                </a:cubicBezTo>
                <a:cubicBezTo>
                  <a:pt x="49" y="102"/>
                  <a:pt x="7" y="144"/>
                  <a:pt x="7" y="196"/>
                </a:cubicBezTo>
                <a:cubicBezTo>
                  <a:pt x="7" y="248"/>
                  <a:pt x="49" y="290"/>
                  <a:pt x="101" y="290"/>
                </a:cubicBezTo>
                <a:lnTo>
                  <a:pt x="156" y="290"/>
                </a:lnTo>
                <a:lnTo>
                  <a:pt x="156" y="333"/>
                </a:lnTo>
                <a:lnTo>
                  <a:pt x="118" y="333"/>
                </a:lnTo>
                <a:lnTo>
                  <a:pt x="118" y="307"/>
                </a:lnTo>
                <a:lnTo>
                  <a:pt x="74" y="344"/>
                </a:lnTo>
                <a:lnTo>
                  <a:pt x="118" y="378"/>
                </a:lnTo>
                <a:lnTo>
                  <a:pt x="118" y="351"/>
                </a:lnTo>
                <a:lnTo>
                  <a:pt x="173" y="351"/>
                </a:lnTo>
                <a:lnTo>
                  <a:pt x="173" y="290"/>
                </a:lnTo>
                <a:lnTo>
                  <a:pt x="198" y="290"/>
                </a:lnTo>
                <a:lnTo>
                  <a:pt x="198" y="417"/>
                </a:lnTo>
                <a:lnTo>
                  <a:pt x="44" y="417"/>
                </a:lnTo>
                <a:lnTo>
                  <a:pt x="44" y="391"/>
                </a:lnTo>
                <a:lnTo>
                  <a:pt x="0" y="428"/>
                </a:lnTo>
                <a:lnTo>
                  <a:pt x="44" y="462"/>
                </a:lnTo>
                <a:lnTo>
                  <a:pt x="44" y="435"/>
                </a:lnTo>
                <a:lnTo>
                  <a:pt x="216" y="435"/>
                </a:lnTo>
                <a:lnTo>
                  <a:pt x="216" y="290"/>
                </a:lnTo>
                <a:lnTo>
                  <a:pt x="244" y="290"/>
                </a:lnTo>
                <a:lnTo>
                  <a:pt x="244" y="535"/>
                </a:lnTo>
                <a:lnTo>
                  <a:pt x="218" y="535"/>
                </a:lnTo>
                <a:lnTo>
                  <a:pt x="253" y="579"/>
                </a:lnTo>
                <a:lnTo>
                  <a:pt x="289" y="535"/>
                </a:lnTo>
                <a:lnTo>
                  <a:pt x="263" y="535"/>
                </a:lnTo>
                <a:lnTo>
                  <a:pt x="263" y="290"/>
                </a:lnTo>
                <a:lnTo>
                  <a:pt x="291" y="290"/>
                </a:lnTo>
                <a:lnTo>
                  <a:pt x="291" y="435"/>
                </a:lnTo>
                <a:lnTo>
                  <a:pt x="463" y="435"/>
                </a:lnTo>
                <a:lnTo>
                  <a:pt x="463" y="462"/>
                </a:lnTo>
                <a:lnTo>
                  <a:pt x="506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ṥļîḓè">
            <a:extLst>
              <a:ext uri="{FF2B5EF4-FFF2-40B4-BE49-F238E27FC236}">
                <a16:creationId xmlns:a16="http://schemas.microsoft.com/office/drawing/2014/main" id="{827299FC-D223-461F-A48D-17F1EDD1F867}"/>
              </a:ext>
            </a:extLst>
          </p:cNvPr>
          <p:cNvSpPr/>
          <p:nvPr/>
        </p:nvSpPr>
        <p:spPr>
          <a:xfrm>
            <a:off x="5821635" y="3401129"/>
            <a:ext cx="548728" cy="548732"/>
          </a:xfrm>
          <a:prstGeom prst="ellipse">
            <a:avLst/>
          </a:prstGeom>
          <a:solidFill>
            <a:srgbClr val="F5B6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ïŝ1iḑê">
            <a:extLst>
              <a:ext uri="{FF2B5EF4-FFF2-40B4-BE49-F238E27FC236}">
                <a16:creationId xmlns:a16="http://schemas.microsoft.com/office/drawing/2014/main" id="{B8F38F9C-C7EF-463D-AD51-41F966C987E2}"/>
              </a:ext>
            </a:extLst>
          </p:cNvPr>
          <p:cNvSpPr/>
          <p:nvPr/>
        </p:nvSpPr>
        <p:spPr>
          <a:xfrm>
            <a:off x="5964993" y="3525810"/>
            <a:ext cx="262012" cy="299371"/>
          </a:xfrm>
          <a:custGeom>
            <a:avLst/>
            <a:gdLst>
              <a:gd name="T0" fmla="*/ 506 w 506"/>
              <a:gd name="T1" fmla="*/ 428 h 579"/>
              <a:gd name="T2" fmla="*/ 463 w 506"/>
              <a:gd name="T3" fmla="*/ 391 h 579"/>
              <a:gd name="T4" fmla="*/ 463 w 506"/>
              <a:gd name="T5" fmla="*/ 417 h 579"/>
              <a:gd name="T6" fmla="*/ 308 w 506"/>
              <a:gd name="T7" fmla="*/ 417 h 579"/>
              <a:gd name="T8" fmla="*/ 308 w 506"/>
              <a:gd name="T9" fmla="*/ 290 h 579"/>
              <a:gd name="T10" fmla="*/ 334 w 506"/>
              <a:gd name="T11" fmla="*/ 290 h 579"/>
              <a:gd name="T12" fmla="*/ 334 w 506"/>
              <a:gd name="T13" fmla="*/ 351 h 579"/>
              <a:gd name="T14" fmla="*/ 389 w 506"/>
              <a:gd name="T15" fmla="*/ 351 h 579"/>
              <a:gd name="T16" fmla="*/ 389 w 506"/>
              <a:gd name="T17" fmla="*/ 378 h 579"/>
              <a:gd name="T18" fmla="*/ 433 w 506"/>
              <a:gd name="T19" fmla="*/ 344 h 579"/>
              <a:gd name="T20" fmla="*/ 389 w 506"/>
              <a:gd name="T21" fmla="*/ 307 h 579"/>
              <a:gd name="T22" fmla="*/ 389 w 506"/>
              <a:gd name="T23" fmla="*/ 333 h 579"/>
              <a:gd name="T24" fmla="*/ 351 w 506"/>
              <a:gd name="T25" fmla="*/ 333 h 579"/>
              <a:gd name="T26" fmla="*/ 351 w 506"/>
              <a:gd name="T27" fmla="*/ 290 h 579"/>
              <a:gd name="T28" fmla="*/ 406 w 506"/>
              <a:gd name="T29" fmla="*/ 290 h 579"/>
              <a:gd name="T30" fmla="*/ 500 w 506"/>
              <a:gd name="T31" fmla="*/ 196 h 579"/>
              <a:gd name="T32" fmla="*/ 406 w 506"/>
              <a:gd name="T33" fmla="*/ 102 h 579"/>
              <a:gd name="T34" fmla="*/ 406 w 506"/>
              <a:gd name="T35" fmla="*/ 102 h 579"/>
              <a:gd name="T36" fmla="*/ 406 w 506"/>
              <a:gd name="T37" fmla="*/ 94 h 579"/>
              <a:gd name="T38" fmla="*/ 312 w 506"/>
              <a:gd name="T39" fmla="*/ 0 h 579"/>
              <a:gd name="T40" fmla="*/ 230 w 506"/>
              <a:gd name="T41" fmla="*/ 48 h 579"/>
              <a:gd name="T42" fmla="*/ 195 w 506"/>
              <a:gd name="T43" fmla="*/ 41 h 579"/>
              <a:gd name="T44" fmla="*/ 107 w 506"/>
              <a:gd name="T45" fmla="*/ 103 h 579"/>
              <a:gd name="T46" fmla="*/ 101 w 506"/>
              <a:gd name="T47" fmla="*/ 102 h 579"/>
              <a:gd name="T48" fmla="*/ 7 w 506"/>
              <a:gd name="T49" fmla="*/ 196 h 579"/>
              <a:gd name="T50" fmla="*/ 101 w 506"/>
              <a:gd name="T51" fmla="*/ 290 h 579"/>
              <a:gd name="T52" fmla="*/ 156 w 506"/>
              <a:gd name="T53" fmla="*/ 290 h 579"/>
              <a:gd name="T54" fmla="*/ 156 w 506"/>
              <a:gd name="T55" fmla="*/ 333 h 579"/>
              <a:gd name="T56" fmla="*/ 118 w 506"/>
              <a:gd name="T57" fmla="*/ 333 h 579"/>
              <a:gd name="T58" fmla="*/ 118 w 506"/>
              <a:gd name="T59" fmla="*/ 307 h 579"/>
              <a:gd name="T60" fmla="*/ 74 w 506"/>
              <a:gd name="T61" fmla="*/ 344 h 579"/>
              <a:gd name="T62" fmla="*/ 118 w 506"/>
              <a:gd name="T63" fmla="*/ 378 h 579"/>
              <a:gd name="T64" fmla="*/ 118 w 506"/>
              <a:gd name="T65" fmla="*/ 351 h 579"/>
              <a:gd name="T66" fmla="*/ 173 w 506"/>
              <a:gd name="T67" fmla="*/ 351 h 579"/>
              <a:gd name="T68" fmla="*/ 173 w 506"/>
              <a:gd name="T69" fmla="*/ 290 h 579"/>
              <a:gd name="T70" fmla="*/ 198 w 506"/>
              <a:gd name="T71" fmla="*/ 290 h 579"/>
              <a:gd name="T72" fmla="*/ 198 w 506"/>
              <a:gd name="T73" fmla="*/ 417 h 579"/>
              <a:gd name="T74" fmla="*/ 44 w 506"/>
              <a:gd name="T75" fmla="*/ 417 h 579"/>
              <a:gd name="T76" fmla="*/ 44 w 506"/>
              <a:gd name="T77" fmla="*/ 391 h 579"/>
              <a:gd name="T78" fmla="*/ 0 w 506"/>
              <a:gd name="T79" fmla="*/ 428 h 579"/>
              <a:gd name="T80" fmla="*/ 44 w 506"/>
              <a:gd name="T81" fmla="*/ 462 h 579"/>
              <a:gd name="T82" fmla="*/ 44 w 506"/>
              <a:gd name="T83" fmla="*/ 435 h 579"/>
              <a:gd name="T84" fmla="*/ 216 w 506"/>
              <a:gd name="T85" fmla="*/ 435 h 579"/>
              <a:gd name="T86" fmla="*/ 216 w 506"/>
              <a:gd name="T87" fmla="*/ 290 h 579"/>
              <a:gd name="T88" fmla="*/ 244 w 506"/>
              <a:gd name="T89" fmla="*/ 290 h 579"/>
              <a:gd name="T90" fmla="*/ 244 w 506"/>
              <a:gd name="T91" fmla="*/ 535 h 579"/>
              <a:gd name="T92" fmla="*/ 218 w 506"/>
              <a:gd name="T93" fmla="*/ 535 h 579"/>
              <a:gd name="T94" fmla="*/ 253 w 506"/>
              <a:gd name="T95" fmla="*/ 579 h 579"/>
              <a:gd name="T96" fmla="*/ 289 w 506"/>
              <a:gd name="T97" fmla="*/ 535 h 579"/>
              <a:gd name="T98" fmla="*/ 263 w 506"/>
              <a:gd name="T99" fmla="*/ 535 h 579"/>
              <a:gd name="T100" fmla="*/ 263 w 506"/>
              <a:gd name="T101" fmla="*/ 290 h 579"/>
              <a:gd name="T102" fmla="*/ 291 w 506"/>
              <a:gd name="T103" fmla="*/ 290 h 579"/>
              <a:gd name="T104" fmla="*/ 291 w 506"/>
              <a:gd name="T105" fmla="*/ 435 h 579"/>
              <a:gd name="T106" fmla="*/ 463 w 506"/>
              <a:gd name="T107" fmla="*/ 435 h 579"/>
              <a:gd name="T108" fmla="*/ 463 w 506"/>
              <a:gd name="T109" fmla="*/ 462 h 579"/>
              <a:gd name="T110" fmla="*/ 506 w 506"/>
              <a:gd name="T111" fmla="*/ 42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6" h="579">
                <a:moveTo>
                  <a:pt x="506" y="428"/>
                </a:moveTo>
                <a:lnTo>
                  <a:pt x="463" y="391"/>
                </a:lnTo>
                <a:lnTo>
                  <a:pt x="463" y="417"/>
                </a:lnTo>
                <a:lnTo>
                  <a:pt x="308" y="417"/>
                </a:lnTo>
                <a:lnTo>
                  <a:pt x="308" y="290"/>
                </a:lnTo>
                <a:lnTo>
                  <a:pt x="334" y="290"/>
                </a:lnTo>
                <a:lnTo>
                  <a:pt x="334" y="351"/>
                </a:lnTo>
                <a:lnTo>
                  <a:pt x="389" y="351"/>
                </a:lnTo>
                <a:lnTo>
                  <a:pt x="389" y="378"/>
                </a:lnTo>
                <a:lnTo>
                  <a:pt x="433" y="344"/>
                </a:lnTo>
                <a:lnTo>
                  <a:pt x="389" y="307"/>
                </a:lnTo>
                <a:lnTo>
                  <a:pt x="389" y="333"/>
                </a:lnTo>
                <a:lnTo>
                  <a:pt x="351" y="333"/>
                </a:lnTo>
                <a:lnTo>
                  <a:pt x="351" y="290"/>
                </a:lnTo>
                <a:lnTo>
                  <a:pt x="406" y="290"/>
                </a:lnTo>
                <a:cubicBezTo>
                  <a:pt x="458" y="290"/>
                  <a:pt x="500" y="248"/>
                  <a:pt x="500" y="196"/>
                </a:cubicBezTo>
                <a:cubicBezTo>
                  <a:pt x="500" y="144"/>
                  <a:pt x="458" y="102"/>
                  <a:pt x="406" y="102"/>
                </a:cubicBezTo>
                <a:cubicBezTo>
                  <a:pt x="406" y="102"/>
                  <a:pt x="406" y="102"/>
                  <a:pt x="406" y="102"/>
                </a:cubicBezTo>
                <a:cubicBezTo>
                  <a:pt x="406" y="99"/>
                  <a:pt x="406" y="97"/>
                  <a:pt x="406" y="94"/>
                </a:cubicBezTo>
                <a:cubicBezTo>
                  <a:pt x="406" y="42"/>
                  <a:pt x="364" y="0"/>
                  <a:pt x="312" y="0"/>
                </a:cubicBezTo>
                <a:cubicBezTo>
                  <a:pt x="277" y="0"/>
                  <a:pt x="246" y="19"/>
                  <a:pt x="230" y="48"/>
                </a:cubicBezTo>
                <a:cubicBezTo>
                  <a:pt x="219" y="44"/>
                  <a:pt x="208" y="41"/>
                  <a:pt x="195" y="41"/>
                </a:cubicBezTo>
                <a:cubicBezTo>
                  <a:pt x="155" y="41"/>
                  <a:pt x="121" y="67"/>
                  <a:pt x="107" y="103"/>
                </a:cubicBezTo>
                <a:cubicBezTo>
                  <a:pt x="105" y="102"/>
                  <a:pt x="103" y="102"/>
                  <a:pt x="101" y="102"/>
                </a:cubicBezTo>
                <a:cubicBezTo>
                  <a:pt x="49" y="102"/>
                  <a:pt x="7" y="144"/>
                  <a:pt x="7" y="196"/>
                </a:cubicBezTo>
                <a:cubicBezTo>
                  <a:pt x="7" y="248"/>
                  <a:pt x="49" y="290"/>
                  <a:pt x="101" y="290"/>
                </a:cubicBezTo>
                <a:lnTo>
                  <a:pt x="156" y="290"/>
                </a:lnTo>
                <a:lnTo>
                  <a:pt x="156" y="333"/>
                </a:lnTo>
                <a:lnTo>
                  <a:pt x="118" y="333"/>
                </a:lnTo>
                <a:lnTo>
                  <a:pt x="118" y="307"/>
                </a:lnTo>
                <a:lnTo>
                  <a:pt x="74" y="344"/>
                </a:lnTo>
                <a:lnTo>
                  <a:pt x="118" y="378"/>
                </a:lnTo>
                <a:lnTo>
                  <a:pt x="118" y="351"/>
                </a:lnTo>
                <a:lnTo>
                  <a:pt x="173" y="351"/>
                </a:lnTo>
                <a:lnTo>
                  <a:pt x="173" y="290"/>
                </a:lnTo>
                <a:lnTo>
                  <a:pt x="198" y="290"/>
                </a:lnTo>
                <a:lnTo>
                  <a:pt x="198" y="417"/>
                </a:lnTo>
                <a:lnTo>
                  <a:pt x="44" y="417"/>
                </a:lnTo>
                <a:lnTo>
                  <a:pt x="44" y="391"/>
                </a:lnTo>
                <a:lnTo>
                  <a:pt x="0" y="428"/>
                </a:lnTo>
                <a:lnTo>
                  <a:pt x="44" y="462"/>
                </a:lnTo>
                <a:lnTo>
                  <a:pt x="44" y="435"/>
                </a:lnTo>
                <a:lnTo>
                  <a:pt x="216" y="435"/>
                </a:lnTo>
                <a:lnTo>
                  <a:pt x="216" y="290"/>
                </a:lnTo>
                <a:lnTo>
                  <a:pt x="244" y="290"/>
                </a:lnTo>
                <a:lnTo>
                  <a:pt x="244" y="535"/>
                </a:lnTo>
                <a:lnTo>
                  <a:pt x="218" y="535"/>
                </a:lnTo>
                <a:lnTo>
                  <a:pt x="253" y="579"/>
                </a:lnTo>
                <a:lnTo>
                  <a:pt x="289" y="535"/>
                </a:lnTo>
                <a:lnTo>
                  <a:pt x="263" y="535"/>
                </a:lnTo>
                <a:lnTo>
                  <a:pt x="263" y="290"/>
                </a:lnTo>
                <a:lnTo>
                  <a:pt x="291" y="290"/>
                </a:lnTo>
                <a:lnTo>
                  <a:pt x="291" y="435"/>
                </a:lnTo>
                <a:lnTo>
                  <a:pt x="463" y="435"/>
                </a:lnTo>
                <a:lnTo>
                  <a:pt x="463" y="462"/>
                </a:lnTo>
                <a:lnTo>
                  <a:pt x="506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íSlïḑê">
            <a:extLst>
              <a:ext uri="{FF2B5EF4-FFF2-40B4-BE49-F238E27FC236}">
                <a16:creationId xmlns:a16="http://schemas.microsoft.com/office/drawing/2014/main" id="{725EBC9E-A1C2-41A3-BC68-22B234FE5A7A}"/>
              </a:ext>
            </a:extLst>
          </p:cNvPr>
          <p:cNvSpPr/>
          <p:nvPr/>
        </p:nvSpPr>
        <p:spPr>
          <a:xfrm>
            <a:off x="9496802" y="3401129"/>
            <a:ext cx="548728" cy="548732"/>
          </a:xfrm>
          <a:prstGeom prst="ellipse">
            <a:avLst/>
          </a:prstGeom>
          <a:solidFill>
            <a:srgbClr val="FE672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í$1ídè">
            <a:extLst>
              <a:ext uri="{FF2B5EF4-FFF2-40B4-BE49-F238E27FC236}">
                <a16:creationId xmlns:a16="http://schemas.microsoft.com/office/drawing/2014/main" id="{FCCB55F8-D3C0-469D-8914-85C4B7E931FB}"/>
              </a:ext>
            </a:extLst>
          </p:cNvPr>
          <p:cNvSpPr/>
          <p:nvPr/>
        </p:nvSpPr>
        <p:spPr>
          <a:xfrm>
            <a:off x="9640160" y="3525810"/>
            <a:ext cx="262012" cy="299371"/>
          </a:xfrm>
          <a:custGeom>
            <a:avLst/>
            <a:gdLst>
              <a:gd name="T0" fmla="*/ 506 w 506"/>
              <a:gd name="T1" fmla="*/ 428 h 579"/>
              <a:gd name="T2" fmla="*/ 463 w 506"/>
              <a:gd name="T3" fmla="*/ 391 h 579"/>
              <a:gd name="T4" fmla="*/ 463 w 506"/>
              <a:gd name="T5" fmla="*/ 417 h 579"/>
              <a:gd name="T6" fmla="*/ 308 w 506"/>
              <a:gd name="T7" fmla="*/ 417 h 579"/>
              <a:gd name="T8" fmla="*/ 308 w 506"/>
              <a:gd name="T9" fmla="*/ 290 h 579"/>
              <a:gd name="T10" fmla="*/ 334 w 506"/>
              <a:gd name="T11" fmla="*/ 290 h 579"/>
              <a:gd name="T12" fmla="*/ 334 w 506"/>
              <a:gd name="T13" fmla="*/ 351 h 579"/>
              <a:gd name="T14" fmla="*/ 389 w 506"/>
              <a:gd name="T15" fmla="*/ 351 h 579"/>
              <a:gd name="T16" fmla="*/ 389 w 506"/>
              <a:gd name="T17" fmla="*/ 378 h 579"/>
              <a:gd name="T18" fmla="*/ 433 w 506"/>
              <a:gd name="T19" fmla="*/ 344 h 579"/>
              <a:gd name="T20" fmla="*/ 389 w 506"/>
              <a:gd name="T21" fmla="*/ 307 h 579"/>
              <a:gd name="T22" fmla="*/ 389 w 506"/>
              <a:gd name="T23" fmla="*/ 333 h 579"/>
              <a:gd name="T24" fmla="*/ 351 w 506"/>
              <a:gd name="T25" fmla="*/ 333 h 579"/>
              <a:gd name="T26" fmla="*/ 351 w 506"/>
              <a:gd name="T27" fmla="*/ 290 h 579"/>
              <a:gd name="T28" fmla="*/ 406 w 506"/>
              <a:gd name="T29" fmla="*/ 290 h 579"/>
              <a:gd name="T30" fmla="*/ 500 w 506"/>
              <a:gd name="T31" fmla="*/ 196 h 579"/>
              <a:gd name="T32" fmla="*/ 406 w 506"/>
              <a:gd name="T33" fmla="*/ 102 h 579"/>
              <a:gd name="T34" fmla="*/ 406 w 506"/>
              <a:gd name="T35" fmla="*/ 102 h 579"/>
              <a:gd name="T36" fmla="*/ 406 w 506"/>
              <a:gd name="T37" fmla="*/ 94 h 579"/>
              <a:gd name="T38" fmla="*/ 312 w 506"/>
              <a:gd name="T39" fmla="*/ 0 h 579"/>
              <a:gd name="T40" fmla="*/ 230 w 506"/>
              <a:gd name="T41" fmla="*/ 48 h 579"/>
              <a:gd name="T42" fmla="*/ 195 w 506"/>
              <a:gd name="T43" fmla="*/ 41 h 579"/>
              <a:gd name="T44" fmla="*/ 107 w 506"/>
              <a:gd name="T45" fmla="*/ 103 h 579"/>
              <a:gd name="T46" fmla="*/ 101 w 506"/>
              <a:gd name="T47" fmla="*/ 102 h 579"/>
              <a:gd name="T48" fmla="*/ 7 w 506"/>
              <a:gd name="T49" fmla="*/ 196 h 579"/>
              <a:gd name="T50" fmla="*/ 101 w 506"/>
              <a:gd name="T51" fmla="*/ 290 h 579"/>
              <a:gd name="T52" fmla="*/ 156 w 506"/>
              <a:gd name="T53" fmla="*/ 290 h 579"/>
              <a:gd name="T54" fmla="*/ 156 w 506"/>
              <a:gd name="T55" fmla="*/ 333 h 579"/>
              <a:gd name="T56" fmla="*/ 118 w 506"/>
              <a:gd name="T57" fmla="*/ 333 h 579"/>
              <a:gd name="T58" fmla="*/ 118 w 506"/>
              <a:gd name="T59" fmla="*/ 307 h 579"/>
              <a:gd name="T60" fmla="*/ 74 w 506"/>
              <a:gd name="T61" fmla="*/ 344 h 579"/>
              <a:gd name="T62" fmla="*/ 118 w 506"/>
              <a:gd name="T63" fmla="*/ 378 h 579"/>
              <a:gd name="T64" fmla="*/ 118 w 506"/>
              <a:gd name="T65" fmla="*/ 351 h 579"/>
              <a:gd name="T66" fmla="*/ 173 w 506"/>
              <a:gd name="T67" fmla="*/ 351 h 579"/>
              <a:gd name="T68" fmla="*/ 173 w 506"/>
              <a:gd name="T69" fmla="*/ 290 h 579"/>
              <a:gd name="T70" fmla="*/ 198 w 506"/>
              <a:gd name="T71" fmla="*/ 290 h 579"/>
              <a:gd name="T72" fmla="*/ 198 w 506"/>
              <a:gd name="T73" fmla="*/ 417 h 579"/>
              <a:gd name="T74" fmla="*/ 44 w 506"/>
              <a:gd name="T75" fmla="*/ 417 h 579"/>
              <a:gd name="T76" fmla="*/ 44 w 506"/>
              <a:gd name="T77" fmla="*/ 391 h 579"/>
              <a:gd name="T78" fmla="*/ 0 w 506"/>
              <a:gd name="T79" fmla="*/ 428 h 579"/>
              <a:gd name="T80" fmla="*/ 44 w 506"/>
              <a:gd name="T81" fmla="*/ 462 h 579"/>
              <a:gd name="T82" fmla="*/ 44 w 506"/>
              <a:gd name="T83" fmla="*/ 435 h 579"/>
              <a:gd name="T84" fmla="*/ 216 w 506"/>
              <a:gd name="T85" fmla="*/ 435 h 579"/>
              <a:gd name="T86" fmla="*/ 216 w 506"/>
              <a:gd name="T87" fmla="*/ 290 h 579"/>
              <a:gd name="T88" fmla="*/ 244 w 506"/>
              <a:gd name="T89" fmla="*/ 290 h 579"/>
              <a:gd name="T90" fmla="*/ 244 w 506"/>
              <a:gd name="T91" fmla="*/ 535 h 579"/>
              <a:gd name="T92" fmla="*/ 218 w 506"/>
              <a:gd name="T93" fmla="*/ 535 h 579"/>
              <a:gd name="T94" fmla="*/ 253 w 506"/>
              <a:gd name="T95" fmla="*/ 579 h 579"/>
              <a:gd name="T96" fmla="*/ 289 w 506"/>
              <a:gd name="T97" fmla="*/ 535 h 579"/>
              <a:gd name="T98" fmla="*/ 263 w 506"/>
              <a:gd name="T99" fmla="*/ 535 h 579"/>
              <a:gd name="T100" fmla="*/ 263 w 506"/>
              <a:gd name="T101" fmla="*/ 290 h 579"/>
              <a:gd name="T102" fmla="*/ 291 w 506"/>
              <a:gd name="T103" fmla="*/ 290 h 579"/>
              <a:gd name="T104" fmla="*/ 291 w 506"/>
              <a:gd name="T105" fmla="*/ 435 h 579"/>
              <a:gd name="T106" fmla="*/ 463 w 506"/>
              <a:gd name="T107" fmla="*/ 435 h 579"/>
              <a:gd name="T108" fmla="*/ 463 w 506"/>
              <a:gd name="T109" fmla="*/ 462 h 579"/>
              <a:gd name="T110" fmla="*/ 506 w 506"/>
              <a:gd name="T111" fmla="*/ 42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6" h="579">
                <a:moveTo>
                  <a:pt x="506" y="428"/>
                </a:moveTo>
                <a:lnTo>
                  <a:pt x="463" y="391"/>
                </a:lnTo>
                <a:lnTo>
                  <a:pt x="463" y="417"/>
                </a:lnTo>
                <a:lnTo>
                  <a:pt x="308" y="417"/>
                </a:lnTo>
                <a:lnTo>
                  <a:pt x="308" y="290"/>
                </a:lnTo>
                <a:lnTo>
                  <a:pt x="334" y="290"/>
                </a:lnTo>
                <a:lnTo>
                  <a:pt x="334" y="351"/>
                </a:lnTo>
                <a:lnTo>
                  <a:pt x="389" y="351"/>
                </a:lnTo>
                <a:lnTo>
                  <a:pt x="389" y="378"/>
                </a:lnTo>
                <a:lnTo>
                  <a:pt x="433" y="344"/>
                </a:lnTo>
                <a:lnTo>
                  <a:pt x="389" y="307"/>
                </a:lnTo>
                <a:lnTo>
                  <a:pt x="389" y="333"/>
                </a:lnTo>
                <a:lnTo>
                  <a:pt x="351" y="333"/>
                </a:lnTo>
                <a:lnTo>
                  <a:pt x="351" y="290"/>
                </a:lnTo>
                <a:lnTo>
                  <a:pt x="406" y="290"/>
                </a:lnTo>
                <a:cubicBezTo>
                  <a:pt x="458" y="290"/>
                  <a:pt x="500" y="248"/>
                  <a:pt x="500" y="196"/>
                </a:cubicBezTo>
                <a:cubicBezTo>
                  <a:pt x="500" y="144"/>
                  <a:pt x="458" y="102"/>
                  <a:pt x="406" y="102"/>
                </a:cubicBezTo>
                <a:cubicBezTo>
                  <a:pt x="406" y="102"/>
                  <a:pt x="406" y="102"/>
                  <a:pt x="406" y="102"/>
                </a:cubicBezTo>
                <a:cubicBezTo>
                  <a:pt x="406" y="99"/>
                  <a:pt x="406" y="97"/>
                  <a:pt x="406" y="94"/>
                </a:cubicBezTo>
                <a:cubicBezTo>
                  <a:pt x="406" y="42"/>
                  <a:pt x="364" y="0"/>
                  <a:pt x="312" y="0"/>
                </a:cubicBezTo>
                <a:cubicBezTo>
                  <a:pt x="277" y="0"/>
                  <a:pt x="246" y="19"/>
                  <a:pt x="230" y="48"/>
                </a:cubicBezTo>
                <a:cubicBezTo>
                  <a:pt x="219" y="44"/>
                  <a:pt x="208" y="41"/>
                  <a:pt x="195" y="41"/>
                </a:cubicBezTo>
                <a:cubicBezTo>
                  <a:pt x="155" y="41"/>
                  <a:pt x="121" y="67"/>
                  <a:pt x="107" y="103"/>
                </a:cubicBezTo>
                <a:cubicBezTo>
                  <a:pt x="105" y="102"/>
                  <a:pt x="103" y="102"/>
                  <a:pt x="101" y="102"/>
                </a:cubicBezTo>
                <a:cubicBezTo>
                  <a:pt x="49" y="102"/>
                  <a:pt x="7" y="144"/>
                  <a:pt x="7" y="196"/>
                </a:cubicBezTo>
                <a:cubicBezTo>
                  <a:pt x="7" y="248"/>
                  <a:pt x="49" y="290"/>
                  <a:pt x="101" y="290"/>
                </a:cubicBezTo>
                <a:lnTo>
                  <a:pt x="156" y="290"/>
                </a:lnTo>
                <a:lnTo>
                  <a:pt x="156" y="333"/>
                </a:lnTo>
                <a:lnTo>
                  <a:pt x="118" y="333"/>
                </a:lnTo>
                <a:lnTo>
                  <a:pt x="118" y="307"/>
                </a:lnTo>
                <a:lnTo>
                  <a:pt x="74" y="344"/>
                </a:lnTo>
                <a:lnTo>
                  <a:pt x="118" y="378"/>
                </a:lnTo>
                <a:lnTo>
                  <a:pt x="118" y="351"/>
                </a:lnTo>
                <a:lnTo>
                  <a:pt x="173" y="351"/>
                </a:lnTo>
                <a:lnTo>
                  <a:pt x="173" y="290"/>
                </a:lnTo>
                <a:lnTo>
                  <a:pt x="198" y="290"/>
                </a:lnTo>
                <a:lnTo>
                  <a:pt x="198" y="417"/>
                </a:lnTo>
                <a:lnTo>
                  <a:pt x="44" y="417"/>
                </a:lnTo>
                <a:lnTo>
                  <a:pt x="44" y="391"/>
                </a:lnTo>
                <a:lnTo>
                  <a:pt x="0" y="428"/>
                </a:lnTo>
                <a:lnTo>
                  <a:pt x="44" y="462"/>
                </a:lnTo>
                <a:lnTo>
                  <a:pt x="44" y="435"/>
                </a:lnTo>
                <a:lnTo>
                  <a:pt x="216" y="435"/>
                </a:lnTo>
                <a:lnTo>
                  <a:pt x="216" y="290"/>
                </a:lnTo>
                <a:lnTo>
                  <a:pt x="244" y="290"/>
                </a:lnTo>
                <a:lnTo>
                  <a:pt x="244" y="535"/>
                </a:lnTo>
                <a:lnTo>
                  <a:pt x="218" y="535"/>
                </a:lnTo>
                <a:lnTo>
                  <a:pt x="253" y="579"/>
                </a:lnTo>
                <a:lnTo>
                  <a:pt x="289" y="535"/>
                </a:lnTo>
                <a:lnTo>
                  <a:pt x="263" y="535"/>
                </a:lnTo>
                <a:lnTo>
                  <a:pt x="263" y="290"/>
                </a:lnTo>
                <a:lnTo>
                  <a:pt x="291" y="290"/>
                </a:lnTo>
                <a:lnTo>
                  <a:pt x="291" y="435"/>
                </a:lnTo>
                <a:lnTo>
                  <a:pt x="463" y="435"/>
                </a:lnTo>
                <a:lnTo>
                  <a:pt x="463" y="462"/>
                </a:lnTo>
                <a:lnTo>
                  <a:pt x="506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íṩḻíḓé">
            <a:extLst>
              <a:ext uri="{FF2B5EF4-FFF2-40B4-BE49-F238E27FC236}">
                <a16:creationId xmlns:a16="http://schemas.microsoft.com/office/drawing/2014/main" id="{98DD8BBF-D101-4135-A819-DA7281ED240A}"/>
              </a:ext>
            </a:extLst>
          </p:cNvPr>
          <p:cNvSpPr/>
          <p:nvPr/>
        </p:nvSpPr>
        <p:spPr>
          <a:xfrm>
            <a:off x="1127496" y="4890393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îślïḓê">
            <a:extLst>
              <a:ext uri="{FF2B5EF4-FFF2-40B4-BE49-F238E27FC236}">
                <a16:creationId xmlns:a16="http://schemas.microsoft.com/office/drawing/2014/main" id="{E59551B6-235D-4AD0-A34C-52AE75E7ABBD}"/>
              </a:ext>
            </a:extLst>
          </p:cNvPr>
          <p:cNvSpPr/>
          <p:nvPr/>
        </p:nvSpPr>
        <p:spPr>
          <a:xfrm>
            <a:off x="1662128" y="446135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íṩḻíḓé">
            <a:extLst>
              <a:ext uri="{FF2B5EF4-FFF2-40B4-BE49-F238E27FC236}">
                <a16:creationId xmlns:a16="http://schemas.microsoft.com/office/drawing/2014/main" id="{5F80BC0E-29F5-43D2-804A-E09F9AAD0229}"/>
              </a:ext>
            </a:extLst>
          </p:cNvPr>
          <p:cNvSpPr/>
          <p:nvPr/>
        </p:nvSpPr>
        <p:spPr>
          <a:xfrm>
            <a:off x="4792871" y="2275153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îślïḓê">
            <a:extLst>
              <a:ext uri="{FF2B5EF4-FFF2-40B4-BE49-F238E27FC236}">
                <a16:creationId xmlns:a16="http://schemas.microsoft.com/office/drawing/2014/main" id="{ECC6DF5F-69F1-455A-98A9-93E7166CE425}"/>
              </a:ext>
            </a:extLst>
          </p:cNvPr>
          <p:cNvSpPr/>
          <p:nvPr/>
        </p:nvSpPr>
        <p:spPr>
          <a:xfrm>
            <a:off x="5327503" y="184611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íṩḻíḓé">
            <a:extLst>
              <a:ext uri="{FF2B5EF4-FFF2-40B4-BE49-F238E27FC236}">
                <a16:creationId xmlns:a16="http://schemas.microsoft.com/office/drawing/2014/main" id="{A2FDF787-1344-42DF-BD64-0B57484A3C40}"/>
              </a:ext>
            </a:extLst>
          </p:cNvPr>
          <p:cNvSpPr/>
          <p:nvPr/>
        </p:nvSpPr>
        <p:spPr>
          <a:xfrm>
            <a:off x="8458248" y="480994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îślïḓê">
            <a:extLst>
              <a:ext uri="{FF2B5EF4-FFF2-40B4-BE49-F238E27FC236}">
                <a16:creationId xmlns:a16="http://schemas.microsoft.com/office/drawing/2014/main" id="{E6A3D954-B4FE-4D8C-8C5F-78F4FA8365A6}"/>
              </a:ext>
            </a:extLst>
          </p:cNvPr>
          <p:cNvSpPr/>
          <p:nvPr/>
        </p:nvSpPr>
        <p:spPr>
          <a:xfrm>
            <a:off x="8992880" y="438090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0805C5B-62AE-4F59-9792-98AF7C017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17" name="îślïḓê">
            <a:extLst>
              <a:ext uri="{FF2B5EF4-FFF2-40B4-BE49-F238E27FC236}">
                <a16:creationId xmlns:a16="http://schemas.microsoft.com/office/drawing/2014/main" id="{447059B9-C10E-4D62-8A4F-6580E88111D2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1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 animBg="1"/>
      <p:bldP spid="21" grpId="0" animBg="1"/>
      <p:bldP spid="18" grpId="0" animBg="1"/>
      <p:bldP spid="19" grpId="0" animBg="1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1ïḑè">
            <a:extLst>
              <a:ext uri="{FF2B5EF4-FFF2-40B4-BE49-F238E27FC236}">
                <a16:creationId xmlns:a16="http://schemas.microsoft.com/office/drawing/2014/main" id="{2CFD427E-4DAC-44CF-8E5F-126A3A87A2FB}"/>
              </a:ext>
            </a:extLst>
          </p:cNvPr>
          <p:cNvSpPr/>
          <p:nvPr/>
        </p:nvSpPr>
        <p:spPr>
          <a:xfrm>
            <a:off x="4349194" y="1891743"/>
            <a:ext cx="3493613" cy="3493613"/>
          </a:xfrm>
          <a:prstGeom prst="donut">
            <a:avLst>
              <a:gd name="adj" fmla="val 2714"/>
            </a:avLst>
          </a:prstGeom>
          <a:solidFill>
            <a:srgbClr val="986F69"/>
          </a:solidFill>
          <a:ln w="3175">
            <a:solidFill>
              <a:srgbClr val="986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ïşlidé">
            <a:extLst>
              <a:ext uri="{FF2B5EF4-FFF2-40B4-BE49-F238E27FC236}">
                <a16:creationId xmlns:a16="http://schemas.microsoft.com/office/drawing/2014/main" id="{4F5E7AAA-0E39-431E-B1DD-16C6447034F5}"/>
              </a:ext>
            </a:extLst>
          </p:cNvPr>
          <p:cNvGrpSpPr/>
          <p:nvPr/>
        </p:nvGrpSpPr>
        <p:grpSpPr>
          <a:xfrm>
            <a:off x="7304260" y="2644762"/>
            <a:ext cx="798480" cy="798480"/>
            <a:chOff x="6877051" y="2130358"/>
            <a:chExt cx="798480" cy="798480"/>
          </a:xfrm>
        </p:grpSpPr>
        <p:sp>
          <p:nvSpPr>
            <p:cNvPr id="31" name="îṧḷïďê">
              <a:extLst>
                <a:ext uri="{FF2B5EF4-FFF2-40B4-BE49-F238E27FC236}">
                  <a16:creationId xmlns:a16="http://schemas.microsoft.com/office/drawing/2014/main" id="{D0694AE1-F346-43DD-99A8-F0BF92072F02}"/>
                </a:ext>
              </a:extLst>
            </p:cNvPr>
            <p:cNvSpPr/>
            <p:nvPr/>
          </p:nvSpPr>
          <p:spPr>
            <a:xfrm>
              <a:off x="6877051" y="2130358"/>
              <a:ext cx="798480" cy="798480"/>
            </a:xfrm>
            <a:prstGeom prst="ellipse">
              <a:avLst/>
            </a:prstGeom>
            <a:solidFill>
              <a:srgbClr val="21A5B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îSļïḓe">
              <a:extLst>
                <a:ext uri="{FF2B5EF4-FFF2-40B4-BE49-F238E27FC236}">
                  <a16:creationId xmlns:a16="http://schemas.microsoft.com/office/drawing/2014/main" id="{FE0DD1AA-EDF0-4DE3-A168-6937AE8A8A32}"/>
                </a:ext>
              </a:extLst>
            </p:cNvPr>
            <p:cNvSpPr/>
            <p:nvPr/>
          </p:nvSpPr>
          <p:spPr bwMode="auto">
            <a:xfrm>
              <a:off x="7042217" y="2295524"/>
              <a:ext cx="468146" cy="46814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îšļídé">
            <a:extLst>
              <a:ext uri="{FF2B5EF4-FFF2-40B4-BE49-F238E27FC236}">
                <a16:creationId xmlns:a16="http://schemas.microsoft.com/office/drawing/2014/main" id="{A7711905-56BE-4AA0-898E-8B0E104AA01C}"/>
              </a:ext>
            </a:extLst>
          </p:cNvPr>
          <p:cNvGrpSpPr/>
          <p:nvPr/>
        </p:nvGrpSpPr>
        <p:grpSpPr>
          <a:xfrm>
            <a:off x="7304260" y="3883848"/>
            <a:ext cx="798480" cy="798480"/>
            <a:chOff x="6877051" y="4348263"/>
            <a:chExt cx="798480" cy="798480"/>
          </a:xfrm>
        </p:grpSpPr>
        <p:sp>
          <p:nvSpPr>
            <p:cNvPr id="29" name="îṡľiḓè">
              <a:extLst>
                <a:ext uri="{FF2B5EF4-FFF2-40B4-BE49-F238E27FC236}">
                  <a16:creationId xmlns:a16="http://schemas.microsoft.com/office/drawing/2014/main" id="{DA014268-1806-4056-A4A7-FE0C52C3C266}"/>
                </a:ext>
              </a:extLst>
            </p:cNvPr>
            <p:cNvSpPr/>
            <p:nvPr/>
          </p:nvSpPr>
          <p:spPr>
            <a:xfrm>
              <a:off x="6877051" y="4348263"/>
              <a:ext cx="798480" cy="798480"/>
            </a:xfrm>
            <a:prstGeom prst="ellipse">
              <a:avLst/>
            </a:prstGeom>
            <a:solidFill>
              <a:srgbClr val="986F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ïṥľïdè">
              <a:extLst>
                <a:ext uri="{FF2B5EF4-FFF2-40B4-BE49-F238E27FC236}">
                  <a16:creationId xmlns:a16="http://schemas.microsoft.com/office/drawing/2014/main" id="{C4116956-AA0E-4A9E-9986-8DBB7F4D21E5}"/>
                </a:ext>
              </a:extLst>
            </p:cNvPr>
            <p:cNvSpPr/>
            <p:nvPr/>
          </p:nvSpPr>
          <p:spPr bwMode="auto">
            <a:xfrm>
              <a:off x="7042217" y="4513429"/>
              <a:ext cx="468146" cy="46814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íṧḷïḑe">
            <a:extLst>
              <a:ext uri="{FF2B5EF4-FFF2-40B4-BE49-F238E27FC236}">
                <a16:creationId xmlns:a16="http://schemas.microsoft.com/office/drawing/2014/main" id="{2B233664-ED35-4B55-A7D5-9C5457B41A8F}"/>
              </a:ext>
            </a:extLst>
          </p:cNvPr>
          <p:cNvGrpSpPr/>
          <p:nvPr/>
        </p:nvGrpSpPr>
        <p:grpSpPr>
          <a:xfrm>
            <a:off x="4089260" y="2644762"/>
            <a:ext cx="798480" cy="798480"/>
            <a:chOff x="4516471" y="2130358"/>
            <a:chExt cx="798480" cy="798480"/>
          </a:xfrm>
        </p:grpSpPr>
        <p:sp>
          <p:nvSpPr>
            <p:cNvPr id="25" name="îśḻiḓê">
              <a:extLst>
                <a:ext uri="{FF2B5EF4-FFF2-40B4-BE49-F238E27FC236}">
                  <a16:creationId xmlns:a16="http://schemas.microsoft.com/office/drawing/2014/main" id="{483E4791-1817-4565-998D-C7579D8E4123}"/>
                </a:ext>
              </a:extLst>
            </p:cNvPr>
            <p:cNvSpPr/>
            <p:nvPr/>
          </p:nvSpPr>
          <p:spPr>
            <a:xfrm>
              <a:off x="4516471" y="2130358"/>
              <a:ext cx="798480" cy="798480"/>
            </a:xfrm>
            <a:prstGeom prst="ellipse">
              <a:avLst/>
            </a:prstGeom>
            <a:solidFill>
              <a:srgbClr val="FE672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$ļïḓê">
              <a:extLst>
                <a:ext uri="{FF2B5EF4-FFF2-40B4-BE49-F238E27FC236}">
                  <a16:creationId xmlns:a16="http://schemas.microsoft.com/office/drawing/2014/main" id="{57AEFDEE-545E-4DA9-A64E-8013C8384156}"/>
                </a:ext>
              </a:extLst>
            </p:cNvPr>
            <p:cNvSpPr/>
            <p:nvPr/>
          </p:nvSpPr>
          <p:spPr bwMode="auto">
            <a:xfrm>
              <a:off x="4681638" y="2295524"/>
              <a:ext cx="468146" cy="46814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iśļídè">
            <a:extLst>
              <a:ext uri="{FF2B5EF4-FFF2-40B4-BE49-F238E27FC236}">
                <a16:creationId xmlns:a16="http://schemas.microsoft.com/office/drawing/2014/main" id="{AA2A6343-3E95-473D-A0E7-DE0A97DDD06A}"/>
              </a:ext>
            </a:extLst>
          </p:cNvPr>
          <p:cNvGrpSpPr/>
          <p:nvPr/>
        </p:nvGrpSpPr>
        <p:grpSpPr>
          <a:xfrm>
            <a:off x="4089260" y="3883848"/>
            <a:ext cx="798480" cy="798480"/>
            <a:chOff x="4516470" y="4348262"/>
            <a:chExt cx="798480" cy="798480"/>
          </a:xfrm>
        </p:grpSpPr>
        <p:sp>
          <p:nvSpPr>
            <p:cNvPr id="23" name="iṩḻîďè">
              <a:extLst>
                <a:ext uri="{FF2B5EF4-FFF2-40B4-BE49-F238E27FC236}">
                  <a16:creationId xmlns:a16="http://schemas.microsoft.com/office/drawing/2014/main" id="{A306DF61-82F3-43CD-B92C-40CD34D3AE9C}"/>
                </a:ext>
              </a:extLst>
            </p:cNvPr>
            <p:cNvSpPr/>
            <p:nvPr/>
          </p:nvSpPr>
          <p:spPr>
            <a:xfrm>
              <a:off x="4516470" y="4348262"/>
              <a:ext cx="798480" cy="798480"/>
            </a:xfrm>
            <a:prstGeom prst="ellipse">
              <a:avLst/>
            </a:prstGeom>
            <a:solidFill>
              <a:srgbClr val="F5B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îṧlîḑé">
              <a:extLst>
                <a:ext uri="{FF2B5EF4-FFF2-40B4-BE49-F238E27FC236}">
                  <a16:creationId xmlns:a16="http://schemas.microsoft.com/office/drawing/2014/main" id="{497903AC-CA7F-4988-807B-637D22E2055A}"/>
                </a:ext>
              </a:extLst>
            </p:cNvPr>
            <p:cNvSpPr/>
            <p:nvPr/>
          </p:nvSpPr>
          <p:spPr bwMode="auto">
            <a:xfrm>
              <a:off x="4681636" y="4513428"/>
              <a:ext cx="468146" cy="46814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C71F075-5C2C-4E42-9952-6E43BA1CC526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73100" y="3638550"/>
            <a:ext cx="367609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280A812-65AC-483B-B5F6-CA731B1EC43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842807" y="3638550"/>
            <a:ext cx="367609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ṩḻíḓé">
            <a:extLst>
              <a:ext uri="{FF2B5EF4-FFF2-40B4-BE49-F238E27FC236}">
                <a16:creationId xmlns:a16="http://schemas.microsoft.com/office/drawing/2014/main" id="{85306BCE-E484-4454-AA0D-10D1C9219812}"/>
              </a:ext>
            </a:extLst>
          </p:cNvPr>
          <p:cNvSpPr/>
          <p:nvPr/>
        </p:nvSpPr>
        <p:spPr>
          <a:xfrm>
            <a:off x="1113251" y="252692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CE4BC4EA-9142-457B-8CAC-A321B4C6D431}"/>
              </a:ext>
            </a:extLst>
          </p:cNvPr>
          <p:cNvSpPr/>
          <p:nvPr/>
        </p:nvSpPr>
        <p:spPr>
          <a:xfrm>
            <a:off x="1647883" y="209788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45B8C051-15E8-488E-B38E-54AB8BDEDD10}"/>
              </a:ext>
            </a:extLst>
          </p:cNvPr>
          <p:cNvSpPr/>
          <p:nvPr/>
        </p:nvSpPr>
        <p:spPr>
          <a:xfrm>
            <a:off x="1168160" y="4539946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EC82615D-3F0F-4A12-93CD-E75A228A3EA9}"/>
              </a:ext>
            </a:extLst>
          </p:cNvPr>
          <p:cNvSpPr/>
          <p:nvPr/>
        </p:nvSpPr>
        <p:spPr>
          <a:xfrm>
            <a:off x="1702792" y="4110909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ṩḻíḓé">
            <a:extLst>
              <a:ext uri="{FF2B5EF4-FFF2-40B4-BE49-F238E27FC236}">
                <a16:creationId xmlns:a16="http://schemas.microsoft.com/office/drawing/2014/main" id="{96259531-111D-4B64-B94B-8B9EFF78C8D2}"/>
              </a:ext>
            </a:extLst>
          </p:cNvPr>
          <p:cNvSpPr/>
          <p:nvPr/>
        </p:nvSpPr>
        <p:spPr>
          <a:xfrm>
            <a:off x="8551537" y="244437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îślïḓê">
            <a:extLst>
              <a:ext uri="{FF2B5EF4-FFF2-40B4-BE49-F238E27FC236}">
                <a16:creationId xmlns:a16="http://schemas.microsoft.com/office/drawing/2014/main" id="{F790D96D-FE49-4243-880D-5294C1A94BA3}"/>
              </a:ext>
            </a:extLst>
          </p:cNvPr>
          <p:cNvSpPr/>
          <p:nvPr/>
        </p:nvSpPr>
        <p:spPr>
          <a:xfrm>
            <a:off x="9086169" y="201533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9AAED6AC-F374-45E1-AD8A-BD0816BF5264}"/>
              </a:ext>
            </a:extLst>
          </p:cNvPr>
          <p:cNvSpPr/>
          <p:nvPr/>
        </p:nvSpPr>
        <p:spPr>
          <a:xfrm>
            <a:off x="8563834" y="4482494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ślïḓê">
            <a:extLst>
              <a:ext uri="{FF2B5EF4-FFF2-40B4-BE49-F238E27FC236}">
                <a16:creationId xmlns:a16="http://schemas.microsoft.com/office/drawing/2014/main" id="{D99D329B-1398-409F-A68E-605F7CA20CCA}"/>
              </a:ext>
            </a:extLst>
          </p:cNvPr>
          <p:cNvSpPr/>
          <p:nvPr/>
        </p:nvSpPr>
        <p:spPr>
          <a:xfrm>
            <a:off x="9098466" y="4053457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584A54B9-A999-46DA-AF10-C0CDAF802D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40" name="îślïḓê">
            <a:extLst>
              <a:ext uri="{FF2B5EF4-FFF2-40B4-BE49-F238E27FC236}">
                <a16:creationId xmlns:a16="http://schemas.microsoft.com/office/drawing/2014/main" id="{2D632896-7535-48F6-884C-20A80BB6A89B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4650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77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96F500-1407-490A-B31D-F9B73E10F55B}"/>
              </a:ext>
            </a:extLst>
          </p:cNvPr>
          <p:cNvGrpSpPr/>
          <p:nvPr/>
        </p:nvGrpSpPr>
        <p:grpSpPr>
          <a:xfrm>
            <a:off x="1365474" y="1590674"/>
            <a:ext cx="4738362" cy="3676652"/>
            <a:chOff x="1657325" y="1459183"/>
            <a:chExt cx="4738362" cy="3676652"/>
          </a:xfrm>
        </p:grpSpPr>
        <p:sp>
          <p:nvSpPr>
            <p:cNvPr id="52" name="íŝ1íḋê">
              <a:extLst>
                <a:ext uri="{FF2B5EF4-FFF2-40B4-BE49-F238E27FC236}">
                  <a16:creationId xmlns:a16="http://schemas.microsoft.com/office/drawing/2014/main" id="{24EB6059-3C6D-4B6E-84EF-4DE2E7132952}"/>
                </a:ext>
              </a:extLst>
            </p:cNvPr>
            <p:cNvSpPr/>
            <p:nvPr/>
          </p:nvSpPr>
          <p:spPr bwMode="auto">
            <a:xfrm>
              <a:off x="1657325" y="2127665"/>
              <a:ext cx="2359351" cy="3008170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21A5B1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ṣliďè">
              <a:extLst>
                <a:ext uri="{FF2B5EF4-FFF2-40B4-BE49-F238E27FC236}">
                  <a16:creationId xmlns:a16="http://schemas.microsoft.com/office/drawing/2014/main" id="{C72BBA8D-1DB0-4E42-BF51-81CA45811F06}"/>
                </a:ext>
              </a:extLst>
            </p:cNvPr>
            <p:cNvSpPr/>
            <p:nvPr/>
          </p:nvSpPr>
          <p:spPr bwMode="auto">
            <a:xfrm>
              <a:off x="1844107" y="2311170"/>
              <a:ext cx="2156184" cy="2641161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ṡľíḓê">
              <a:extLst>
                <a:ext uri="{FF2B5EF4-FFF2-40B4-BE49-F238E27FC236}">
                  <a16:creationId xmlns:a16="http://schemas.microsoft.com/office/drawing/2014/main" id="{744D3C99-5EB0-4C41-90F7-BA0135607A50}"/>
                </a:ext>
              </a:extLst>
            </p:cNvPr>
            <p:cNvSpPr/>
            <p:nvPr/>
          </p:nvSpPr>
          <p:spPr bwMode="auto">
            <a:xfrm>
              <a:off x="4036336" y="2127665"/>
              <a:ext cx="2359351" cy="3008170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5B642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Sḻiḍe">
              <a:extLst>
                <a:ext uri="{FF2B5EF4-FFF2-40B4-BE49-F238E27FC236}">
                  <a16:creationId xmlns:a16="http://schemas.microsoft.com/office/drawing/2014/main" id="{E9F0E8E0-FFA7-4B9A-9D1E-509AA8ED1BC6}"/>
                </a:ext>
              </a:extLst>
            </p:cNvPr>
            <p:cNvSpPr/>
            <p:nvPr/>
          </p:nvSpPr>
          <p:spPr bwMode="auto">
            <a:xfrm>
              <a:off x="4062552" y="2311170"/>
              <a:ext cx="2149631" cy="2641161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2399" r="-41900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ś1iḋê">
              <a:extLst>
                <a:ext uri="{FF2B5EF4-FFF2-40B4-BE49-F238E27FC236}">
                  <a16:creationId xmlns:a16="http://schemas.microsoft.com/office/drawing/2014/main" id="{FED93A76-AC13-42E4-8059-59DF2AEEC55C}"/>
                </a:ext>
              </a:extLst>
            </p:cNvPr>
            <p:cNvSpPr/>
            <p:nvPr/>
          </p:nvSpPr>
          <p:spPr bwMode="auto">
            <a:xfrm>
              <a:off x="4078936" y="1459183"/>
              <a:ext cx="1789174" cy="3614392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E672E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$ḷîḑe">
              <a:extLst>
                <a:ext uri="{FF2B5EF4-FFF2-40B4-BE49-F238E27FC236}">
                  <a16:creationId xmlns:a16="http://schemas.microsoft.com/office/drawing/2014/main" id="{B1EC6B0C-5F0F-4192-B7D4-AF68E7F763CF}"/>
                </a:ext>
              </a:extLst>
            </p:cNvPr>
            <p:cNvSpPr/>
            <p:nvPr/>
          </p:nvSpPr>
          <p:spPr bwMode="auto">
            <a:xfrm>
              <a:off x="4078936" y="1668902"/>
              <a:ext cx="1648269" cy="3237551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ŝḻiḓe">
              <a:extLst>
                <a:ext uri="{FF2B5EF4-FFF2-40B4-BE49-F238E27FC236}">
                  <a16:creationId xmlns:a16="http://schemas.microsoft.com/office/drawing/2014/main" id="{51097B82-69C7-429D-8B5A-1457EDC9CED8}"/>
                </a:ext>
              </a:extLst>
            </p:cNvPr>
            <p:cNvSpPr/>
            <p:nvPr/>
          </p:nvSpPr>
          <p:spPr bwMode="auto">
            <a:xfrm>
              <a:off x="2043997" y="1459183"/>
              <a:ext cx="1939911" cy="3614392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986F69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iş1îḓê">
              <a:extLst>
                <a:ext uri="{FF2B5EF4-FFF2-40B4-BE49-F238E27FC236}">
                  <a16:creationId xmlns:a16="http://schemas.microsoft.com/office/drawing/2014/main" id="{3A36FAEC-9D04-47C1-908B-3FC061ADFF37}"/>
                </a:ext>
              </a:extLst>
            </p:cNvPr>
            <p:cNvSpPr/>
            <p:nvPr/>
          </p:nvSpPr>
          <p:spPr bwMode="auto">
            <a:xfrm>
              <a:off x="2194731" y="1668902"/>
              <a:ext cx="1779342" cy="3237551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8390" t="-968" r="-87144" b="-968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ṩḷiḑè">
              <a:extLst>
                <a:ext uri="{FF2B5EF4-FFF2-40B4-BE49-F238E27FC236}">
                  <a16:creationId xmlns:a16="http://schemas.microsoft.com/office/drawing/2014/main" id="{88034D98-9376-410A-9876-EA3811837B2C}"/>
                </a:ext>
              </a:extLst>
            </p:cNvPr>
            <p:cNvSpPr/>
            <p:nvPr/>
          </p:nvSpPr>
          <p:spPr bwMode="auto">
            <a:xfrm>
              <a:off x="3797125" y="4545997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ṡlïde">
              <a:extLst>
                <a:ext uri="{FF2B5EF4-FFF2-40B4-BE49-F238E27FC236}">
                  <a16:creationId xmlns:a16="http://schemas.microsoft.com/office/drawing/2014/main" id="{597EE0B4-12B0-47A0-A88F-0316BDB1EE17}"/>
                </a:ext>
              </a:extLst>
            </p:cNvPr>
            <p:cNvSpPr/>
            <p:nvPr/>
          </p:nvSpPr>
          <p:spPr bwMode="auto">
            <a:xfrm>
              <a:off x="3797125" y="4300232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ṡľîḍé">
              <a:extLst>
                <a:ext uri="{FF2B5EF4-FFF2-40B4-BE49-F238E27FC236}">
                  <a16:creationId xmlns:a16="http://schemas.microsoft.com/office/drawing/2014/main" id="{F561D067-55C8-443E-980C-C01663F37628}"/>
                </a:ext>
              </a:extLst>
            </p:cNvPr>
            <p:cNvSpPr/>
            <p:nvPr/>
          </p:nvSpPr>
          <p:spPr bwMode="auto">
            <a:xfrm>
              <a:off x="3797125" y="4054467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śḷiḍe">
              <a:extLst>
                <a:ext uri="{FF2B5EF4-FFF2-40B4-BE49-F238E27FC236}">
                  <a16:creationId xmlns:a16="http://schemas.microsoft.com/office/drawing/2014/main" id="{954A2B32-0D85-4ED4-A861-8D4A50B73A70}"/>
                </a:ext>
              </a:extLst>
            </p:cNvPr>
            <p:cNvSpPr/>
            <p:nvPr/>
          </p:nvSpPr>
          <p:spPr bwMode="auto">
            <a:xfrm>
              <a:off x="3797125" y="3808701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$lïďé">
              <a:extLst>
                <a:ext uri="{FF2B5EF4-FFF2-40B4-BE49-F238E27FC236}">
                  <a16:creationId xmlns:a16="http://schemas.microsoft.com/office/drawing/2014/main" id="{F55E21AC-96C4-4217-A6A2-A79F1CF35BB5}"/>
                </a:ext>
              </a:extLst>
            </p:cNvPr>
            <p:cNvSpPr/>
            <p:nvPr/>
          </p:nvSpPr>
          <p:spPr bwMode="auto">
            <a:xfrm>
              <a:off x="3797125" y="355310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ṥľiďê">
              <a:extLst>
                <a:ext uri="{FF2B5EF4-FFF2-40B4-BE49-F238E27FC236}">
                  <a16:creationId xmlns:a16="http://schemas.microsoft.com/office/drawing/2014/main" id="{0ED35642-7761-46C9-A74B-C1E9D9DCCCCD}"/>
                </a:ext>
              </a:extLst>
            </p:cNvPr>
            <p:cNvSpPr/>
            <p:nvPr/>
          </p:nvSpPr>
          <p:spPr bwMode="auto">
            <a:xfrm>
              <a:off x="3797125" y="3304063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ṣḷíḓè">
              <a:extLst>
                <a:ext uri="{FF2B5EF4-FFF2-40B4-BE49-F238E27FC236}">
                  <a16:creationId xmlns:a16="http://schemas.microsoft.com/office/drawing/2014/main" id="{5EAB7699-19ED-4559-A8B9-B6059275C627}"/>
                </a:ext>
              </a:extLst>
            </p:cNvPr>
            <p:cNvSpPr/>
            <p:nvPr/>
          </p:nvSpPr>
          <p:spPr bwMode="auto">
            <a:xfrm>
              <a:off x="3797125" y="3058297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Sļïḍè">
              <a:extLst>
                <a:ext uri="{FF2B5EF4-FFF2-40B4-BE49-F238E27FC236}">
                  <a16:creationId xmlns:a16="http://schemas.microsoft.com/office/drawing/2014/main" id="{C3DA409B-3E81-45DB-A572-7307B61EC860}"/>
                </a:ext>
              </a:extLst>
            </p:cNvPr>
            <p:cNvSpPr/>
            <p:nvPr/>
          </p:nvSpPr>
          <p:spPr bwMode="auto">
            <a:xfrm>
              <a:off x="3797125" y="2802701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ŝļídè">
              <a:extLst>
                <a:ext uri="{FF2B5EF4-FFF2-40B4-BE49-F238E27FC236}">
                  <a16:creationId xmlns:a16="http://schemas.microsoft.com/office/drawing/2014/main" id="{D568384C-E7DC-43AF-A0AA-0CE3696F3650}"/>
                </a:ext>
              </a:extLst>
            </p:cNvPr>
            <p:cNvSpPr/>
            <p:nvPr/>
          </p:nvSpPr>
          <p:spPr bwMode="auto">
            <a:xfrm>
              <a:off x="3797125" y="255693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656BBFB-A469-46DE-996C-A51D2B09B019}"/>
              </a:ext>
            </a:extLst>
          </p:cNvPr>
          <p:cNvSpPr/>
          <p:nvPr/>
        </p:nvSpPr>
        <p:spPr>
          <a:xfrm>
            <a:off x="7340064" y="2040962"/>
            <a:ext cx="2916818" cy="833377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îślïḓê">
            <a:extLst>
              <a:ext uri="{FF2B5EF4-FFF2-40B4-BE49-F238E27FC236}">
                <a16:creationId xmlns:a16="http://schemas.microsoft.com/office/drawing/2014/main" id="{0BA1ADEC-043D-4DB9-B2A1-511C9B1E97B7}"/>
              </a:ext>
            </a:extLst>
          </p:cNvPr>
          <p:cNvSpPr/>
          <p:nvPr/>
        </p:nvSpPr>
        <p:spPr>
          <a:xfrm>
            <a:off x="7612873" y="2205510"/>
            <a:ext cx="22573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 defTabSz="914400"/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PART THREE</a:t>
            </a:r>
            <a:endParaRPr lang="zh-CN" altLang="en-US" sz="2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701DACF-C83C-42C1-840E-9BB528D27C18}"/>
              </a:ext>
            </a:extLst>
          </p:cNvPr>
          <p:cNvSpPr txBox="1"/>
          <p:nvPr/>
        </p:nvSpPr>
        <p:spPr>
          <a:xfrm>
            <a:off x="7184373" y="3270071"/>
            <a:ext cx="429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986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000" b="1" dirty="0">
              <a:solidFill>
                <a:srgbClr val="986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56218FD9-2436-4F09-AAB0-D33D692E3111}"/>
              </a:ext>
            </a:extLst>
          </p:cNvPr>
          <p:cNvSpPr/>
          <p:nvPr/>
        </p:nvSpPr>
        <p:spPr>
          <a:xfrm>
            <a:off x="7340063" y="4380561"/>
            <a:ext cx="400379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1F8AB2B-8D60-487C-9038-10B5CEEEAF0F}"/>
              </a:ext>
            </a:extLst>
          </p:cNvPr>
          <p:cNvCxnSpPr/>
          <p:nvPr/>
        </p:nvCxnSpPr>
        <p:spPr>
          <a:xfrm>
            <a:off x="6951976" y="3435554"/>
            <a:ext cx="0" cy="172819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şļîdé">
            <a:extLst>
              <a:ext uri="{FF2B5EF4-FFF2-40B4-BE49-F238E27FC236}">
                <a16:creationId xmlns:a16="http://schemas.microsoft.com/office/drawing/2014/main" id="{940C482D-E9F0-4AE4-91A9-FBFF0D3EC90E}"/>
              </a:ext>
            </a:extLst>
          </p:cNvPr>
          <p:cNvSpPr/>
          <p:nvPr/>
        </p:nvSpPr>
        <p:spPr>
          <a:xfrm>
            <a:off x="5906502" y="1340151"/>
            <a:ext cx="60959" cy="4801823"/>
          </a:xfrm>
          <a:prstGeom prst="rect">
            <a:avLst/>
          </a:prstGeom>
          <a:solidFill>
            <a:srgbClr val="986F69"/>
          </a:solidFill>
          <a:ln>
            <a:solidFill>
              <a:srgbClr val="986F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íṩ1îḑè">
            <a:extLst>
              <a:ext uri="{FF2B5EF4-FFF2-40B4-BE49-F238E27FC236}">
                <a16:creationId xmlns:a16="http://schemas.microsoft.com/office/drawing/2014/main" id="{3DA39F57-6055-4CDF-9A6D-B281003E5839}"/>
              </a:ext>
            </a:extLst>
          </p:cNvPr>
          <p:cNvSpPr/>
          <p:nvPr/>
        </p:nvSpPr>
        <p:spPr>
          <a:xfrm rot="16200000">
            <a:off x="4454092" y="3630737"/>
            <a:ext cx="1189683" cy="1168717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21A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iṧḷîḑê">
            <a:extLst>
              <a:ext uri="{FF2B5EF4-FFF2-40B4-BE49-F238E27FC236}">
                <a16:creationId xmlns:a16="http://schemas.microsoft.com/office/drawing/2014/main" id="{56A668FA-4921-4DF7-B0D3-E676981EE10B}"/>
              </a:ext>
            </a:extLst>
          </p:cNvPr>
          <p:cNvSpPr/>
          <p:nvPr/>
        </p:nvSpPr>
        <p:spPr>
          <a:xfrm rot="16200000">
            <a:off x="4561288" y="3724227"/>
            <a:ext cx="997360" cy="97978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1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ïṩḻídè" title="kkhtT0K8BAKq4uCbn3GvMhSbXNTtWPWuwSBxvkeueEEwN">
            <a:extLst>
              <a:ext uri="{FF2B5EF4-FFF2-40B4-BE49-F238E27FC236}">
                <a16:creationId xmlns:a16="http://schemas.microsoft.com/office/drawing/2014/main" id="{C98CC7D6-AA20-4E27-B001-5A2D7E3105C7}"/>
              </a:ext>
            </a:extLst>
          </p:cNvPr>
          <p:cNvSpPr/>
          <p:nvPr/>
        </p:nvSpPr>
        <p:spPr bwMode="auto">
          <a:xfrm rot="10800000" flipV="1">
            <a:off x="4793356" y="4018730"/>
            <a:ext cx="482637" cy="32934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ṡľïḓe">
            <a:extLst>
              <a:ext uri="{FF2B5EF4-FFF2-40B4-BE49-F238E27FC236}">
                <a16:creationId xmlns:a16="http://schemas.microsoft.com/office/drawing/2014/main" id="{2D448E1B-DAB9-422E-8D3C-09300590829A}"/>
              </a:ext>
            </a:extLst>
          </p:cNvPr>
          <p:cNvSpPr/>
          <p:nvPr/>
        </p:nvSpPr>
        <p:spPr>
          <a:xfrm rot="16200000">
            <a:off x="4409686" y="1551731"/>
            <a:ext cx="1234483" cy="1212728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5B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išḷîḓè">
            <a:extLst>
              <a:ext uri="{FF2B5EF4-FFF2-40B4-BE49-F238E27FC236}">
                <a16:creationId xmlns:a16="http://schemas.microsoft.com/office/drawing/2014/main" id="{F40CC7FC-EB2F-428B-AF8E-068F1ADCDE86}"/>
              </a:ext>
            </a:extLst>
          </p:cNvPr>
          <p:cNvSpPr/>
          <p:nvPr/>
        </p:nvSpPr>
        <p:spPr>
          <a:xfrm rot="16200000">
            <a:off x="4520918" y="1648741"/>
            <a:ext cx="1034918" cy="10166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5B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îS1îḓe">
            <a:extLst>
              <a:ext uri="{FF2B5EF4-FFF2-40B4-BE49-F238E27FC236}">
                <a16:creationId xmlns:a16="http://schemas.microsoft.com/office/drawing/2014/main" id="{EE28278F-AE74-43FF-9647-478BAAE9E8BD}"/>
              </a:ext>
            </a:extLst>
          </p:cNvPr>
          <p:cNvSpPr/>
          <p:nvPr/>
        </p:nvSpPr>
        <p:spPr bwMode="auto">
          <a:xfrm>
            <a:off x="4762240" y="1877346"/>
            <a:ext cx="579957" cy="579195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ṡlîḋé">
            <a:extLst>
              <a:ext uri="{FF2B5EF4-FFF2-40B4-BE49-F238E27FC236}">
                <a16:creationId xmlns:a16="http://schemas.microsoft.com/office/drawing/2014/main" id="{78850D88-25DA-4E07-B4BE-818126FF7897}"/>
              </a:ext>
            </a:extLst>
          </p:cNvPr>
          <p:cNvSpPr/>
          <p:nvPr/>
        </p:nvSpPr>
        <p:spPr>
          <a:xfrm rot="16200000">
            <a:off x="6175955" y="2568976"/>
            <a:ext cx="1753838" cy="1722930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E6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isḷiḑê">
            <a:extLst>
              <a:ext uri="{FF2B5EF4-FFF2-40B4-BE49-F238E27FC236}">
                <a16:creationId xmlns:a16="http://schemas.microsoft.com/office/drawing/2014/main" id="{7B7742F8-909B-4432-A5A8-BC10BFB881B8}"/>
              </a:ext>
            </a:extLst>
          </p:cNvPr>
          <p:cNvSpPr/>
          <p:nvPr/>
        </p:nvSpPr>
        <p:spPr>
          <a:xfrm rot="16200000">
            <a:off x="6333983" y="2706798"/>
            <a:ext cx="1470315" cy="144440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6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íŝḻiďé">
            <a:extLst>
              <a:ext uri="{FF2B5EF4-FFF2-40B4-BE49-F238E27FC236}">
                <a16:creationId xmlns:a16="http://schemas.microsoft.com/office/drawing/2014/main" id="{DF500ECA-907B-4DF6-96C4-07AF590C5BF1}"/>
              </a:ext>
            </a:extLst>
          </p:cNvPr>
          <p:cNvSpPr/>
          <p:nvPr/>
        </p:nvSpPr>
        <p:spPr bwMode="auto">
          <a:xfrm flipH="1">
            <a:off x="6623397" y="3108283"/>
            <a:ext cx="844608" cy="609499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ṩḷiḑé">
            <a:extLst>
              <a:ext uri="{FF2B5EF4-FFF2-40B4-BE49-F238E27FC236}">
                <a16:creationId xmlns:a16="http://schemas.microsoft.com/office/drawing/2014/main" id="{3D267536-B2DA-4F33-AEB4-0097C1E0E60D}"/>
              </a:ext>
            </a:extLst>
          </p:cNvPr>
          <p:cNvSpPr/>
          <p:nvPr/>
        </p:nvSpPr>
        <p:spPr>
          <a:xfrm rot="16200000">
            <a:off x="6209885" y="4871567"/>
            <a:ext cx="1234483" cy="1212728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ïṥḻíďé">
            <a:extLst>
              <a:ext uri="{FF2B5EF4-FFF2-40B4-BE49-F238E27FC236}">
                <a16:creationId xmlns:a16="http://schemas.microsoft.com/office/drawing/2014/main" id="{6C694476-DC69-41C1-B41B-268999571C2D}"/>
              </a:ext>
            </a:extLst>
          </p:cNvPr>
          <p:cNvSpPr/>
          <p:nvPr/>
        </p:nvSpPr>
        <p:spPr>
          <a:xfrm rot="16200000">
            <a:off x="6321117" y="4968577"/>
            <a:ext cx="1034918" cy="101667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śḷïdé" title="smoIsAGNiL1wVmNStG0iI9ORzSWKpg0C50ZvwTSBtNDHU">
            <a:extLst>
              <a:ext uri="{FF2B5EF4-FFF2-40B4-BE49-F238E27FC236}">
                <a16:creationId xmlns:a16="http://schemas.microsoft.com/office/drawing/2014/main" id="{B9E91E8A-4867-4DFF-AD8B-C760CADB415B}"/>
              </a:ext>
            </a:extLst>
          </p:cNvPr>
          <p:cNvSpPr/>
          <p:nvPr/>
        </p:nvSpPr>
        <p:spPr bwMode="auto">
          <a:xfrm>
            <a:off x="6543885" y="5266499"/>
            <a:ext cx="587920" cy="413134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1701516D-A271-43E9-A698-2074E06AA19D}"/>
              </a:ext>
            </a:extLst>
          </p:cNvPr>
          <p:cNvSpPr/>
          <p:nvPr/>
        </p:nvSpPr>
        <p:spPr>
          <a:xfrm>
            <a:off x="1494309" y="2015538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ślïḓê">
            <a:extLst>
              <a:ext uri="{FF2B5EF4-FFF2-40B4-BE49-F238E27FC236}">
                <a16:creationId xmlns:a16="http://schemas.microsoft.com/office/drawing/2014/main" id="{438DF719-F618-4C87-B7FB-B7B5A41E743A}"/>
              </a:ext>
            </a:extLst>
          </p:cNvPr>
          <p:cNvSpPr/>
          <p:nvPr/>
        </p:nvSpPr>
        <p:spPr>
          <a:xfrm>
            <a:off x="2041257" y="1553309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íṩḻíḓé">
            <a:extLst>
              <a:ext uri="{FF2B5EF4-FFF2-40B4-BE49-F238E27FC236}">
                <a16:creationId xmlns:a16="http://schemas.microsoft.com/office/drawing/2014/main" id="{289618CA-3F8C-47FD-B3EE-AC9AAB9F81DB}"/>
              </a:ext>
            </a:extLst>
          </p:cNvPr>
          <p:cNvSpPr/>
          <p:nvPr/>
        </p:nvSpPr>
        <p:spPr>
          <a:xfrm>
            <a:off x="8383175" y="335977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7C38E02D-3C6E-459A-A7E8-76A9457FC4AF}"/>
              </a:ext>
            </a:extLst>
          </p:cNvPr>
          <p:cNvSpPr/>
          <p:nvPr/>
        </p:nvSpPr>
        <p:spPr>
          <a:xfrm>
            <a:off x="8930123" y="2897543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6ABEDA1F-594A-4704-A755-B635D02A0ED2}"/>
              </a:ext>
            </a:extLst>
          </p:cNvPr>
          <p:cNvSpPr/>
          <p:nvPr/>
        </p:nvSpPr>
        <p:spPr>
          <a:xfrm>
            <a:off x="1478190" y="4307360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4E36155A-D21E-4D3C-B67A-45CF9303153F}"/>
              </a:ext>
            </a:extLst>
          </p:cNvPr>
          <p:cNvSpPr/>
          <p:nvPr/>
        </p:nvSpPr>
        <p:spPr>
          <a:xfrm>
            <a:off x="2025138" y="3845131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59E00BB6-3D27-47CC-BD0F-F52CBCF3252F}"/>
              </a:ext>
            </a:extLst>
          </p:cNvPr>
          <p:cNvSpPr/>
          <p:nvPr/>
        </p:nvSpPr>
        <p:spPr>
          <a:xfrm>
            <a:off x="8383175" y="5238630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îślïḓê">
            <a:extLst>
              <a:ext uri="{FF2B5EF4-FFF2-40B4-BE49-F238E27FC236}">
                <a16:creationId xmlns:a16="http://schemas.microsoft.com/office/drawing/2014/main" id="{2991412E-977D-49F6-92A9-108C13038B5E}"/>
              </a:ext>
            </a:extLst>
          </p:cNvPr>
          <p:cNvSpPr/>
          <p:nvPr/>
        </p:nvSpPr>
        <p:spPr>
          <a:xfrm>
            <a:off x="8930123" y="4776401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77DA1A6E-EC02-4C34-8BC9-47AACF22D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36" name="îślïḓê">
            <a:extLst>
              <a:ext uri="{FF2B5EF4-FFF2-40B4-BE49-F238E27FC236}">
                <a16:creationId xmlns:a16="http://schemas.microsoft.com/office/drawing/2014/main" id="{F004937E-7CE0-4961-9DC8-271395A8BD46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3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  <p:bldP spid="27" grpId="0" animBg="1"/>
      <p:bldP spid="28" grpId="0" animBg="1"/>
      <p:bldP spid="29" grpId="0" animBg="1"/>
      <p:bldP spid="24" grpId="0" animBg="1"/>
      <p:bldP spid="25" grpId="0" animBg="1"/>
      <p:bldP spid="26" grpId="0" animBg="1"/>
      <p:bldP spid="21" grpId="0" animBg="1"/>
      <p:bldP spid="22" grpId="0" animBg="1"/>
      <p:bldP spid="23" grpId="0" animBg="1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ŝlîdè">
            <a:extLst>
              <a:ext uri="{FF2B5EF4-FFF2-40B4-BE49-F238E27FC236}">
                <a16:creationId xmlns:a16="http://schemas.microsoft.com/office/drawing/2014/main" id="{8155773C-51C3-468E-A34C-96BD96129642}"/>
              </a:ext>
            </a:extLst>
          </p:cNvPr>
          <p:cNvSpPr/>
          <p:nvPr/>
        </p:nvSpPr>
        <p:spPr>
          <a:xfrm>
            <a:off x="673099" y="2743200"/>
            <a:ext cx="3559088" cy="206311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550" b="-745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ïŝľiďê">
            <a:extLst>
              <a:ext uri="{FF2B5EF4-FFF2-40B4-BE49-F238E27FC236}">
                <a16:creationId xmlns:a16="http://schemas.microsoft.com/office/drawing/2014/main" id="{8CB01C07-D70F-4FD4-A34D-B47D8EC5C10F}"/>
              </a:ext>
            </a:extLst>
          </p:cNvPr>
          <p:cNvSpPr/>
          <p:nvPr/>
        </p:nvSpPr>
        <p:spPr>
          <a:xfrm>
            <a:off x="673099" y="2074410"/>
            <a:ext cx="3559088" cy="668790"/>
          </a:xfrm>
          <a:prstGeom prst="rect">
            <a:avLst/>
          </a:prstGeom>
          <a:solidFill>
            <a:srgbClr val="F5B642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 </a:t>
            </a:r>
          </a:p>
        </p:txBody>
      </p:sp>
      <p:sp>
        <p:nvSpPr>
          <p:cNvPr id="18" name="iSļíḍê">
            <a:extLst>
              <a:ext uri="{FF2B5EF4-FFF2-40B4-BE49-F238E27FC236}">
                <a16:creationId xmlns:a16="http://schemas.microsoft.com/office/drawing/2014/main" id="{26783236-BBE5-4A79-80C4-377B9D34FB93}"/>
              </a:ext>
            </a:extLst>
          </p:cNvPr>
          <p:cNvSpPr/>
          <p:nvPr/>
        </p:nvSpPr>
        <p:spPr>
          <a:xfrm>
            <a:off x="673099" y="4806314"/>
            <a:ext cx="3559088" cy="1340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íṥḷíḑe">
            <a:extLst>
              <a:ext uri="{FF2B5EF4-FFF2-40B4-BE49-F238E27FC236}">
                <a16:creationId xmlns:a16="http://schemas.microsoft.com/office/drawing/2014/main" id="{E34986C3-4CDD-4E3D-8BA5-09400696ADB9}"/>
              </a:ext>
            </a:extLst>
          </p:cNvPr>
          <p:cNvSpPr/>
          <p:nvPr/>
        </p:nvSpPr>
        <p:spPr>
          <a:xfrm>
            <a:off x="4316455" y="2743200"/>
            <a:ext cx="3559088" cy="20631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550" b="-745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ïšḻïḓê">
            <a:extLst>
              <a:ext uri="{FF2B5EF4-FFF2-40B4-BE49-F238E27FC236}">
                <a16:creationId xmlns:a16="http://schemas.microsoft.com/office/drawing/2014/main" id="{8C9E0F2F-9ADF-4B8A-8885-89717F471C5D}"/>
              </a:ext>
            </a:extLst>
          </p:cNvPr>
          <p:cNvSpPr/>
          <p:nvPr/>
        </p:nvSpPr>
        <p:spPr>
          <a:xfrm>
            <a:off x="4316455" y="2074410"/>
            <a:ext cx="3559088" cy="668790"/>
          </a:xfrm>
          <a:prstGeom prst="rect">
            <a:avLst/>
          </a:prstGeom>
          <a:solidFill>
            <a:srgbClr val="FE672E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 </a:t>
            </a:r>
          </a:p>
        </p:txBody>
      </p:sp>
      <p:sp>
        <p:nvSpPr>
          <p:cNvPr id="15" name="i$ļïḍe">
            <a:extLst>
              <a:ext uri="{FF2B5EF4-FFF2-40B4-BE49-F238E27FC236}">
                <a16:creationId xmlns:a16="http://schemas.microsoft.com/office/drawing/2014/main" id="{7E8E2469-1DE1-4AB8-85A6-53BE225D16F5}"/>
              </a:ext>
            </a:extLst>
          </p:cNvPr>
          <p:cNvSpPr/>
          <p:nvPr/>
        </p:nvSpPr>
        <p:spPr>
          <a:xfrm>
            <a:off x="4316455" y="4806314"/>
            <a:ext cx="3559088" cy="13404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iṧlïdé">
            <a:extLst>
              <a:ext uri="{FF2B5EF4-FFF2-40B4-BE49-F238E27FC236}">
                <a16:creationId xmlns:a16="http://schemas.microsoft.com/office/drawing/2014/main" id="{90F74311-E5D0-4A15-A244-DF0F368ED279}"/>
              </a:ext>
            </a:extLst>
          </p:cNvPr>
          <p:cNvSpPr/>
          <p:nvPr/>
        </p:nvSpPr>
        <p:spPr>
          <a:xfrm>
            <a:off x="7959812" y="2743200"/>
            <a:ext cx="3559088" cy="206311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ïṥlîḍé">
            <a:extLst>
              <a:ext uri="{FF2B5EF4-FFF2-40B4-BE49-F238E27FC236}">
                <a16:creationId xmlns:a16="http://schemas.microsoft.com/office/drawing/2014/main" id="{B0BF284F-D63C-4043-A6E2-EA1F8B987949}"/>
              </a:ext>
            </a:extLst>
          </p:cNvPr>
          <p:cNvSpPr/>
          <p:nvPr/>
        </p:nvSpPr>
        <p:spPr>
          <a:xfrm>
            <a:off x="7959812" y="2074410"/>
            <a:ext cx="3559088" cy="668790"/>
          </a:xfrm>
          <a:prstGeom prst="rect">
            <a:avLst/>
          </a:prstGeom>
          <a:solidFill>
            <a:srgbClr val="21A5B1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 </a:t>
            </a:r>
          </a:p>
        </p:txBody>
      </p:sp>
      <p:sp>
        <p:nvSpPr>
          <p:cNvPr id="12" name="iŝḷiḋe">
            <a:extLst>
              <a:ext uri="{FF2B5EF4-FFF2-40B4-BE49-F238E27FC236}">
                <a16:creationId xmlns:a16="http://schemas.microsoft.com/office/drawing/2014/main" id="{5CF1C8FA-6F4B-4D26-AB06-2E818842EDA6}"/>
              </a:ext>
            </a:extLst>
          </p:cNvPr>
          <p:cNvSpPr/>
          <p:nvPr/>
        </p:nvSpPr>
        <p:spPr>
          <a:xfrm>
            <a:off x="7959812" y="4806314"/>
            <a:ext cx="3559088" cy="1340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22DAEB2A-4E7D-41AC-BB3A-A2A7BC11599B}"/>
              </a:ext>
            </a:extLst>
          </p:cNvPr>
          <p:cNvSpPr/>
          <p:nvPr/>
        </p:nvSpPr>
        <p:spPr>
          <a:xfrm>
            <a:off x="1595997" y="215666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7BC74A94-29E2-496C-BCBE-A9370CC38934}"/>
              </a:ext>
            </a:extLst>
          </p:cNvPr>
          <p:cNvSpPr/>
          <p:nvPr/>
        </p:nvSpPr>
        <p:spPr>
          <a:xfrm>
            <a:off x="5366996" y="215666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ślïḓê">
            <a:extLst>
              <a:ext uri="{FF2B5EF4-FFF2-40B4-BE49-F238E27FC236}">
                <a16:creationId xmlns:a16="http://schemas.microsoft.com/office/drawing/2014/main" id="{A05481F1-FC95-4AF4-BDDB-CC8E85D83934}"/>
              </a:ext>
            </a:extLst>
          </p:cNvPr>
          <p:cNvSpPr/>
          <p:nvPr/>
        </p:nvSpPr>
        <p:spPr>
          <a:xfrm>
            <a:off x="9010353" y="215666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F952594-5C5A-4394-BD0F-EAE10164EE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6" name="îślïḓê">
            <a:extLst>
              <a:ext uri="{FF2B5EF4-FFF2-40B4-BE49-F238E27FC236}">
                <a16:creationId xmlns:a16="http://schemas.microsoft.com/office/drawing/2014/main" id="{0E46A7A1-8881-49CA-A1B4-BA1D275C8D8B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4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5" grpId="0" animBg="1"/>
      <p:bldP spid="10" grpId="0" animBg="1"/>
      <p:bldP spid="11" grpId="0" animBg="1"/>
      <p:bldP spid="12" grpId="0" animBg="1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ḷîḍé">
            <a:extLst>
              <a:ext uri="{FF2B5EF4-FFF2-40B4-BE49-F238E27FC236}">
                <a16:creationId xmlns:a16="http://schemas.microsoft.com/office/drawing/2014/main" id="{5863270B-4BF7-4072-85E7-BA79F5C5E5EB}"/>
              </a:ext>
            </a:extLst>
          </p:cNvPr>
          <p:cNvSpPr/>
          <p:nvPr/>
        </p:nvSpPr>
        <p:spPr>
          <a:xfrm>
            <a:off x="1654699" y="1996403"/>
            <a:ext cx="3436732" cy="3436732"/>
          </a:xfrm>
          <a:prstGeom prst="ellipse">
            <a:avLst/>
          </a:prstGeom>
          <a:solidFill>
            <a:srgbClr val="FE672E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ï$liďe">
            <a:extLst>
              <a:ext uri="{FF2B5EF4-FFF2-40B4-BE49-F238E27FC236}">
                <a16:creationId xmlns:a16="http://schemas.microsoft.com/office/drawing/2014/main" id="{48F5D767-3A4C-493D-B5FD-9EED73D638EA}"/>
              </a:ext>
            </a:extLst>
          </p:cNvPr>
          <p:cNvSpPr/>
          <p:nvPr/>
        </p:nvSpPr>
        <p:spPr>
          <a:xfrm>
            <a:off x="1654699" y="2569193"/>
            <a:ext cx="2863943" cy="2863942"/>
          </a:xfrm>
          <a:prstGeom prst="ellipse">
            <a:avLst/>
          </a:prstGeom>
          <a:solidFill>
            <a:srgbClr val="F5B642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ïṡ1iďê">
            <a:extLst>
              <a:ext uri="{FF2B5EF4-FFF2-40B4-BE49-F238E27FC236}">
                <a16:creationId xmlns:a16="http://schemas.microsoft.com/office/drawing/2014/main" id="{CA183ABD-AB1F-4A1A-967F-D261A8FCFE8C}"/>
              </a:ext>
            </a:extLst>
          </p:cNvPr>
          <p:cNvSpPr/>
          <p:nvPr/>
        </p:nvSpPr>
        <p:spPr>
          <a:xfrm>
            <a:off x="1654699" y="3141980"/>
            <a:ext cx="2291155" cy="2291155"/>
          </a:xfrm>
          <a:prstGeom prst="ellipse">
            <a:avLst/>
          </a:prstGeom>
          <a:solidFill>
            <a:srgbClr val="986F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iṣļïḓê">
            <a:extLst>
              <a:ext uri="{FF2B5EF4-FFF2-40B4-BE49-F238E27FC236}">
                <a16:creationId xmlns:a16="http://schemas.microsoft.com/office/drawing/2014/main" id="{81C8B8C4-F183-4DB6-93D7-82F2045ED3AC}"/>
              </a:ext>
            </a:extLst>
          </p:cNvPr>
          <p:cNvSpPr/>
          <p:nvPr/>
        </p:nvSpPr>
        <p:spPr>
          <a:xfrm>
            <a:off x="1654699" y="3714769"/>
            <a:ext cx="1718366" cy="1718366"/>
          </a:xfrm>
          <a:prstGeom prst="ellipse">
            <a:avLst/>
          </a:prstGeom>
          <a:solidFill>
            <a:srgbClr val="21A5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030D4A6-29C1-44BC-8C2E-29B02E7B08B1}"/>
              </a:ext>
            </a:extLst>
          </p:cNvPr>
          <p:cNvCxnSpPr/>
          <p:nvPr/>
        </p:nvCxnSpPr>
        <p:spPr>
          <a:xfrm>
            <a:off x="3828361" y="4231244"/>
            <a:ext cx="2222173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76456CB-0E77-4C7C-B1DB-02DC5BF82EF9}"/>
              </a:ext>
            </a:extLst>
          </p:cNvPr>
          <p:cNvCxnSpPr/>
          <p:nvPr/>
        </p:nvCxnSpPr>
        <p:spPr>
          <a:xfrm>
            <a:off x="3017091" y="5035432"/>
            <a:ext cx="3033443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FACAC78-5D74-4939-9654-24919EC9E5D8}"/>
              </a:ext>
            </a:extLst>
          </p:cNvPr>
          <p:cNvCxnSpPr/>
          <p:nvPr/>
        </p:nvCxnSpPr>
        <p:spPr>
          <a:xfrm>
            <a:off x="4569086" y="2622869"/>
            <a:ext cx="1481448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EA5C921-BCCF-4734-B397-776B60C1A555}"/>
              </a:ext>
            </a:extLst>
          </p:cNvPr>
          <p:cNvCxnSpPr/>
          <p:nvPr/>
        </p:nvCxnSpPr>
        <p:spPr>
          <a:xfrm>
            <a:off x="4286904" y="3427057"/>
            <a:ext cx="1763630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433F4A5-9134-4B68-A778-CA6CFEB3E42C}"/>
              </a:ext>
            </a:extLst>
          </p:cNvPr>
          <p:cNvCxnSpPr/>
          <p:nvPr/>
        </p:nvCxnSpPr>
        <p:spPr>
          <a:xfrm>
            <a:off x="6286787" y="3899083"/>
            <a:ext cx="449479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43C92D-D1E9-47E7-B762-1190B53F9FDB}"/>
              </a:ext>
            </a:extLst>
          </p:cNvPr>
          <p:cNvCxnSpPr/>
          <p:nvPr/>
        </p:nvCxnSpPr>
        <p:spPr>
          <a:xfrm>
            <a:off x="6286787" y="4703270"/>
            <a:ext cx="449479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5615A18-8601-4370-B2C1-E03A4484BA39}"/>
              </a:ext>
            </a:extLst>
          </p:cNvPr>
          <p:cNvCxnSpPr/>
          <p:nvPr/>
        </p:nvCxnSpPr>
        <p:spPr>
          <a:xfrm>
            <a:off x="6286787" y="3094895"/>
            <a:ext cx="449479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ïṩḻiḓe">
            <a:extLst>
              <a:ext uri="{FF2B5EF4-FFF2-40B4-BE49-F238E27FC236}">
                <a16:creationId xmlns:a16="http://schemas.microsoft.com/office/drawing/2014/main" id="{3C6288F6-D2DB-4BB7-8A82-DC209B00E515}"/>
              </a:ext>
            </a:extLst>
          </p:cNvPr>
          <p:cNvSpPr/>
          <p:nvPr/>
        </p:nvSpPr>
        <p:spPr bwMode="auto">
          <a:xfrm>
            <a:off x="3583534" y="2953948"/>
            <a:ext cx="341398" cy="339454"/>
          </a:xfrm>
          <a:custGeom>
            <a:avLst/>
            <a:gdLst>
              <a:gd name="T0" fmla="*/ 3682 w 4808"/>
              <a:gd name="T1" fmla="*/ 2763 h 4789"/>
              <a:gd name="T2" fmla="*/ 3420 w 4808"/>
              <a:gd name="T3" fmla="*/ 2703 h 4789"/>
              <a:gd name="T4" fmla="*/ 3026 w 4808"/>
              <a:gd name="T5" fmla="*/ 2392 h 4789"/>
              <a:gd name="T6" fmla="*/ 2818 w 4808"/>
              <a:gd name="T7" fmla="*/ 2517 h 4789"/>
              <a:gd name="T8" fmla="*/ 3219 w 4808"/>
              <a:gd name="T9" fmla="*/ 1876 h 4789"/>
              <a:gd name="T10" fmla="*/ 3609 w 4808"/>
              <a:gd name="T11" fmla="*/ 1953 h 4789"/>
              <a:gd name="T12" fmla="*/ 4553 w 4808"/>
              <a:gd name="T13" fmla="*/ 720 h 4789"/>
              <a:gd name="T14" fmla="*/ 4388 w 4808"/>
              <a:gd name="T15" fmla="*/ 680 h 4789"/>
              <a:gd name="T16" fmla="*/ 3872 w 4808"/>
              <a:gd name="T17" fmla="*/ 1161 h 4789"/>
              <a:gd name="T18" fmla="*/ 3859 w 4808"/>
              <a:gd name="T19" fmla="*/ 1160 h 4789"/>
              <a:gd name="T20" fmla="*/ 3491 w 4808"/>
              <a:gd name="T21" fmla="*/ 1099 h 4789"/>
              <a:gd name="T22" fmla="*/ 3432 w 4808"/>
              <a:gd name="T23" fmla="*/ 731 h 4789"/>
              <a:gd name="T24" fmla="*/ 3454 w 4808"/>
              <a:gd name="T25" fmla="*/ 658 h 4789"/>
              <a:gd name="T26" fmla="*/ 3938 w 4808"/>
              <a:gd name="T27" fmla="*/ 104 h 4789"/>
              <a:gd name="T28" fmla="*/ 3609 w 4808"/>
              <a:gd name="T29" fmla="*/ 0 h 4789"/>
              <a:gd name="T30" fmla="*/ 2710 w 4808"/>
              <a:gd name="T31" fmla="*/ 1369 h 4789"/>
              <a:gd name="T32" fmla="*/ 1300 w 4808"/>
              <a:gd name="T33" fmla="*/ 999 h 4789"/>
              <a:gd name="T34" fmla="*/ 1309 w 4808"/>
              <a:gd name="T35" fmla="*/ 892 h 4789"/>
              <a:gd name="T36" fmla="*/ 865 w 4808"/>
              <a:gd name="T37" fmla="*/ 294 h 4789"/>
              <a:gd name="T38" fmla="*/ 665 w 4808"/>
              <a:gd name="T39" fmla="*/ 298 h 4789"/>
              <a:gd name="T40" fmla="*/ 278 w 4808"/>
              <a:gd name="T41" fmla="*/ 787 h 4789"/>
              <a:gd name="T42" fmla="*/ 630 w 4808"/>
              <a:gd name="T43" fmla="*/ 1163 h 4789"/>
              <a:gd name="T44" fmla="*/ 926 w 4808"/>
              <a:gd name="T45" fmla="*/ 1291 h 4789"/>
              <a:gd name="T46" fmla="*/ 1018 w 4808"/>
              <a:gd name="T47" fmla="*/ 1282 h 4789"/>
              <a:gd name="T48" fmla="*/ 1485 w 4808"/>
              <a:gd name="T49" fmla="*/ 2594 h 4789"/>
              <a:gd name="T50" fmla="*/ 1037 w 4808"/>
              <a:gd name="T51" fmla="*/ 2572 h 4789"/>
              <a:gd name="T52" fmla="*/ 92 w 4808"/>
              <a:gd name="T53" fmla="*/ 3809 h 4789"/>
              <a:gd name="T54" fmla="*/ 186 w 4808"/>
              <a:gd name="T55" fmla="*/ 3882 h 4789"/>
              <a:gd name="T56" fmla="*/ 727 w 4808"/>
              <a:gd name="T57" fmla="*/ 3384 h 4789"/>
              <a:gd name="T58" fmla="*/ 789 w 4808"/>
              <a:gd name="T59" fmla="*/ 3371 h 4789"/>
              <a:gd name="T60" fmla="*/ 796 w 4808"/>
              <a:gd name="T61" fmla="*/ 3372 h 4789"/>
              <a:gd name="T62" fmla="*/ 1218 w 4808"/>
              <a:gd name="T63" fmla="*/ 3798 h 4789"/>
              <a:gd name="T64" fmla="*/ 1192 w 4808"/>
              <a:gd name="T65" fmla="*/ 3873 h 4789"/>
              <a:gd name="T66" fmla="*/ 707 w 4808"/>
              <a:gd name="T67" fmla="*/ 4427 h 4789"/>
              <a:gd name="T68" fmla="*/ 1037 w 4808"/>
              <a:gd name="T69" fmla="*/ 4531 h 4789"/>
              <a:gd name="T70" fmla="*/ 2016 w 4808"/>
              <a:gd name="T71" fmla="*/ 3551 h 4789"/>
              <a:gd name="T72" fmla="*/ 1994 w 4808"/>
              <a:gd name="T73" fmla="*/ 3103 h 4789"/>
              <a:gd name="T74" fmla="*/ 2535 w 4808"/>
              <a:gd name="T75" fmla="*/ 2799 h 4789"/>
              <a:gd name="T76" fmla="*/ 2410 w 4808"/>
              <a:gd name="T77" fmla="*/ 3007 h 4789"/>
              <a:gd name="T78" fmla="*/ 2721 w 4808"/>
              <a:gd name="T79" fmla="*/ 3401 h 4789"/>
              <a:gd name="T80" fmla="*/ 2781 w 4808"/>
              <a:gd name="T81" fmla="*/ 3663 h 4789"/>
              <a:gd name="T82" fmla="*/ 4013 w 4808"/>
              <a:gd name="T83" fmla="*/ 4789 h 4789"/>
              <a:gd name="T84" fmla="*/ 4734 w 4808"/>
              <a:gd name="T85" fmla="*/ 4173 h 4789"/>
              <a:gd name="T86" fmla="*/ 4734 w 4808"/>
              <a:gd name="T87" fmla="*/ 3815 h 4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08" h="4789">
                <a:moveTo>
                  <a:pt x="4734" y="3815"/>
                </a:moveTo>
                <a:lnTo>
                  <a:pt x="3682" y="2763"/>
                </a:lnTo>
                <a:cubicBezTo>
                  <a:pt x="3634" y="2715"/>
                  <a:pt x="3570" y="2689"/>
                  <a:pt x="3502" y="2689"/>
                </a:cubicBezTo>
                <a:cubicBezTo>
                  <a:pt x="3474" y="2689"/>
                  <a:pt x="3446" y="2694"/>
                  <a:pt x="3420" y="2703"/>
                </a:cubicBezTo>
                <a:lnTo>
                  <a:pt x="3167" y="2450"/>
                </a:lnTo>
                <a:cubicBezTo>
                  <a:pt x="3130" y="2413"/>
                  <a:pt x="3079" y="2392"/>
                  <a:pt x="3026" y="2392"/>
                </a:cubicBezTo>
                <a:cubicBezTo>
                  <a:pt x="2972" y="2392"/>
                  <a:pt x="2922" y="2413"/>
                  <a:pt x="2884" y="2450"/>
                </a:cubicBezTo>
                <a:lnTo>
                  <a:pt x="2818" y="2517"/>
                </a:lnTo>
                <a:lnTo>
                  <a:pt x="2699" y="2398"/>
                </a:lnTo>
                <a:lnTo>
                  <a:pt x="3219" y="1876"/>
                </a:lnTo>
                <a:cubicBezTo>
                  <a:pt x="3340" y="1928"/>
                  <a:pt x="3472" y="1953"/>
                  <a:pt x="3609" y="1953"/>
                </a:cubicBezTo>
                <a:lnTo>
                  <a:pt x="3609" y="1953"/>
                </a:lnTo>
                <a:cubicBezTo>
                  <a:pt x="3870" y="1953"/>
                  <a:pt x="4116" y="1854"/>
                  <a:pt x="4301" y="1669"/>
                </a:cubicBezTo>
                <a:cubicBezTo>
                  <a:pt x="4549" y="1421"/>
                  <a:pt x="4646" y="1059"/>
                  <a:pt x="4553" y="720"/>
                </a:cubicBezTo>
                <a:cubicBezTo>
                  <a:pt x="4542" y="678"/>
                  <a:pt x="4502" y="648"/>
                  <a:pt x="4459" y="648"/>
                </a:cubicBezTo>
                <a:cubicBezTo>
                  <a:pt x="4441" y="648"/>
                  <a:pt x="4413" y="654"/>
                  <a:pt x="4388" y="680"/>
                </a:cubicBezTo>
                <a:cubicBezTo>
                  <a:pt x="4384" y="683"/>
                  <a:pt x="4034" y="1030"/>
                  <a:pt x="3918" y="1146"/>
                </a:cubicBezTo>
                <a:cubicBezTo>
                  <a:pt x="3906" y="1159"/>
                  <a:pt x="3885" y="1161"/>
                  <a:pt x="3872" y="1161"/>
                </a:cubicBezTo>
                <a:cubicBezTo>
                  <a:pt x="3864" y="1161"/>
                  <a:pt x="3859" y="1160"/>
                  <a:pt x="3859" y="1160"/>
                </a:cubicBezTo>
                <a:lnTo>
                  <a:pt x="3859" y="1160"/>
                </a:lnTo>
                <a:lnTo>
                  <a:pt x="3851" y="1159"/>
                </a:lnTo>
                <a:cubicBezTo>
                  <a:pt x="3707" y="1146"/>
                  <a:pt x="3535" y="1119"/>
                  <a:pt x="3491" y="1099"/>
                </a:cubicBezTo>
                <a:cubicBezTo>
                  <a:pt x="3470" y="1055"/>
                  <a:pt x="3445" y="879"/>
                  <a:pt x="3432" y="733"/>
                </a:cubicBezTo>
                <a:lnTo>
                  <a:pt x="3432" y="731"/>
                </a:lnTo>
                <a:lnTo>
                  <a:pt x="3429" y="727"/>
                </a:lnTo>
                <a:cubicBezTo>
                  <a:pt x="3428" y="720"/>
                  <a:pt x="3425" y="687"/>
                  <a:pt x="3454" y="658"/>
                </a:cubicBezTo>
                <a:cubicBezTo>
                  <a:pt x="3574" y="538"/>
                  <a:pt x="3905" y="204"/>
                  <a:pt x="3908" y="201"/>
                </a:cubicBezTo>
                <a:cubicBezTo>
                  <a:pt x="3936" y="173"/>
                  <a:pt x="3947" y="138"/>
                  <a:pt x="3938" y="104"/>
                </a:cubicBezTo>
                <a:cubicBezTo>
                  <a:pt x="3927" y="64"/>
                  <a:pt x="3893" y="42"/>
                  <a:pt x="3865" y="34"/>
                </a:cubicBezTo>
                <a:cubicBezTo>
                  <a:pt x="3782" y="11"/>
                  <a:pt x="3695" y="0"/>
                  <a:pt x="3609" y="0"/>
                </a:cubicBezTo>
                <a:cubicBezTo>
                  <a:pt x="3347" y="0"/>
                  <a:pt x="3101" y="102"/>
                  <a:pt x="2916" y="287"/>
                </a:cubicBezTo>
                <a:cubicBezTo>
                  <a:pt x="2624" y="579"/>
                  <a:pt x="2555" y="1011"/>
                  <a:pt x="2710" y="1369"/>
                </a:cubicBezTo>
                <a:lnTo>
                  <a:pt x="2190" y="1889"/>
                </a:lnTo>
                <a:lnTo>
                  <a:pt x="1300" y="999"/>
                </a:lnTo>
                <a:cubicBezTo>
                  <a:pt x="1300" y="998"/>
                  <a:pt x="1299" y="998"/>
                  <a:pt x="1299" y="997"/>
                </a:cubicBezTo>
                <a:cubicBezTo>
                  <a:pt x="1307" y="963"/>
                  <a:pt x="1311" y="928"/>
                  <a:pt x="1309" y="892"/>
                </a:cubicBezTo>
                <a:cubicBezTo>
                  <a:pt x="1305" y="788"/>
                  <a:pt x="1260" y="689"/>
                  <a:pt x="1182" y="611"/>
                </a:cubicBezTo>
                <a:lnTo>
                  <a:pt x="865" y="294"/>
                </a:lnTo>
                <a:cubicBezTo>
                  <a:pt x="858" y="288"/>
                  <a:pt x="821" y="253"/>
                  <a:pt x="766" y="253"/>
                </a:cubicBezTo>
                <a:cubicBezTo>
                  <a:pt x="740" y="253"/>
                  <a:pt x="702" y="261"/>
                  <a:pt x="665" y="298"/>
                </a:cubicBezTo>
                <a:lnTo>
                  <a:pt x="318" y="645"/>
                </a:lnTo>
                <a:cubicBezTo>
                  <a:pt x="277" y="685"/>
                  <a:pt x="263" y="737"/>
                  <a:pt x="278" y="787"/>
                </a:cubicBezTo>
                <a:cubicBezTo>
                  <a:pt x="288" y="820"/>
                  <a:pt x="308" y="842"/>
                  <a:pt x="314" y="848"/>
                </a:cubicBezTo>
                <a:lnTo>
                  <a:pt x="630" y="1163"/>
                </a:lnTo>
                <a:cubicBezTo>
                  <a:pt x="712" y="1246"/>
                  <a:pt x="817" y="1291"/>
                  <a:pt x="926" y="1291"/>
                </a:cubicBezTo>
                <a:lnTo>
                  <a:pt x="926" y="1291"/>
                </a:lnTo>
                <a:cubicBezTo>
                  <a:pt x="957" y="1291"/>
                  <a:pt x="987" y="1287"/>
                  <a:pt x="1016" y="1280"/>
                </a:cubicBezTo>
                <a:cubicBezTo>
                  <a:pt x="1017" y="1281"/>
                  <a:pt x="1017" y="1281"/>
                  <a:pt x="1018" y="1282"/>
                </a:cubicBezTo>
                <a:lnTo>
                  <a:pt x="1907" y="2171"/>
                </a:lnTo>
                <a:lnTo>
                  <a:pt x="1485" y="2594"/>
                </a:lnTo>
                <a:cubicBezTo>
                  <a:pt x="1466" y="2613"/>
                  <a:pt x="1449" y="2634"/>
                  <a:pt x="1435" y="2656"/>
                </a:cubicBezTo>
                <a:cubicBezTo>
                  <a:pt x="1311" y="2601"/>
                  <a:pt x="1176" y="2572"/>
                  <a:pt x="1037" y="2572"/>
                </a:cubicBezTo>
                <a:cubicBezTo>
                  <a:pt x="775" y="2572"/>
                  <a:pt x="529" y="2674"/>
                  <a:pt x="344" y="2859"/>
                </a:cubicBezTo>
                <a:cubicBezTo>
                  <a:pt x="96" y="3106"/>
                  <a:pt x="0" y="3471"/>
                  <a:pt x="92" y="3809"/>
                </a:cubicBezTo>
                <a:cubicBezTo>
                  <a:pt x="103" y="3852"/>
                  <a:pt x="143" y="3882"/>
                  <a:pt x="186" y="3882"/>
                </a:cubicBezTo>
                <a:lnTo>
                  <a:pt x="186" y="3882"/>
                </a:lnTo>
                <a:cubicBezTo>
                  <a:pt x="204" y="3882"/>
                  <a:pt x="232" y="3877"/>
                  <a:pt x="258" y="3851"/>
                </a:cubicBezTo>
                <a:cubicBezTo>
                  <a:pt x="261" y="3847"/>
                  <a:pt x="611" y="3500"/>
                  <a:pt x="727" y="3384"/>
                </a:cubicBezTo>
                <a:cubicBezTo>
                  <a:pt x="740" y="3372"/>
                  <a:pt x="762" y="3370"/>
                  <a:pt x="774" y="3370"/>
                </a:cubicBezTo>
                <a:cubicBezTo>
                  <a:pt x="783" y="3370"/>
                  <a:pt x="789" y="3371"/>
                  <a:pt x="789" y="3371"/>
                </a:cubicBezTo>
                <a:lnTo>
                  <a:pt x="789" y="3371"/>
                </a:lnTo>
                <a:lnTo>
                  <a:pt x="796" y="3372"/>
                </a:lnTo>
                <a:cubicBezTo>
                  <a:pt x="940" y="3385"/>
                  <a:pt x="1113" y="3411"/>
                  <a:pt x="1157" y="3431"/>
                </a:cubicBezTo>
                <a:cubicBezTo>
                  <a:pt x="1178" y="3475"/>
                  <a:pt x="1205" y="3652"/>
                  <a:pt x="1218" y="3798"/>
                </a:cubicBezTo>
                <a:lnTo>
                  <a:pt x="1219" y="3805"/>
                </a:lnTo>
                <a:cubicBezTo>
                  <a:pt x="1219" y="3805"/>
                  <a:pt x="1223" y="3842"/>
                  <a:pt x="1192" y="3873"/>
                </a:cubicBezTo>
                <a:cubicBezTo>
                  <a:pt x="1072" y="3993"/>
                  <a:pt x="741" y="4327"/>
                  <a:pt x="738" y="4330"/>
                </a:cubicBezTo>
                <a:cubicBezTo>
                  <a:pt x="710" y="4358"/>
                  <a:pt x="699" y="4393"/>
                  <a:pt x="707" y="4427"/>
                </a:cubicBezTo>
                <a:cubicBezTo>
                  <a:pt x="718" y="4467"/>
                  <a:pt x="752" y="4489"/>
                  <a:pt x="780" y="4497"/>
                </a:cubicBezTo>
                <a:cubicBezTo>
                  <a:pt x="864" y="4519"/>
                  <a:pt x="950" y="4531"/>
                  <a:pt x="1037" y="4531"/>
                </a:cubicBezTo>
                <a:cubicBezTo>
                  <a:pt x="1298" y="4531"/>
                  <a:pt x="1544" y="4429"/>
                  <a:pt x="1729" y="4244"/>
                </a:cubicBezTo>
                <a:cubicBezTo>
                  <a:pt x="1914" y="4059"/>
                  <a:pt x="2016" y="3813"/>
                  <a:pt x="2016" y="3551"/>
                </a:cubicBezTo>
                <a:cubicBezTo>
                  <a:pt x="2016" y="3412"/>
                  <a:pt x="1987" y="3277"/>
                  <a:pt x="1932" y="3153"/>
                </a:cubicBezTo>
                <a:cubicBezTo>
                  <a:pt x="1954" y="3139"/>
                  <a:pt x="1975" y="3122"/>
                  <a:pt x="1994" y="3103"/>
                </a:cubicBezTo>
                <a:lnTo>
                  <a:pt x="2417" y="2681"/>
                </a:lnTo>
                <a:lnTo>
                  <a:pt x="2535" y="2799"/>
                </a:lnTo>
                <a:lnTo>
                  <a:pt x="2469" y="2866"/>
                </a:lnTo>
                <a:cubicBezTo>
                  <a:pt x="2431" y="2904"/>
                  <a:pt x="2410" y="2954"/>
                  <a:pt x="2410" y="3007"/>
                </a:cubicBezTo>
                <a:cubicBezTo>
                  <a:pt x="2410" y="3061"/>
                  <a:pt x="2431" y="3111"/>
                  <a:pt x="2469" y="3149"/>
                </a:cubicBezTo>
                <a:lnTo>
                  <a:pt x="2721" y="3401"/>
                </a:lnTo>
                <a:cubicBezTo>
                  <a:pt x="2712" y="3427"/>
                  <a:pt x="2707" y="3455"/>
                  <a:pt x="2707" y="3484"/>
                </a:cubicBezTo>
                <a:cubicBezTo>
                  <a:pt x="2707" y="3552"/>
                  <a:pt x="2734" y="3615"/>
                  <a:pt x="2781" y="3663"/>
                </a:cubicBezTo>
                <a:lnTo>
                  <a:pt x="3834" y="4715"/>
                </a:lnTo>
                <a:cubicBezTo>
                  <a:pt x="3881" y="4763"/>
                  <a:pt x="3945" y="4789"/>
                  <a:pt x="4013" y="4789"/>
                </a:cubicBezTo>
                <a:cubicBezTo>
                  <a:pt x="4081" y="4789"/>
                  <a:pt x="4144" y="4763"/>
                  <a:pt x="4192" y="4715"/>
                </a:cubicBezTo>
                <a:lnTo>
                  <a:pt x="4734" y="4173"/>
                </a:lnTo>
                <a:cubicBezTo>
                  <a:pt x="4782" y="4126"/>
                  <a:pt x="4808" y="4062"/>
                  <a:pt x="4808" y="3994"/>
                </a:cubicBezTo>
                <a:cubicBezTo>
                  <a:pt x="4808" y="3926"/>
                  <a:pt x="4782" y="3863"/>
                  <a:pt x="4734" y="38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ïşļîḓe">
            <a:extLst>
              <a:ext uri="{FF2B5EF4-FFF2-40B4-BE49-F238E27FC236}">
                <a16:creationId xmlns:a16="http://schemas.microsoft.com/office/drawing/2014/main" id="{E120C623-FBCD-4EB6-85DC-3F29F69161C7}"/>
              </a:ext>
            </a:extLst>
          </p:cNvPr>
          <p:cNvSpPr/>
          <p:nvPr/>
        </p:nvSpPr>
        <p:spPr bwMode="auto">
          <a:xfrm>
            <a:off x="2324821" y="4385177"/>
            <a:ext cx="378122" cy="3775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8649" h="594741">
                <a:moveTo>
                  <a:pt x="411175" y="315251"/>
                </a:moveTo>
                <a:cubicBezTo>
                  <a:pt x="392328" y="315251"/>
                  <a:pt x="373301" y="322420"/>
                  <a:pt x="358940" y="336757"/>
                </a:cubicBezTo>
                <a:cubicBezTo>
                  <a:pt x="330220" y="365432"/>
                  <a:pt x="330220" y="411311"/>
                  <a:pt x="358940" y="439986"/>
                </a:cubicBezTo>
                <a:cubicBezTo>
                  <a:pt x="387661" y="468660"/>
                  <a:pt x="435049" y="468660"/>
                  <a:pt x="462333" y="439986"/>
                </a:cubicBezTo>
                <a:cubicBezTo>
                  <a:pt x="491053" y="411311"/>
                  <a:pt x="491053" y="365432"/>
                  <a:pt x="462333" y="336757"/>
                </a:cubicBezTo>
                <a:cubicBezTo>
                  <a:pt x="448691" y="322420"/>
                  <a:pt x="430023" y="315251"/>
                  <a:pt x="411175" y="315251"/>
                </a:cubicBezTo>
                <a:close/>
                <a:moveTo>
                  <a:pt x="410816" y="276182"/>
                </a:moveTo>
                <a:cubicBezTo>
                  <a:pt x="439716" y="276182"/>
                  <a:pt x="468795" y="287293"/>
                  <a:pt x="491053" y="309516"/>
                </a:cubicBezTo>
                <a:cubicBezTo>
                  <a:pt x="525517" y="342492"/>
                  <a:pt x="532697" y="394106"/>
                  <a:pt x="514029" y="435685"/>
                </a:cubicBezTo>
                <a:lnTo>
                  <a:pt x="578649" y="500203"/>
                </a:lnTo>
                <a:lnTo>
                  <a:pt x="522645" y="556118"/>
                </a:lnTo>
                <a:lnTo>
                  <a:pt x="458025" y="491600"/>
                </a:lnTo>
                <a:cubicBezTo>
                  <a:pt x="416381" y="510239"/>
                  <a:pt x="366121" y="503070"/>
                  <a:pt x="331656" y="468660"/>
                </a:cubicBezTo>
                <a:cubicBezTo>
                  <a:pt x="287140" y="424215"/>
                  <a:pt x="287140" y="352528"/>
                  <a:pt x="331656" y="309516"/>
                </a:cubicBezTo>
                <a:cubicBezTo>
                  <a:pt x="353197" y="287293"/>
                  <a:pt x="381917" y="276182"/>
                  <a:pt x="410816" y="276182"/>
                </a:cubicBezTo>
                <a:close/>
                <a:moveTo>
                  <a:pt x="134949" y="20001"/>
                </a:moveTo>
                <a:lnTo>
                  <a:pt x="134949" y="144835"/>
                </a:lnTo>
                <a:lnTo>
                  <a:pt x="17242" y="144835"/>
                </a:lnTo>
                <a:close/>
                <a:moveTo>
                  <a:pt x="172278" y="0"/>
                </a:moveTo>
                <a:lnTo>
                  <a:pt x="480943" y="0"/>
                </a:lnTo>
                <a:lnTo>
                  <a:pt x="480943" y="276591"/>
                </a:lnTo>
                <a:cubicBezTo>
                  <a:pt x="460844" y="263693"/>
                  <a:pt x="436438" y="256527"/>
                  <a:pt x="410596" y="256527"/>
                </a:cubicBezTo>
                <a:cubicBezTo>
                  <a:pt x="381883" y="256527"/>
                  <a:pt x="354606" y="265126"/>
                  <a:pt x="331636" y="282323"/>
                </a:cubicBezTo>
                <a:lnTo>
                  <a:pt x="81832" y="282323"/>
                </a:lnTo>
                <a:lnTo>
                  <a:pt x="81832" y="322450"/>
                </a:lnTo>
                <a:lnTo>
                  <a:pt x="295744" y="322450"/>
                </a:lnTo>
                <a:cubicBezTo>
                  <a:pt x="288566" y="335348"/>
                  <a:pt x="282823" y="351112"/>
                  <a:pt x="279952" y="366877"/>
                </a:cubicBezTo>
                <a:lnTo>
                  <a:pt x="81832" y="366877"/>
                </a:lnTo>
                <a:lnTo>
                  <a:pt x="81832" y="407004"/>
                </a:lnTo>
                <a:lnTo>
                  <a:pt x="279952" y="407004"/>
                </a:lnTo>
                <a:cubicBezTo>
                  <a:pt x="281388" y="422768"/>
                  <a:pt x="287130" y="438532"/>
                  <a:pt x="294309" y="451430"/>
                </a:cubicBezTo>
                <a:lnTo>
                  <a:pt x="81832" y="451430"/>
                </a:lnTo>
                <a:lnTo>
                  <a:pt x="81832" y="491557"/>
                </a:lnTo>
                <a:lnTo>
                  <a:pt x="327329" y="491557"/>
                </a:lnTo>
                <a:cubicBezTo>
                  <a:pt x="350299" y="511621"/>
                  <a:pt x="380448" y="521653"/>
                  <a:pt x="410596" y="521653"/>
                </a:cubicBezTo>
                <a:cubicBezTo>
                  <a:pt x="424953" y="521653"/>
                  <a:pt x="439309" y="518786"/>
                  <a:pt x="453666" y="514487"/>
                </a:cubicBezTo>
                <a:lnTo>
                  <a:pt x="480943" y="543149"/>
                </a:lnTo>
                <a:lnTo>
                  <a:pt x="480943" y="594741"/>
                </a:lnTo>
                <a:lnTo>
                  <a:pt x="0" y="594741"/>
                </a:lnTo>
                <a:lnTo>
                  <a:pt x="0" y="180572"/>
                </a:lnTo>
                <a:lnTo>
                  <a:pt x="172278" y="180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ïŝľíďé">
            <a:extLst>
              <a:ext uri="{FF2B5EF4-FFF2-40B4-BE49-F238E27FC236}">
                <a16:creationId xmlns:a16="http://schemas.microsoft.com/office/drawing/2014/main" id="{8B1C2F09-3426-461E-B0E5-72BDED6973FD}"/>
              </a:ext>
            </a:extLst>
          </p:cNvPr>
          <p:cNvSpPr/>
          <p:nvPr/>
        </p:nvSpPr>
        <p:spPr>
          <a:xfrm>
            <a:off x="3138006" y="3463109"/>
            <a:ext cx="369802" cy="322816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cs typeface="+mn-ea"/>
              <a:sym typeface="+mn-lt"/>
            </a:endParaRPr>
          </a:p>
        </p:txBody>
      </p:sp>
      <p:sp>
        <p:nvSpPr>
          <p:cNvPr id="22" name="îsliḑe">
            <a:extLst>
              <a:ext uri="{FF2B5EF4-FFF2-40B4-BE49-F238E27FC236}">
                <a16:creationId xmlns:a16="http://schemas.microsoft.com/office/drawing/2014/main" id="{3E8BF06B-EE92-4C97-85C4-0A1D62D048FB}"/>
              </a:ext>
            </a:extLst>
          </p:cNvPr>
          <p:cNvSpPr/>
          <p:nvPr/>
        </p:nvSpPr>
        <p:spPr>
          <a:xfrm>
            <a:off x="4042905" y="2454631"/>
            <a:ext cx="373132" cy="33647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cs typeface="+mn-ea"/>
              <a:sym typeface="+mn-lt"/>
            </a:endParaRPr>
          </a:p>
        </p:txBody>
      </p:sp>
      <p:sp>
        <p:nvSpPr>
          <p:cNvPr id="23" name="íṩḻíḓé">
            <a:extLst>
              <a:ext uri="{FF2B5EF4-FFF2-40B4-BE49-F238E27FC236}">
                <a16:creationId xmlns:a16="http://schemas.microsoft.com/office/drawing/2014/main" id="{2965F2DA-56BD-4C90-8FF8-A63BC3DD379B}"/>
              </a:ext>
            </a:extLst>
          </p:cNvPr>
          <p:cNvSpPr/>
          <p:nvPr/>
        </p:nvSpPr>
        <p:spPr>
          <a:xfrm>
            <a:off x="6539195" y="2068255"/>
            <a:ext cx="3998106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íṩḻíḓé">
            <a:extLst>
              <a:ext uri="{FF2B5EF4-FFF2-40B4-BE49-F238E27FC236}">
                <a16:creationId xmlns:a16="http://schemas.microsoft.com/office/drawing/2014/main" id="{6F6DD9C8-62A8-4A7C-96ED-077ED7A65C23}"/>
              </a:ext>
            </a:extLst>
          </p:cNvPr>
          <p:cNvSpPr/>
          <p:nvPr/>
        </p:nvSpPr>
        <p:spPr>
          <a:xfrm>
            <a:off x="6574738" y="2998962"/>
            <a:ext cx="3998106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íṩḻíḓé">
            <a:extLst>
              <a:ext uri="{FF2B5EF4-FFF2-40B4-BE49-F238E27FC236}">
                <a16:creationId xmlns:a16="http://schemas.microsoft.com/office/drawing/2014/main" id="{44D143AC-7C93-422D-814F-FA6C16EEB68A}"/>
              </a:ext>
            </a:extLst>
          </p:cNvPr>
          <p:cNvSpPr/>
          <p:nvPr/>
        </p:nvSpPr>
        <p:spPr>
          <a:xfrm>
            <a:off x="6574737" y="3821265"/>
            <a:ext cx="3998106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íṩḻíḓé">
            <a:extLst>
              <a:ext uri="{FF2B5EF4-FFF2-40B4-BE49-F238E27FC236}">
                <a16:creationId xmlns:a16="http://schemas.microsoft.com/office/drawing/2014/main" id="{6EB80D4A-CDC3-481C-AE80-A55101C1B759}"/>
              </a:ext>
            </a:extLst>
          </p:cNvPr>
          <p:cNvSpPr/>
          <p:nvPr/>
        </p:nvSpPr>
        <p:spPr>
          <a:xfrm>
            <a:off x="6574737" y="4781088"/>
            <a:ext cx="3998106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7A35FBA-454E-4F21-807C-571DC442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9" name="îślïḓê">
            <a:extLst>
              <a:ext uri="{FF2B5EF4-FFF2-40B4-BE49-F238E27FC236}">
                <a16:creationId xmlns:a16="http://schemas.microsoft.com/office/drawing/2014/main" id="{32D74944-8527-4952-9AE1-758F7EC4228E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1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1iḍe">
            <a:extLst>
              <a:ext uri="{FF2B5EF4-FFF2-40B4-BE49-F238E27FC236}">
                <a16:creationId xmlns:a16="http://schemas.microsoft.com/office/drawing/2014/main" id="{F2395B8D-32FE-4BB9-8459-BA630AF6D918}"/>
              </a:ext>
            </a:extLst>
          </p:cNvPr>
          <p:cNvSpPr/>
          <p:nvPr/>
        </p:nvSpPr>
        <p:spPr bwMode="auto">
          <a:xfrm>
            <a:off x="8922866" y="2496310"/>
            <a:ext cx="2465778" cy="2284480"/>
          </a:xfrm>
          <a:custGeom>
            <a:avLst/>
            <a:gdLst>
              <a:gd name="connsiteX0" fmla="*/ 445285 w 605804"/>
              <a:gd name="connsiteY0" fmla="*/ 326174 h 561262"/>
              <a:gd name="connsiteX1" fmla="*/ 441943 w 605804"/>
              <a:gd name="connsiteY1" fmla="*/ 329512 h 561262"/>
              <a:gd name="connsiteX2" fmla="*/ 441943 w 605804"/>
              <a:gd name="connsiteY2" fmla="*/ 343787 h 561262"/>
              <a:gd name="connsiteX3" fmla="*/ 419754 w 605804"/>
              <a:gd name="connsiteY3" fmla="*/ 353799 h 561262"/>
              <a:gd name="connsiteX4" fmla="*/ 410470 w 605804"/>
              <a:gd name="connsiteY4" fmla="*/ 376603 h 561262"/>
              <a:gd name="connsiteX5" fmla="*/ 419290 w 605804"/>
              <a:gd name="connsiteY5" fmla="*/ 399778 h 561262"/>
              <a:gd name="connsiteX6" fmla="*/ 447420 w 605804"/>
              <a:gd name="connsiteY6" fmla="*/ 415352 h 561262"/>
              <a:gd name="connsiteX7" fmla="*/ 458375 w 605804"/>
              <a:gd name="connsiteY7" fmla="*/ 422397 h 561262"/>
              <a:gd name="connsiteX8" fmla="*/ 461532 w 605804"/>
              <a:gd name="connsiteY8" fmla="*/ 432409 h 561262"/>
              <a:gd name="connsiteX9" fmla="*/ 458561 w 605804"/>
              <a:gd name="connsiteY9" fmla="*/ 441493 h 561262"/>
              <a:gd name="connsiteX10" fmla="*/ 449648 w 605804"/>
              <a:gd name="connsiteY10" fmla="*/ 444923 h 561262"/>
              <a:gd name="connsiteX11" fmla="*/ 438136 w 605804"/>
              <a:gd name="connsiteY11" fmla="*/ 440474 h 561262"/>
              <a:gd name="connsiteX12" fmla="*/ 433773 w 605804"/>
              <a:gd name="connsiteY12" fmla="*/ 429350 h 561262"/>
              <a:gd name="connsiteX13" fmla="*/ 429966 w 605804"/>
              <a:gd name="connsiteY13" fmla="*/ 426012 h 561262"/>
              <a:gd name="connsiteX14" fmla="*/ 410377 w 605804"/>
              <a:gd name="connsiteY14" fmla="*/ 426383 h 561262"/>
              <a:gd name="connsiteX15" fmla="*/ 406571 w 605804"/>
              <a:gd name="connsiteY15" fmla="*/ 430369 h 561262"/>
              <a:gd name="connsiteX16" fmla="*/ 416690 w 605804"/>
              <a:gd name="connsiteY16" fmla="*/ 454471 h 561262"/>
              <a:gd name="connsiteX17" fmla="*/ 441943 w 605804"/>
              <a:gd name="connsiteY17" fmla="*/ 465317 h 561262"/>
              <a:gd name="connsiteX18" fmla="*/ 441943 w 605804"/>
              <a:gd name="connsiteY18" fmla="*/ 478666 h 561262"/>
              <a:gd name="connsiteX19" fmla="*/ 445285 w 605804"/>
              <a:gd name="connsiteY19" fmla="*/ 482003 h 561262"/>
              <a:gd name="connsiteX20" fmla="*/ 457261 w 605804"/>
              <a:gd name="connsiteY20" fmla="*/ 482003 h 561262"/>
              <a:gd name="connsiteX21" fmla="*/ 460603 w 605804"/>
              <a:gd name="connsiteY21" fmla="*/ 478666 h 561262"/>
              <a:gd name="connsiteX22" fmla="*/ 460603 w 605804"/>
              <a:gd name="connsiteY22" fmla="*/ 464854 h 561262"/>
              <a:gd name="connsiteX23" fmla="*/ 480471 w 605804"/>
              <a:gd name="connsiteY23" fmla="*/ 455213 h 561262"/>
              <a:gd name="connsiteX24" fmla="*/ 489477 w 605804"/>
              <a:gd name="connsiteY24" fmla="*/ 432316 h 561262"/>
              <a:gd name="connsiteX25" fmla="*/ 480564 w 605804"/>
              <a:gd name="connsiteY25" fmla="*/ 409326 h 561262"/>
              <a:gd name="connsiteX26" fmla="*/ 452619 w 605804"/>
              <a:gd name="connsiteY26" fmla="*/ 393104 h 561262"/>
              <a:gd name="connsiteX27" fmla="*/ 441479 w 605804"/>
              <a:gd name="connsiteY27" fmla="*/ 385966 h 561262"/>
              <a:gd name="connsiteX28" fmla="*/ 438229 w 605804"/>
              <a:gd name="connsiteY28" fmla="*/ 376789 h 561262"/>
              <a:gd name="connsiteX29" fmla="*/ 441107 w 605804"/>
              <a:gd name="connsiteY29" fmla="*/ 367704 h 561262"/>
              <a:gd name="connsiteX30" fmla="*/ 449741 w 605804"/>
              <a:gd name="connsiteY30" fmla="*/ 364089 h 561262"/>
              <a:gd name="connsiteX31" fmla="*/ 458932 w 605804"/>
              <a:gd name="connsiteY31" fmla="*/ 368446 h 561262"/>
              <a:gd name="connsiteX32" fmla="*/ 462275 w 605804"/>
              <a:gd name="connsiteY32" fmla="*/ 378272 h 561262"/>
              <a:gd name="connsiteX33" fmla="*/ 466081 w 605804"/>
              <a:gd name="connsiteY33" fmla="*/ 381609 h 561262"/>
              <a:gd name="connsiteX34" fmla="*/ 485763 w 605804"/>
              <a:gd name="connsiteY34" fmla="*/ 381424 h 561262"/>
              <a:gd name="connsiteX35" fmla="*/ 489569 w 605804"/>
              <a:gd name="connsiteY35" fmla="*/ 377438 h 561262"/>
              <a:gd name="connsiteX36" fmla="*/ 481307 w 605804"/>
              <a:gd name="connsiteY36" fmla="*/ 355931 h 561262"/>
              <a:gd name="connsiteX37" fmla="*/ 460603 w 605804"/>
              <a:gd name="connsiteY37" fmla="*/ 344344 h 561262"/>
              <a:gd name="connsiteX38" fmla="*/ 460603 w 605804"/>
              <a:gd name="connsiteY38" fmla="*/ 329512 h 561262"/>
              <a:gd name="connsiteX39" fmla="*/ 457261 w 605804"/>
              <a:gd name="connsiteY39" fmla="*/ 326174 h 561262"/>
              <a:gd name="connsiteX40" fmla="*/ 434887 w 605804"/>
              <a:gd name="connsiteY40" fmla="*/ 246823 h 561262"/>
              <a:gd name="connsiteX41" fmla="*/ 461718 w 605804"/>
              <a:gd name="connsiteY41" fmla="*/ 246823 h 561262"/>
              <a:gd name="connsiteX42" fmla="*/ 461718 w 605804"/>
              <a:gd name="connsiteY42" fmla="*/ 278063 h 561262"/>
              <a:gd name="connsiteX43" fmla="*/ 574517 w 605804"/>
              <a:gd name="connsiteY43" fmla="*/ 390694 h 561262"/>
              <a:gd name="connsiteX44" fmla="*/ 605804 w 605804"/>
              <a:gd name="connsiteY44" fmla="*/ 390694 h 561262"/>
              <a:gd name="connsiteX45" fmla="*/ 605804 w 605804"/>
              <a:gd name="connsiteY45" fmla="*/ 417391 h 561262"/>
              <a:gd name="connsiteX46" fmla="*/ 574517 w 605804"/>
              <a:gd name="connsiteY46" fmla="*/ 417391 h 561262"/>
              <a:gd name="connsiteX47" fmla="*/ 461718 w 605804"/>
              <a:gd name="connsiteY47" fmla="*/ 529929 h 561262"/>
              <a:gd name="connsiteX48" fmla="*/ 461718 w 605804"/>
              <a:gd name="connsiteY48" fmla="*/ 561262 h 561262"/>
              <a:gd name="connsiteX49" fmla="*/ 434887 w 605804"/>
              <a:gd name="connsiteY49" fmla="*/ 561262 h 561262"/>
              <a:gd name="connsiteX50" fmla="*/ 434887 w 605804"/>
              <a:gd name="connsiteY50" fmla="*/ 530115 h 561262"/>
              <a:gd name="connsiteX51" fmla="*/ 322087 w 605804"/>
              <a:gd name="connsiteY51" fmla="*/ 417484 h 561262"/>
              <a:gd name="connsiteX52" fmla="*/ 290800 w 605804"/>
              <a:gd name="connsiteY52" fmla="*/ 417484 h 561262"/>
              <a:gd name="connsiteX53" fmla="*/ 290800 w 605804"/>
              <a:gd name="connsiteY53" fmla="*/ 390694 h 561262"/>
              <a:gd name="connsiteX54" fmla="*/ 322087 w 605804"/>
              <a:gd name="connsiteY54" fmla="*/ 390694 h 561262"/>
              <a:gd name="connsiteX55" fmla="*/ 434887 w 605804"/>
              <a:gd name="connsiteY55" fmla="*/ 278063 h 561262"/>
              <a:gd name="connsiteX56" fmla="*/ 229238 w 605804"/>
              <a:gd name="connsiteY56" fmla="*/ 401 h 561262"/>
              <a:gd name="connsiteX57" fmla="*/ 284946 w 605804"/>
              <a:gd name="connsiteY57" fmla="*/ 12174 h 561262"/>
              <a:gd name="connsiteX58" fmla="*/ 312057 w 605804"/>
              <a:gd name="connsiteY58" fmla="*/ 37295 h 561262"/>
              <a:gd name="connsiteX59" fmla="*/ 341954 w 605804"/>
              <a:gd name="connsiteY59" fmla="*/ 131662 h 561262"/>
              <a:gd name="connsiteX60" fmla="*/ 339911 w 605804"/>
              <a:gd name="connsiteY60" fmla="*/ 140098 h 561262"/>
              <a:gd name="connsiteX61" fmla="*/ 347896 w 605804"/>
              <a:gd name="connsiteY61" fmla="*/ 179773 h 561262"/>
              <a:gd name="connsiteX62" fmla="*/ 328677 w 605804"/>
              <a:gd name="connsiteY62" fmla="*/ 213144 h 561262"/>
              <a:gd name="connsiteX63" fmla="*/ 315214 w 605804"/>
              <a:gd name="connsiteY63" fmla="*/ 249945 h 561262"/>
              <a:gd name="connsiteX64" fmla="*/ 315214 w 605804"/>
              <a:gd name="connsiteY64" fmla="*/ 295831 h 561262"/>
              <a:gd name="connsiteX65" fmla="*/ 317628 w 605804"/>
              <a:gd name="connsiteY65" fmla="*/ 299632 h 561262"/>
              <a:gd name="connsiteX66" fmla="*/ 334712 w 605804"/>
              <a:gd name="connsiteY66" fmla="*/ 308438 h 561262"/>
              <a:gd name="connsiteX67" fmla="*/ 303794 w 605804"/>
              <a:gd name="connsiteY67" fmla="*/ 368877 h 561262"/>
              <a:gd name="connsiteX68" fmla="*/ 290795 w 605804"/>
              <a:gd name="connsiteY68" fmla="*/ 368877 h 561262"/>
              <a:gd name="connsiteX69" fmla="*/ 268976 w 605804"/>
              <a:gd name="connsiteY69" fmla="*/ 390662 h 561262"/>
              <a:gd name="connsiteX70" fmla="*/ 268976 w 605804"/>
              <a:gd name="connsiteY70" fmla="*/ 417359 h 561262"/>
              <a:gd name="connsiteX71" fmla="*/ 290795 w 605804"/>
              <a:gd name="connsiteY71" fmla="*/ 439050 h 561262"/>
              <a:gd name="connsiteX72" fmla="*/ 303794 w 605804"/>
              <a:gd name="connsiteY72" fmla="*/ 439050 h 561262"/>
              <a:gd name="connsiteX73" fmla="*/ 328398 w 605804"/>
              <a:gd name="connsiteY73" fmla="*/ 491332 h 561262"/>
              <a:gd name="connsiteX74" fmla="*/ 267769 w 605804"/>
              <a:gd name="connsiteY74" fmla="*/ 491332 h 561262"/>
              <a:gd name="connsiteX75" fmla="*/ 205655 w 605804"/>
              <a:gd name="connsiteY75" fmla="*/ 491332 h 561262"/>
              <a:gd name="connsiteX76" fmla="*/ 0 w 605804"/>
              <a:gd name="connsiteY76" fmla="*/ 491332 h 561262"/>
              <a:gd name="connsiteX77" fmla="*/ 0 w 605804"/>
              <a:gd name="connsiteY77" fmla="*/ 424775 h 561262"/>
              <a:gd name="connsiteX78" fmla="*/ 16991 w 605804"/>
              <a:gd name="connsiteY78" fmla="*/ 388529 h 561262"/>
              <a:gd name="connsiteX79" fmla="*/ 155704 w 605804"/>
              <a:gd name="connsiteY79" fmla="*/ 299632 h 561262"/>
              <a:gd name="connsiteX80" fmla="*/ 157839 w 605804"/>
              <a:gd name="connsiteY80" fmla="*/ 295831 h 561262"/>
              <a:gd name="connsiteX81" fmla="*/ 157839 w 605804"/>
              <a:gd name="connsiteY81" fmla="*/ 249945 h 561262"/>
              <a:gd name="connsiteX82" fmla="*/ 144376 w 605804"/>
              <a:gd name="connsiteY82" fmla="*/ 213144 h 561262"/>
              <a:gd name="connsiteX83" fmla="*/ 125157 w 605804"/>
              <a:gd name="connsiteY83" fmla="*/ 179773 h 561262"/>
              <a:gd name="connsiteX84" fmla="*/ 132678 w 605804"/>
              <a:gd name="connsiteY84" fmla="*/ 140098 h 561262"/>
              <a:gd name="connsiteX85" fmla="*/ 130728 w 605804"/>
              <a:gd name="connsiteY85" fmla="*/ 131662 h 561262"/>
              <a:gd name="connsiteX86" fmla="*/ 130449 w 605804"/>
              <a:gd name="connsiteY86" fmla="*/ 85313 h 561262"/>
              <a:gd name="connsiteX87" fmla="*/ 157561 w 605804"/>
              <a:gd name="connsiteY87" fmla="*/ 37852 h 561262"/>
              <a:gd name="connsiteX88" fmla="*/ 182722 w 605804"/>
              <a:gd name="connsiteY88" fmla="*/ 17087 h 561262"/>
              <a:gd name="connsiteX89" fmla="*/ 207141 w 605804"/>
              <a:gd name="connsiteY89" fmla="*/ 4665 h 561262"/>
              <a:gd name="connsiteX90" fmla="*/ 229238 w 605804"/>
              <a:gd name="connsiteY90" fmla="*/ 401 h 56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804" h="561262">
                <a:moveTo>
                  <a:pt x="445285" y="326174"/>
                </a:moveTo>
                <a:cubicBezTo>
                  <a:pt x="443428" y="326174"/>
                  <a:pt x="441943" y="327658"/>
                  <a:pt x="441943" y="329512"/>
                </a:cubicBezTo>
                <a:lnTo>
                  <a:pt x="441943" y="343787"/>
                </a:lnTo>
                <a:cubicBezTo>
                  <a:pt x="432752" y="345085"/>
                  <a:pt x="425510" y="348422"/>
                  <a:pt x="419754" y="353799"/>
                </a:cubicBezTo>
                <a:cubicBezTo>
                  <a:pt x="413627" y="359732"/>
                  <a:pt x="410470" y="367333"/>
                  <a:pt x="410470" y="376603"/>
                </a:cubicBezTo>
                <a:cubicBezTo>
                  <a:pt x="410470" y="386800"/>
                  <a:pt x="413441" y="394494"/>
                  <a:pt x="419290" y="399778"/>
                </a:cubicBezTo>
                <a:cubicBezTo>
                  <a:pt x="425139" y="405155"/>
                  <a:pt x="434516" y="410346"/>
                  <a:pt x="447420" y="415352"/>
                </a:cubicBezTo>
                <a:cubicBezTo>
                  <a:pt x="452619" y="417762"/>
                  <a:pt x="456333" y="420080"/>
                  <a:pt x="458375" y="422397"/>
                </a:cubicBezTo>
                <a:cubicBezTo>
                  <a:pt x="460511" y="424807"/>
                  <a:pt x="461532" y="428145"/>
                  <a:pt x="461532" y="432409"/>
                </a:cubicBezTo>
                <a:cubicBezTo>
                  <a:pt x="461532" y="436117"/>
                  <a:pt x="460511" y="439083"/>
                  <a:pt x="458561" y="441493"/>
                </a:cubicBezTo>
                <a:cubicBezTo>
                  <a:pt x="456519" y="443811"/>
                  <a:pt x="453548" y="444923"/>
                  <a:pt x="449648" y="444923"/>
                </a:cubicBezTo>
                <a:cubicBezTo>
                  <a:pt x="444914" y="444923"/>
                  <a:pt x="441107" y="443440"/>
                  <a:pt x="438136" y="440474"/>
                </a:cubicBezTo>
                <a:cubicBezTo>
                  <a:pt x="435630" y="438156"/>
                  <a:pt x="434237" y="434263"/>
                  <a:pt x="433773" y="429350"/>
                </a:cubicBezTo>
                <a:cubicBezTo>
                  <a:pt x="433680" y="427403"/>
                  <a:pt x="431916" y="426012"/>
                  <a:pt x="429966" y="426012"/>
                </a:cubicBezTo>
                <a:lnTo>
                  <a:pt x="410377" y="426383"/>
                </a:lnTo>
                <a:cubicBezTo>
                  <a:pt x="408242" y="426383"/>
                  <a:pt x="406385" y="428237"/>
                  <a:pt x="406571" y="430369"/>
                </a:cubicBezTo>
                <a:cubicBezTo>
                  <a:pt x="407035" y="440752"/>
                  <a:pt x="410470" y="448724"/>
                  <a:pt x="416690" y="454471"/>
                </a:cubicBezTo>
                <a:cubicBezTo>
                  <a:pt x="423375" y="460497"/>
                  <a:pt x="431916" y="464112"/>
                  <a:pt x="441943" y="465317"/>
                </a:cubicBezTo>
                <a:lnTo>
                  <a:pt x="441943" y="478666"/>
                </a:lnTo>
                <a:cubicBezTo>
                  <a:pt x="441943" y="480520"/>
                  <a:pt x="443428" y="482003"/>
                  <a:pt x="445285" y="482003"/>
                </a:cubicBezTo>
                <a:lnTo>
                  <a:pt x="457261" y="482003"/>
                </a:lnTo>
                <a:cubicBezTo>
                  <a:pt x="459118" y="482003"/>
                  <a:pt x="460603" y="480520"/>
                  <a:pt x="460603" y="478666"/>
                </a:cubicBezTo>
                <a:lnTo>
                  <a:pt x="460603" y="464854"/>
                </a:lnTo>
                <a:cubicBezTo>
                  <a:pt x="468773" y="463371"/>
                  <a:pt x="475365" y="460126"/>
                  <a:pt x="480471" y="455213"/>
                </a:cubicBezTo>
                <a:cubicBezTo>
                  <a:pt x="486506" y="449466"/>
                  <a:pt x="489477" y="441864"/>
                  <a:pt x="489477" y="432316"/>
                </a:cubicBezTo>
                <a:cubicBezTo>
                  <a:pt x="489477" y="422397"/>
                  <a:pt x="486506" y="414610"/>
                  <a:pt x="480564" y="409326"/>
                </a:cubicBezTo>
                <a:cubicBezTo>
                  <a:pt x="474622" y="403857"/>
                  <a:pt x="465245" y="398573"/>
                  <a:pt x="452619" y="393104"/>
                </a:cubicBezTo>
                <a:cubicBezTo>
                  <a:pt x="447142" y="390694"/>
                  <a:pt x="443428" y="388283"/>
                  <a:pt x="441479" y="385966"/>
                </a:cubicBezTo>
                <a:cubicBezTo>
                  <a:pt x="439436" y="383648"/>
                  <a:pt x="438508" y="380682"/>
                  <a:pt x="438229" y="376789"/>
                </a:cubicBezTo>
                <a:cubicBezTo>
                  <a:pt x="438229" y="373081"/>
                  <a:pt x="439250" y="370022"/>
                  <a:pt x="441107" y="367704"/>
                </a:cubicBezTo>
                <a:cubicBezTo>
                  <a:pt x="442964" y="365294"/>
                  <a:pt x="445935" y="364089"/>
                  <a:pt x="449741" y="364089"/>
                </a:cubicBezTo>
                <a:cubicBezTo>
                  <a:pt x="453548" y="364089"/>
                  <a:pt x="456519" y="365479"/>
                  <a:pt x="458932" y="368446"/>
                </a:cubicBezTo>
                <a:cubicBezTo>
                  <a:pt x="460789" y="370763"/>
                  <a:pt x="461903" y="374008"/>
                  <a:pt x="462275" y="378272"/>
                </a:cubicBezTo>
                <a:cubicBezTo>
                  <a:pt x="462367" y="380311"/>
                  <a:pt x="464131" y="381609"/>
                  <a:pt x="466081" y="381609"/>
                </a:cubicBezTo>
                <a:lnTo>
                  <a:pt x="485763" y="381424"/>
                </a:lnTo>
                <a:cubicBezTo>
                  <a:pt x="487991" y="381424"/>
                  <a:pt x="489755" y="379570"/>
                  <a:pt x="489569" y="377438"/>
                </a:cubicBezTo>
                <a:cubicBezTo>
                  <a:pt x="489105" y="368909"/>
                  <a:pt x="486227" y="361771"/>
                  <a:pt x="481307" y="355931"/>
                </a:cubicBezTo>
                <a:cubicBezTo>
                  <a:pt x="476108" y="349906"/>
                  <a:pt x="469145" y="346012"/>
                  <a:pt x="460603" y="344344"/>
                </a:cubicBezTo>
                <a:lnTo>
                  <a:pt x="460603" y="329512"/>
                </a:lnTo>
                <a:cubicBezTo>
                  <a:pt x="460603" y="327658"/>
                  <a:pt x="459118" y="326174"/>
                  <a:pt x="457261" y="326174"/>
                </a:cubicBezTo>
                <a:close/>
                <a:moveTo>
                  <a:pt x="434887" y="246823"/>
                </a:moveTo>
                <a:lnTo>
                  <a:pt x="461718" y="246823"/>
                </a:lnTo>
                <a:lnTo>
                  <a:pt x="461718" y="278063"/>
                </a:lnTo>
                <a:cubicBezTo>
                  <a:pt x="521042" y="284367"/>
                  <a:pt x="568204" y="331458"/>
                  <a:pt x="574517" y="390694"/>
                </a:cubicBezTo>
                <a:lnTo>
                  <a:pt x="605804" y="390694"/>
                </a:lnTo>
                <a:lnTo>
                  <a:pt x="605804" y="417391"/>
                </a:lnTo>
                <a:lnTo>
                  <a:pt x="574517" y="417391"/>
                </a:lnTo>
                <a:cubicBezTo>
                  <a:pt x="568204" y="476534"/>
                  <a:pt x="521042" y="523626"/>
                  <a:pt x="461718" y="529929"/>
                </a:cubicBezTo>
                <a:lnTo>
                  <a:pt x="461718" y="561262"/>
                </a:lnTo>
                <a:lnTo>
                  <a:pt x="434887" y="561262"/>
                </a:lnTo>
                <a:lnTo>
                  <a:pt x="434887" y="530115"/>
                </a:lnTo>
                <a:cubicBezTo>
                  <a:pt x="375563" y="523811"/>
                  <a:pt x="328400" y="476719"/>
                  <a:pt x="322087" y="417484"/>
                </a:cubicBezTo>
                <a:lnTo>
                  <a:pt x="290800" y="417484"/>
                </a:lnTo>
                <a:lnTo>
                  <a:pt x="290800" y="390694"/>
                </a:lnTo>
                <a:lnTo>
                  <a:pt x="322087" y="390694"/>
                </a:lnTo>
                <a:cubicBezTo>
                  <a:pt x="328400" y="331458"/>
                  <a:pt x="375563" y="284367"/>
                  <a:pt x="434887" y="278063"/>
                </a:cubicBezTo>
                <a:close/>
                <a:moveTo>
                  <a:pt x="229238" y="401"/>
                </a:moveTo>
                <a:cubicBezTo>
                  <a:pt x="253564" y="-1638"/>
                  <a:pt x="271855" y="4387"/>
                  <a:pt x="284946" y="12174"/>
                </a:cubicBezTo>
                <a:cubicBezTo>
                  <a:pt x="304629" y="22927"/>
                  <a:pt x="312057" y="37295"/>
                  <a:pt x="312057" y="37295"/>
                </a:cubicBezTo>
                <a:cubicBezTo>
                  <a:pt x="312057" y="37295"/>
                  <a:pt x="357180" y="40447"/>
                  <a:pt x="341954" y="131662"/>
                </a:cubicBezTo>
                <a:cubicBezTo>
                  <a:pt x="341396" y="134443"/>
                  <a:pt x="340654" y="137224"/>
                  <a:pt x="339911" y="140098"/>
                </a:cubicBezTo>
                <a:cubicBezTo>
                  <a:pt x="348453" y="140098"/>
                  <a:pt x="357273" y="146772"/>
                  <a:pt x="347896" y="179773"/>
                </a:cubicBezTo>
                <a:cubicBezTo>
                  <a:pt x="340561" y="205450"/>
                  <a:pt x="333876" y="212773"/>
                  <a:pt x="328677" y="213144"/>
                </a:cubicBezTo>
                <a:cubicBezTo>
                  <a:pt x="326820" y="224917"/>
                  <a:pt x="322270" y="237709"/>
                  <a:pt x="315214" y="249945"/>
                </a:cubicBezTo>
                <a:lnTo>
                  <a:pt x="315214" y="295831"/>
                </a:lnTo>
                <a:cubicBezTo>
                  <a:pt x="315214" y="297407"/>
                  <a:pt x="316142" y="298890"/>
                  <a:pt x="317628" y="299632"/>
                </a:cubicBezTo>
                <a:cubicBezTo>
                  <a:pt x="320785" y="301115"/>
                  <a:pt x="326727" y="304267"/>
                  <a:pt x="334712" y="308438"/>
                </a:cubicBezTo>
                <a:cubicBezTo>
                  <a:pt x="320135" y="325773"/>
                  <a:pt x="309364" y="346259"/>
                  <a:pt x="303794" y="368877"/>
                </a:cubicBezTo>
                <a:lnTo>
                  <a:pt x="290795" y="368877"/>
                </a:lnTo>
                <a:cubicBezTo>
                  <a:pt x="278818" y="368877"/>
                  <a:pt x="268976" y="378611"/>
                  <a:pt x="268976" y="390662"/>
                </a:cubicBezTo>
                <a:lnTo>
                  <a:pt x="268976" y="417359"/>
                </a:lnTo>
                <a:cubicBezTo>
                  <a:pt x="268976" y="429317"/>
                  <a:pt x="278818" y="439050"/>
                  <a:pt x="290795" y="439050"/>
                </a:cubicBezTo>
                <a:lnTo>
                  <a:pt x="303794" y="439050"/>
                </a:lnTo>
                <a:cubicBezTo>
                  <a:pt x="308529" y="458239"/>
                  <a:pt x="317071" y="475944"/>
                  <a:pt x="328398" y="491332"/>
                </a:cubicBezTo>
                <a:lnTo>
                  <a:pt x="267769" y="491332"/>
                </a:lnTo>
                <a:lnTo>
                  <a:pt x="205655" y="491332"/>
                </a:lnTo>
                <a:lnTo>
                  <a:pt x="0" y="491332"/>
                </a:lnTo>
                <a:lnTo>
                  <a:pt x="0" y="424775"/>
                </a:lnTo>
                <a:cubicBezTo>
                  <a:pt x="0" y="410777"/>
                  <a:pt x="6221" y="397429"/>
                  <a:pt x="16991" y="388529"/>
                </a:cubicBezTo>
                <a:cubicBezTo>
                  <a:pt x="77341" y="338936"/>
                  <a:pt x="142519" y="306121"/>
                  <a:pt x="155704" y="299632"/>
                </a:cubicBezTo>
                <a:cubicBezTo>
                  <a:pt x="157189" y="299076"/>
                  <a:pt x="158211" y="297407"/>
                  <a:pt x="157839" y="295831"/>
                </a:cubicBezTo>
                <a:lnTo>
                  <a:pt x="157839" y="249945"/>
                </a:lnTo>
                <a:cubicBezTo>
                  <a:pt x="150690" y="237709"/>
                  <a:pt x="146233" y="224731"/>
                  <a:pt x="144376" y="213144"/>
                </a:cubicBezTo>
                <a:cubicBezTo>
                  <a:pt x="139270" y="212773"/>
                  <a:pt x="132492" y="205450"/>
                  <a:pt x="125157" y="179773"/>
                </a:cubicBezTo>
                <a:cubicBezTo>
                  <a:pt x="115965" y="147236"/>
                  <a:pt x="124322" y="140376"/>
                  <a:pt x="132678" y="140098"/>
                </a:cubicBezTo>
                <a:cubicBezTo>
                  <a:pt x="131935" y="137224"/>
                  <a:pt x="131192" y="134536"/>
                  <a:pt x="130728" y="131662"/>
                </a:cubicBezTo>
                <a:cubicBezTo>
                  <a:pt x="127478" y="115255"/>
                  <a:pt x="126643" y="100052"/>
                  <a:pt x="130449" y="85313"/>
                </a:cubicBezTo>
                <a:cubicBezTo>
                  <a:pt x="135092" y="65661"/>
                  <a:pt x="145676" y="49995"/>
                  <a:pt x="157561" y="37852"/>
                </a:cubicBezTo>
                <a:cubicBezTo>
                  <a:pt x="165174" y="29879"/>
                  <a:pt x="173716" y="22834"/>
                  <a:pt x="182722" y="17087"/>
                </a:cubicBezTo>
                <a:cubicBezTo>
                  <a:pt x="190150" y="12081"/>
                  <a:pt x="198227" y="7632"/>
                  <a:pt x="207141" y="4665"/>
                </a:cubicBezTo>
                <a:cubicBezTo>
                  <a:pt x="214011" y="2255"/>
                  <a:pt x="221439" y="772"/>
                  <a:pt x="229238" y="401"/>
                </a:cubicBezTo>
                <a:close/>
              </a:path>
            </a:pathLst>
          </a:custGeom>
          <a:solidFill>
            <a:srgbClr val="986F69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287ABFF-8AA0-464B-A4C4-9ACCED4AF4B5}"/>
              </a:ext>
            </a:extLst>
          </p:cNvPr>
          <p:cNvCxnSpPr/>
          <p:nvPr/>
        </p:nvCxnSpPr>
        <p:spPr>
          <a:xfrm>
            <a:off x="673100" y="3673077"/>
            <a:ext cx="78917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śľîḋe">
            <a:extLst>
              <a:ext uri="{FF2B5EF4-FFF2-40B4-BE49-F238E27FC236}">
                <a16:creationId xmlns:a16="http://schemas.microsoft.com/office/drawing/2014/main" id="{4D5B9CF6-5EA9-42DD-8F17-EED8B0DBBC1D}"/>
              </a:ext>
            </a:extLst>
          </p:cNvPr>
          <p:cNvSpPr/>
          <p:nvPr/>
        </p:nvSpPr>
        <p:spPr>
          <a:xfrm>
            <a:off x="1695699" y="3544977"/>
            <a:ext cx="201798" cy="201798"/>
          </a:xfrm>
          <a:prstGeom prst="ellipse">
            <a:avLst/>
          </a:prstGeom>
          <a:solidFill>
            <a:srgbClr val="21A5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îślïḍè">
            <a:extLst>
              <a:ext uri="{FF2B5EF4-FFF2-40B4-BE49-F238E27FC236}">
                <a16:creationId xmlns:a16="http://schemas.microsoft.com/office/drawing/2014/main" id="{F55B8E4A-B077-4BF7-9FD5-0BA8EC15E69D}"/>
              </a:ext>
            </a:extLst>
          </p:cNvPr>
          <p:cNvSpPr/>
          <p:nvPr/>
        </p:nvSpPr>
        <p:spPr bwMode="auto">
          <a:xfrm>
            <a:off x="1537066" y="2817130"/>
            <a:ext cx="519064" cy="419137"/>
          </a:xfrm>
          <a:custGeom>
            <a:avLst/>
            <a:gdLst>
              <a:gd name="connsiteX0" fmla="*/ 499361 w 608838"/>
              <a:gd name="connsiteY0" fmla="*/ 285654 h 491629"/>
              <a:gd name="connsiteX1" fmla="*/ 499361 w 608838"/>
              <a:gd name="connsiteY1" fmla="*/ 344437 h 491629"/>
              <a:gd name="connsiteX2" fmla="*/ 558245 w 608838"/>
              <a:gd name="connsiteY2" fmla="*/ 344437 h 491629"/>
              <a:gd name="connsiteX3" fmla="*/ 558245 w 608838"/>
              <a:gd name="connsiteY3" fmla="*/ 285654 h 491629"/>
              <a:gd name="connsiteX4" fmla="*/ 50593 w 608838"/>
              <a:gd name="connsiteY4" fmla="*/ 285654 h 491629"/>
              <a:gd name="connsiteX5" fmla="*/ 50593 w 608838"/>
              <a:gd name="connsiteY5" fmla="*/ 344437 h 491629"/>
              <a:gd name="connsiteX6" fmla="*/ 109477 w 608838"/>
              <a:gd name="connsiteY6" fmla="*/ 344437 h 491629"/>
              <a:gd name="connsiteX7" fmla="*/ 109477 w 608838"/>
              <a:gd name="connsiteY7" fmla="*/ 285654 h 491629"/>
              <a:gd name="connsiteX8" fmla="*/ 324062 w 608838"/>
              <a:gd name="connsiteY8" fmla="*/ 265425 h 491629"/>
              <a:gd name="connsiteX9" fmla="*/ 324062 w 608838"/>
              <a:gd name="connsiteY9" fmla="*/ 329947 h 491629"/>
              <a:gd name="connsiteX10" fmla="*/ 388693 w 608838"/>
              <a:gd name="connsiteY10" fmla="*/ 329947 h 491629"/>
              <a:gd name="connsiteX11" fmla="*/ 388693 w 608838"/>
              <a:gd name="connsiteY11" fmla="*/ 265425 h 491629"/>
              <a:gd name="connsiteX12" fmla="*/ 220144 w 608838"/>
              <a:gd name="connsiteY12" fmla="*/ 265425 h 491629"/>
              <a:gd name="connsiteX13" fmla="*/ 220144 w 608838"/>
              <a:gd name="connsiteY13" fmla="*/ 329947 h 491629"/>
              <a:gd name="connsiteX14" fmla="*/ 284775 w 608838"/>
              <a:gd name="connsiteY14" fmla="*/ 329947 h 491629"/>
              <a:gd name="connsiteX15" fmla="*/ 284775 w 608838"/>
              <a:gd name="connsiteY15" fmla="*/ 265425 h 491629"/>
              <a:gd name="connsiteX16" fmla="*/ 499361 w 608838"/>
              <a:gd name="connsiteY16" fmla="*/ 191225 h 491629"/>
              <a:gd name="connsiteX17" fmla="*/ 499361 w 608838"/>
              <a:gd name="connsiteY17" fmla="*/ 250008 h 491629"/>
              <a:gd name="connsiteX18" fmla="*/ 558245 w 608838"/>
              <a:gd name="connsiteY18" fmla="*/ 250008 h 491629"/>
              <a:gd name="connsiteX19" fmla="*/ 558245 w 608838"/>
              <a:gd name="connsiteY19" fmla="*/ 191225 h 491629"/>
              <a:gd name="connsiteX20" fmla="*/ 50593 w 608838"/>
              <a:gd name="connsiteY20" fmla="*/ 191225 h 491629"/>
              <a:gd name="connsiteX21" fmla="*/ 50593 w 608838"/>
              <a:gd name="connsiteY21" fmla="*/ 250008 h 491629"/>
              <a:gd name="connsiteX22" fmla="*/ 109477 w 608838"/>
              <a:gd name="connsiteY22" fmla="*/ 250008 h 491629"/>
              <a:gd name="connsiteX23" fmla="*/ 109477 w 608838"/>
              <a:gd name="connsiteY23" fmla="*/ 191225 h 491629"/>
              <a:gd name="connsiteX24" fmla="*/ 324062 w 608838"/>
              <a:gd name="connsiteY24" fmla="*/ 161682 h 491629"/>
              <a:gd name="connsiteX25" fmla="*/ 324062 w 608838"/>
              <a:gd name="connsiteY25" fmla="*/ 226204 h 491629"/>
              <a:gd name="connsiteX26" fmla="*/ 388693 w 608838"/>
              <a:gd name="connsiteY26" fmla="*/ 226204 h 491629"/>
              <a:gd name="connsiteX27" fmla="*/ 388693 w 608838"/>
              <a:gd name="connsiteY27" fmla="*/ 161682 h 491629"/>
              <a:gd name="connsiteX28" fmla="*/ 220144 w 608838"/>
              <a:gd name="connsiteY28" fmla="*/ 161682 h 491629"/>
              <a:gd name="connsiteX29" fmla="*/ 220144 w 608838"/>
              <a:gd name="connsiteY29" fmla="*/ 226204 h 491629"/>
              <a:gd name="connsiteX30" fmla="*/ 284775 w 608838"/>
              <a:gd name="connsiteY30" fmla="*/ 226204 h 491629"/>
              <a:gd name="connsiteX31" fmla="*/ 284775 w 608838"/>
              <a:gd name="connsiteY31" fmla="*/ 161682 h 491629"/>
              <a:gd name="connsiteX32" fmla="*/ 499361 w 608838"/>
              <a:gd name="connsiteY32" fmla="*/ 96797 h 491629"/>
              <a:gd name="connsiteX33" fmla="*/ 499361 w 608838"/>
              <a:gd name="connsiteY33" fmla="*/ 155579 h 491629"/>
              <a:gd name="connsiteX34" fmla="*/ 558245 w 608838"/>
              <a:gd name="connsiteY34" fmla="*/ 155579 h 491629"/>
              <a:gd name="connsiteX35" fmla="*/ 558245 w 608838"/>
              <a:gd name="connsiteY35" fmla="*/ 96797 h 491629"/>
              <a:gd name="connsiteX36" fmla="*/ 50593 w 608838"/>
              <a:gd name="connsiteY36" fmla="*/ 96797 h 491629"/>
              <a:gd name="connsiteX37" fmla="*/ 50593 w 608838"/>
              <a:gd name="connsiteY37" fmla="*/ 155579 h 491629"/>
              <a:gd name="connsiteX38" fmla="*/ 109477 w 608838"/>
              <a:gd name="connsiteY38" fmla="*/ 155579 h 491629"/>
              <a:gd name="connsiteX39" fmla="*/ 109477 w 608838"/>
              <a:gd name="connsiteY39" fmla="*/ 96797 h 491629"/>
              <a:gd name="connsiteX40" fmla="*/ 324062 w 608838"/>
              <a:gd name="connsiteY40" fmla="*/ 57938 h 491629"/>
              <a:gd name="connsiteX41" fmla="*/ 324062 w 608838"/>
              <a:gd name="connsiteY41" fmla="*/ 122461 h 491629"/>
              <a:gd name="connsiteX42" fmla="*/ 388693 w 608838"/>
              <a:gd name="connsiteY42" fmla="*/ 122461 h 491629"/>
              <a:gd name="connsiteX43" fmla="*/ 388693 w 608838"/>
              <a:gd name="connsiteY43" fmla="*/ 57938 h 491629"/>
              <a:gd name="connsiteX44" fmla="*/ 220144 w 608838"/>
              <a:gd name="connsiteY44" fmla="*/ 57938 h 491629"/>
              <a:gd name="connsiteX45" fmla="*/ 220144 w 608838"/>
              <a:gd name="connsiteY45" fmla="*/ 122461 h 491629"/>
              <a:gd name="connsiteX46" fmla="*/ 284775 w 608838"/>
              <a:gd name="connsiteY46" fmla="*/ 122461 h 491629"/>
              <a:gd name="connsiteX47" fmla="*/ 284775 w 608838"/>
              <a:gd name="connsiteY47" fmla="*/ 57938 h 491629"/>
              <a:gd name="connsiteX48" fmla="*/ 469401 w 608838"/>
              <a:gd name="connsiteY48" fmla="*/ 44033 h 491629"/>
              <a:gd name="connsiteX49" fmla="*/ 608838 w 608838"/>
              <a:gd name="connsiteY49" fmla="*/ 44033 h 491629"/>
              <a:gd name="connsiteX50" fmla="*/ 608838 w 608838"/>
              <a:gd name="connsiteY50" fmla="*/ 491629 h 491629"/>
              <a:gd name="connsiteX51" fmla="*/ 510950 w 608838"/>
              <a:gd name="connsiteY51" fmla="*/ 491629 h 491629"/>
              <a:gd name="connsiteX52" fmla="*/ 510950 w 608838"/>
              <a:gd name="connsiteY52" fmla="*/ 391651 h 491629"/>
              <a:gd name="connsiteX53" fmla="*/ 469401 w 608838"/>
              <a:gd name="connsiteY53" fmla="*/ 391651 h 491629"/>
              <a:gd name="connsiteX54" fmla="*/ 0 w 608838"/>
              <a:gd name="connsiteY54" fmla="*/ 44033 h 491629"/>
              <a:gd name="connsiteX55" fmla="*/ 139437 w 608838"/>
              <a:gd name="connsiteY55" fmla="*/ 44033 h 491629"/>
              <a:gd name="connsiteX56" fmla="*/ 139437 w 608838"/>
              <a:gd name="connsiteY56" fmla="*/ 391651 h 491629"/>
              <a:gd name="connsiteX57" fmla="*/ 97889 w 608838"/>
              <a:gd name="connsiteY57" fmla="*/ 391651 h 491629"/>
              <a:gd name="connsiteX58" fmla="*/ 97889 w 608838"/>
              <a:gd name="connsiteY58" fmla="*/ 491629 h 491629"/>
              <a:gd name="connsiteX59" fmla="*/ 0 w 608838"/>
              <a:gd name="connsiteY59" fmla="*/ 491629 h 491629"/>
              <a:gd name="connsiteX60" fmla="*/ 164558 w 608838"/>
              <a:gd name="connsiteY60" fmla="*/ 0 h 491629"/>
              <a:gd name="connsiteX61" fmla="*/ 444279 w 608838"/>
              <a:gd name="connsiteY61" fmla="*/ 0 h 491629"/>
              <a:gd name="connsiteX62" fmla="*/ 444279 w 608838"/>
              <a:gd name="connsiteY62" fmla="*/ 491629 h 491629"/>
              <a:gd name="connsiteX63" fmla="*/ 336781 w 608838"/>
              <a:gd name="connsiteY63" fmla="*/ 491629 h 491629"/>
              <a:gd name="connsiteX64" fmla="*/ 336781 w 608838"/>
              <a:gd name="connsiteY64" fmla="*/ 381866 h 491629"/>
              <a:gd name="connsiteX65" fmla="*/ 272056 w 608838"/>
              <a:gd name="connsiteY65" fmla="*/ 381866 h 491629"/>
              <a:gd name="connsiteX66" fmla="*/ 272056 w 608838"/>
              <a:gd name="connsiteY66" fmla="*/ 491629 h 491629"/>
              <a:gd name="connsiteX67" fmla="*/ 164558 w 608838"/>
              <a:gd name="connsiteY67" fmla="*/ 491629 h 49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8838" h="491629">
                <a:moveTo>
                  <a:pt x="499361" y="285654"/>
                </a:moveTo>
                <a:lnTo>
                  <a:pt x="499361" y="344437"/>
                </a:lnTo>
                <a:lnTo>
                  <a:pt x="558245" y="344437"/>
                </a:lnTo>
                <a:lnTo>
                  <a:pt x="558245" y="285654"/>
                </a:lnTo>
                <a:close/>
                <a:moveTo>
                  <a:pt x="50593" y="285654"/>
                </a:moveTo>
                <a:lnTo>
                  <a:pt x="50593" y="344437"/>
                </a:lnTo>
                <a:lnTo>
                  <a:pt x="109477" y="344437"/>
                </a:lnTo>
                <a:lnTo>
                  <a:pt x="109477" y="285654"/>
                </a:lnTo>
                <a:close/>
                <a:moveTo>
                  <a:pt x="324062" y="265425"/>
                </a:moveTo>
                <a:lnTo>
                  <a:pt x="324062" y="329947"/>
                </a:lnTo>
                <a:lnTo>
                  <a:pt x="388693" y="329947"/>
                </a:lnTo>
                <a:lnTo>
                  <a:pt x="388693" y="265425"/>
                </a:lnTo>
                <a:close/>
                <a:moveTo>
                  <a:pt x="220144" y="265425"/>
                </a:moveTo>
                <a:lnTo>
                  <a:pt x="220144" y="329947"/>
                </a:lnTo>
                <a:lnTo>
                  <a:pt x="284775" y="329947"/>
                </a:lnTo>
                <a:lnTo>
                  <a:pt x="284775" y="265425"/>
                </a:lnTo>
                <a:close/>
                <a:moveTo>
                  <a:pt x="499361" y="191225"/>
                </a:moveTo>
                <a:lnTo>
                  <a:pt x="499361" y="250008"/>
                </a:lnTo>
                <a:lnTo>
                  <a:pt x="558245" y="250008"/>
                </a:lnTo>
                <a:lnTo>
                  <a:pt x="558245" y="191225"/>
                </a:lnTo>
                <a:close/>
                <a:moveTo>
                  <a:pt x="50593" y="191225"/>
                </a:moveTo>
                <a:lnTo>
                  <a:pt x="50593" y="250008"/>
                </a:lnTo>
                <a:lnTo>
                  <a:pt x="109477" y="250008"/>
                </a:lnTo>
                <a:lnTo>
                  <a:pt x="109477" y="191225"/>
                </a:lnTo>
                <a:close/>
                <a:moveTo>
                  <a:pt x="324062" y="161682"/>
                </a:moveTo>
                <a:lnTo>
                  <a:pt x="324062" y="226204"/>
                </a:lnTo>
                <a:lnTo>
                  <a:pt x="388693" y="226204"/>
                </a:lnTo>
                <a:lnTo>
                  <a:pt x="388693" y="161682"/>
                </a:lnTo>
                <a:close/>
                <a:moveTo>
                  <a:pt x="220144" y="161682"/>
                </a:moveTo>
                <a:lnTo>
                  <a:pt x="220144" y="226204"/>
                </a:lnTo>
                <a:lnTo>
                  <a:pt x="284775" y="226204"/>
                </a:lnTo>
                <a:lnTo>
                  <a:pt x="284775" y="161682"/>
                </a:lnTo>
                <a:close/>
                <a:moveTo>
                  <a:pt x="499361" y="96797"/>
                </a:moveTo>
                <a:lnTo>
                  <a:pt x="499361" y="155579"/>
                </a:lnTo>
                <a:lnTo>
                  <a:pt x="558245" y="155579"/>
                </a:lnTo>
                <a:lnTo>
                  <a:pt x="558245" y="96797"/>
                </a:lnTo>
                <a:close/>
                <a:moveTo>
                  <a:pt x="50593" y="96797"/>
                </a:moveTo>
                <a:lnTo>
                  <a:pt x="50593" y="155579"/>
                </a:lnTo>
                <a:lnTo>
                  <a:pt x="109477" y="155579"/>
                </a:lnTo>
                <a:lnTo>
                  <a:pt x="109477" y="96797"/>
                </a:lnTo>
                <a:close/>
                <a:moveTo>
                  <a:pt x="324062" y="57938"/>
                </a:moveTo>
                <a:lnTo>
                  <a:pt x="324062" y="122461"/>
                </a:lnTo>
                <a:lnTo>
                  <a:pt x="388693" y="122461"/>
                </a:lnTo>
                <a:lnTo>
                  <a:pt x="388693" y="57938"/>
                </a:lnTo>
                <a:close/>
                <a:moveTo>
                  <a:pt x="220144" y="57938"/>
                </a:moveTo>
                <a:lnTo>
                  <a:pt x="220144" y="122461"/>
                </a:lnTo>
                <a:lnTo>
                  <a:pt x="284775" y="122461"/>
                </a:lnTo>
                <a:lnTo>
                  <a:pt x="284775" y="57938"/>
                </a:lnTo>
                <a:close/>
                <a:moveTo>
                  <a:pt x="469401" y="44033"/>
                </a:moveTo>
                <a:lnTo>
                  <a:pt x="608838" y="44033"/>
                </a:lnTo>
                <a:lnTo>
                  <a:pt x="608838" y="491629"/>
                </a:lnTo>
                <a:lnTo>
                  <a:pt x="510950" y="491629"/>
                </a:lnTo>
                <a:lnTo>
                  <a:pt x="510950" y="391651"/>
                </a:lnTo>
                <a:lnTo>
                  <a:pt x="469401" y="391651"/>
                </a:lnTo>
                <a:close/>
                <a:moveTo>
                  <a:pt x="0" y="44033"/>
                </a:moveTo>
                <a:lnTo>
                  <a:pt x="139437" y="44033"/>
                </a:lnTo>
                <a:lnTo>
                  <a:pt x="139437" y="391651"/>
                </a:lnTo>
                <a:lnTo>
                  <a:pt x="97889" y="391651"/>
                </a:lnTo>
                <a:lnTo>
                  <a:pt x="97889" y="491629"/>
                </a:lnTo>
                <a:lnTo>
                  <a:pt x="0" y="491629"/>
                </a:lnTo>
                <a:close/>
                <a:moveTo>
                  <a:pt x="164558" y="0"/>
                </a:moveTo>
                <a:lnTo>
                  <a:pt x="444279" y="0"/>
                </a:lnTo>
                <a:lnTo>
                  <a:pt x="444279" y="491629"/>
                </a:lnTo>
                <a:lnTo>
                  <a:pt x="336781" y="491629"/>
                </a:lnTo>
                <a:lnTo>
                  <a:pt x="336781" y="381866"/>
                </a:lnTo>
                <a:lnTo>
                  <a:pt x="272056" y="381866"/>
                </a:lnTo>
                <a:lnTo>
                  <a:pt x="272056" y="491629"/>
                </a:lnTo>
                <a:lnTo>
                  <a:pt x="164558" y="491629"/>
                </a:lnTo>
                <a:close/>
              </a:path>
            </a:pathLst>
          </a:custGeom>
          <a:solidFill>
            <a:srgbClr val="21A5B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îŝ1ïḑé">
            <a:extLst>
              <a:ext uri="{FF2B5EF4-FFF2-40B4-BE49-F238E27FC236}">
                <a16:creationId xmlns:a16="http://schemas.microsoft.com/office/drawing/2014/main" id="{9DF3A06E-56EC-462B-A033-85FADCE76751}"/>
              </a:ext>
            </a:extLst>
          </p:cNvPr>
          <p:cNvSpPr/>
          <p:nvPr/>
        </p:nvSpPr>
        <p:spPr>
          <a:xfrm>
            <a:off x="4466060" y="3569762"/>
            <a:ext cx="201798" cy="201798"/>
          </a:xfrm>
          <a:prstGeom prst="ellipse">
            <a:avLst/>
          </a:prstGeom>
          <a:solidFill>
            <a:srgbClr val="FE672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îSlíḓè">
            <a:extLst>
              <a:ext uri="{FF2B5EF4-FFF2-40B4-BE49-F238E27FC236}">
                <a16:creationId xmlns:a16="http://schemas.microsoft.com/office/drawing/2014/main" id="{E731736B-1923-48B3-A633-7B9D45C5CEB9}"/>
              </a:ext>
            </a:extLst>
          </p:cNvPr>
          <p:cNvSpPr/>
          <p:nvPr/>
        </p:nvSpPr>
        <p:spPr bwMode="auto">
          <a:xfrm>
            <a:off x="4312951" y="3930140"/>
            <a:ext cx="508016" cy="519064"/>
          </a:xfrm>
          <a:custGeom>
            <a:avLst/>
            <a:gdLst>
              <a:gd name="connsiteX0" fmla="*/ 232613 w 595120"/>
              <a:gd name="connsiteY0" fmla="*/ 116080 h 608062"/>
              <a:gd name="connsiteX1" fmla="*/ 257134 w 595120"/>
              <a:gd name="connsiteY1" fmla="*/ 116080 h 608062"/>
              <a:gd name="connsiteX2" fmla="*/ 287215 w 595120"/>
              <a:gd name="connsiteY2" fmla="*/ 195186 h 608062"/>
              <a:gd name="connsiteX3" fmla="*/ 280961 w 595120"/>
              <a:gd name="connsiteY3" fmla="*/ 161878 h 608062"/>
              <a:gd name="connsiteX4" fmla="*/ 282053 w 595120"/>
              <a:gd name="connsiteY4" fmla="*/ 155137 h 608062"/>
              <a:gd name="connsiteX5" fmla="*/ 291782 w 595120"/>
              <a:gd name="connsiteY5" fmla="*/ 137492 h 608062"/>
              <a:gd name="connsiteX6" fmla="*/ 282847 w 595120"/>
              <a:gd name="connsiteY6" fmla="*/ 121235 h 608062"/>
              <a:gd name="connsiteX7" fmla="*/ 282847 w 595120"/>
              <a:gd name="connsiteY7" fmla="*/ 117765 h 608062"/>
              <a:gd name="connsiteX8" fmla="*/ 285924 w 595120"/>
              <a:gd name="connsiteY8" fmla="*/ 116080 h 608062"/>
              <a:gd name="connsiteX9" fmla="*/ 309552 w 595120"/>
              <a:gd name="connsiteY9" fmla="*/ 116080 h 608062"/>
              <a:gd name="connsiteX10" fmla="*/ 312629 w 595120"/>
              <a:gd name="connsiteY10" fmla="*/ 117765 h 608062"/>
              <a:gd name="connsiteX11" fmla="*/ 312629 w 595120"/>
              <a:gd name="connsiteY11" fmla="*/ 121235 h 608062"/>
              <a:gd name="connsiteX12" fmla="*/ 304390 w 595120"/>
              <a:gd name="connsiteY12" fmla="*/ 137492 h 608062"/>
              <a:gd name="connsiteX13" fmla="*/ 314118 w 595120"/>
              <a:gd name="connsiteY13" fmla="*/ 155137 h 608062"/>
              <a:gd name="connsiteX14" fmla="*/ 315111 w 595120"/>
              <a:gd name="connsiteY14" fmla="*/ 161977 h 608062"/>
              <a:gd name="connsiteX15" fmla="*/ 308063 w 595120"/>
              <a:gd name="connsiteY15" fmla="*/ 195186 h 608062"/>
              <a:gd name="connsiteX16" fmla="*/ 338342 w 595120"/>
              <a:gd name="connsiteY16" fmla="*/ 116080 h 608062"/>
              <a:gd name="connsiteX17" fmla="*/ 362466 w 595120"/>
              <a:gd name="connsiteY17" fmla="*/ 116080 h 608062"/>
              <a:gd name="connsiteX18" fmla="*/ 419748 w 595120"/>
              <a:gd name="connsiteY18" fmla="*/ 172882 h 608062"/>
              <a:gd name="connsiteX19" fmla="*/ 420145 w 595120"/>
              <a:gd name="connsiteY19" fmla="*/ 262991 h 608062"/>
              <a:gd name="connsiteX20" fmla="*/ 420641 w 595120"/>
              <a:gd name="connsiteY20" fmla="*/ 350324 h 608062"/>
              <a:gd name="connsiteX21" fmla="*/ 396517 w 595120"/>
              <a:gd name="connsiteY21" fmla="*/ 374611 h 608062"/>
              <a:gd name="connsiteX22" fmla="*/ 396418 w 595120"/>
              <a:gd name="connsiteY22" fmla="*/ 374611 h 608062"/>
              <a:gd name="connsiteX23" fmla="*/ 372195 w 595120"/>
              <a:gd name="connsiteY23" fmla="*/ 350523 h 608062"/>
              <a:gd name="connsiteX24" fmla="*/ 371798 w 595120"/>
              <a:gd name="connsiteY24" fmla="*/ 262793 h 608062"/>
              <a:gd name="connsiteX25" fmla="*/ 371301 w 595120"/>
              <a:gd name="connsiteY25" fmla="*/ 173179 h 608062"/>
              <a:gd name="connsiteX26" fmla="*/ 366139 w 595120"/>
              <a:gd name="connsiteY26" fmla="*/ 168421 h 608062"/>
              <a:gd name="connsiteX27" fmla="*/ 361274 w 595120"/>
              <a:gd name="connsiteY27" fmla="*/ 173476 h 608062"/>
              <a:gd name="connsiteX28" fmla="*/ 361771 w 595120"/>
              <a:gd name="connsiteY28" fmla="*/ 579116 h 608062"/>
              <a:gd name="connsiteX29" fmla="*/ 332683 w 595120"/>
              <a:gd name="connsiteY29" fmla="*/ 608062 h 608062"/>
              <a:gd name="connsiteX30" fmla="*/ 303695 w 595120"/>
              <a:gd name="connsiteY30" fmla="*/ 579116 h 608062"/>
              <a:gd name="connsiteX31" fmla="*/ 303695 w 595120"/>
              <a:gd name="connsiteY31" fmla="*/ 353695 h 608062"/>
              <a:gd name="connsiteX32" fmla="*/ 297440 w 595120"/>
              <a:gd name="connsiteY32" fmla="*/ 347450 h 608062"/>
              <a:gd name="connsiteX33" fmla="*/ 291186 w 595120"/>
              <a:gd name="connsiteY33" fmla="*/ 353695 h 608062"/>
              <a:gd name="connsiteX34" fmla="*/ 291186 w 595120"/>
              <a:gd name="connsiteY34" fmla="*/ 579116 h 608062"/>
              <a:gd name="connsiteX35" fmla="*/ 262098 w 595120"/>
              <a:gd name="connsiteY35" fmla="*/ 608062 h 608062"/>
              <a:gd name="connsiteX36" fmla="*/ 233110 w 595120"/>
              <a:gd name="connsiteY36" fmla="*/ 579116 h 608062"/>
              <a:gd name="connsiteX37" fmla="*/ 233110 w 595120"/>
              <a:gd name="connsiteY37" fmla="*/ 172386 h 608062"/>
              <a:gd name="connsiteX38" fmla="*/ 228940 w 595120"/>
              <a:gd name="connsiteY38" fmla="*/ 167727 h 608062"/>
              <a:gd name="connsiteX39" fmla="*/ 223976 w 595120"/>
              <a:gd name="connsiteY39" fmla="*/ 171395 h 608062"/>
              <a:gd name="connsiteX40" fmla="*/ 223381 w 595120"/>
              <a:gd name="connsiteY40" fmla="*/ 260017 h 608062"/>
              <a:gd name="connsiteX41" fmla="*/ 222884 w 595120"/>
              <a:gd name="connsiteY41" fmla="*/ 350523 h 608062"/>
              <a:gd name="connsiteX42" fmla="*/ 198661 w 595120"/>
              <a:gd name="connsiteY42" fmla="*/ 374611 h 608062"/>
              <a:gd name="connsiteX43" fmla="*/ 198562 w 595120"/>
              <a:gd name="connsiteY43" fmla="*/ 374611 h 608062"/>
              <a:gd name="connsiteX44" fmla="*/ 174537 w 595120"/>
              <a:gd name="connsiteY44" fmla="*/ 350324 h 608062"/>
              <a:gd name="connsiteX45" fmla="*/ 174934 w 595120"/>
              <a:gd name="connsiteY45" fmla="*/ 260711 h 608062"/>
              <a:gd name="connsiteX46" fmla="*/ 175431 w 595120"/>
              <a:gd name="connsiteY46" fmla="*/ 172882 h 608062"/>
              <a:gd name="connsiteX47" fmla="*/ 232613 w 595120"/>
              <a:gd name="connsiteY47" fmla="*/ 116080 h 608062"/>
              <a:gd name="connsiteX48" fmla="*/ 54022 w 595120"/>
              <a:gd name="connsiteY48" fmla="*/ 107683 h 608062"/>
              <a:gd name="connsiteX49" fmla="*/ 180436 w 595120"/>
              <a:gd name="connsiteY49" fmla="*/ 108080 h 608062"/>
              <a:gd name="connsiteX50" fmla="*/ 148957 w 595120"/>
              <a:gd name="connsiteY50" fmla="*/ 172807 h 608062"/>
              <a:gd name="connsiteX51" fmla="*/ 148063 w 595120"/>
              <a:gd name="connsiteY51" fmla="*/ 350236 h 608062"/>
              <a:gd name="connsiteX52" fmla="*/ 173783 w 595120"/>
              <a:gd name="connsiteY52" fmla="*/ 394444 h 608062"/>
              <a:gd name="connsiteX53" fmla="*/ 173783 w 595120"/>
              <a:gd name="connsiteY53" fmla="*/ 537379 h 608062"/>
              <a:gd name="connsiteX54" fmla="*/ 146871 w 595120"/>
              <a:gd name="connsiteY54" fmla="*/ 564241 h 608062"/>
              <a:gd name="connsiteX55" fmla="*/ 119960 w 595120"/>
              <a:gd name="connsiteY55" fmla="*/ 537379 h 608062"/>
              <a:gd name="connsiteX56" fmla="*/ 119960 w 595120"/>
              <a:gd name="connsiteY56" fmla="*/ 328231 h 608062"/>
              <a:gd name="connsiteX57" fmla="*/ 114101 w 595120"/>
              <a:gd name="connsiteY57" fmla="*/ 322482 h 608062"/>
              <a:gd name="connsiteX58" fmla="*/ 108341 w 595120"/>
              <a:gd name="connsiteY58" fmla="*/ 328231 h 608062"/>
              <a:gd name="connsiteX59" fmla="*/ 108341 w 595120"/>
              <a:gd name="connsiteY59" fmla="*/ 537379 h 608062"/>
              <a:gd name="connsiteX60" fmla="*/ 81330 w 595120"/>
              <a:gd name="connsiteY60" fmla="*/ 564241 h 608062"/>
              <a:gd name="connsiteX61" fmla="*/ 54419 w 595120"/>
              <a:gd name="connsiteY61" fmla="*/ 537379 h 608062"/>
              <a:gd name="connsiteX62" fmla="*/ 54419 w 595120"/>
              <a:gd name="connsiteY62" fmla="*/ 160714 h 608062"/>
              <a:gd name="connsiteX63" fmla="*/ 50149 w 595120"/>
              <a:gd name="connsiteY63" fmla="*/ 156352 h 608062"/>
              <a:gd name="connsiteX64" fmla="*/ 45779 w 595120"/>
              <a:gd name="connsiteY64" fmla="*/ 160714 h 608062"/>
              <a:gd name="connsiteX65" fmla="*/ 44886 w 595120"/>
              <a:gd name="connsiteY65" fmla="*/ 325356 h 608062"/>
              <a:gd name="connsiteX66" fmla="*/ 22443 w 595120"/>
              <a:gd name="connsiteY66" fmla="*/ 347659 h 608062"/>
              <a:gd name="connsiteX67" fmla="*/ 22343 w 595120"/>
              <a:gd name="connsiteY67" fmla="*/ 347659 h 608062"/>
              <a:gd name="connsiteX68" fmla="*/ 0 w 595120"/>
              <a:gd name="connsiteY68" fmla="*/ 325059 h 608062"/>
              <a:gd name="connsiteX69" fmla="*/ 894 w 595120"/>
              <a:gd name="connsiteY69" fmla="*/ 160516 h 608062"/>
              <a:gd name="connsiteX70" fmla="*/ 54022 w 595120"/>
              <a:gd name="connsiteY70" fmla="*/ 107683 h 608062"/>
              <a:gd name="connsiteX71" fmla="*/ 520495 w 595120"/>
              <a:gd name="connsiteY71" fmla="*/ 107634 h 608062"/>
              <a:gd name="connsiteX72" fmla="*/ 541197 w 595120"/>
              <a:gd name="connsiteY72" fmla="*/ 107641 h 608062"/>
              <a:gd name="connsiteX73" fmla="*/ 594325 w 595120"/>
              <a:gd name="connsiteY73" fmla="*/ 160478 h 608062"/>
              <a:gd name="connsiteX74" fmla="*/ 595120 w 595120"/>
              <a:gd name="connsiteY74" fmla="*/ 325037 h 608062"/>
              <a:gd name="connsiteX75" fmla="*/ 572776 w 595120"/>
              <a:gd name="connsiteY75" fmla="*/ 347639 h 608062"/>
              <a:gd name="connsiteX76" fmla="*/ 572677 w 595120"/>
              <a:gd name="connsiteY76" fmla="*/ 347639 h 608062"/>
              <a:gd name="connsiteX77" fmla="*/ 550234 w 595120"/>
              <a:gd name="connsiteY77" fmla="*/ 325334 h 608062"/>
              <a:gd name="connsiteX78" fmla="*/ 549340 w 595120"/>
              <a:gd name="connsiteY78" fmla="*/ 160677 h 608062"/>
              <a:gd name="connsiteX79" fmla="*/ 549340 w 595120"/>
              <a:gd name="connsiteY79" fmla="*/ 160578 h 608062"/>
              <a:gd name="connsiteX80" fmla="*/ 544673 w 595120"/>
              <a:gd name="connsiteY80" fmla="*/ 155918 h 608062"/>
              <a:gd name="connsiteX81" fmla="*/ 540006 w 595120"/>
              <a:gd name="connsiteY81" fmla="*/ 160578 h 608062"/>
              <a:gd name="connsiteX82" fmla="*/ 540502 w 595120"/>
              <a:gd name="connsiteY82" fmla="*/ 537377 h 608062"/>
              <a:gd name="connsiteX83" fmla="*/ 513492 w 595120"/>
              <a:gd name="connsiteY83" fmla="*/ 564241 h 608062"/>
              <a:gd name="connsiteX84" fmla="*/ 486580 w 595120"/>
              <a:gd name="connsiteY84" fmla="*/ 537377 h 608062"/>
              <a:gd name="connsiteX85" fmla="*/ 486580 w 595120"/>
              <a:gd name="connsiteY85" fmla="*/ 328209 h 608062"/>
              <a:gd name="connsiteX86" fmla="*/ 480820 w 595120"/>
              <a:gd name="connsiteY86" fmla="*/ 322459 h 608062"/>
              <a:gd name="connsiteX87" fmla="*/ 474961 w 595120"/>
              <a:gd name="connsiteY87" fmla="*/ 328209 h 608062"/>
              <a:gd name="connsiteX88" fmla="*/ 474961 w 595120"/>
              <a:gd name="connsiteY88" fmla="*/ 537377 h 608062"/>
              <a:gd name="connsiteX89" fmla="*/ 448050 w 595120"/>
              <a:gd name="connsiteY89" fmla="*/ 564241 h 608062"/>
              <a:gd name="connsiteX90" fmla="*/ 421138 w 595120"/>
              <a:gd name="connsiteY90" fmla="*/ 537377 h 608062"/>
              <a:gd name="connsiteX91" fmla="*/ 421138 w 595120"/>
              <a:gd name="connsiteY91" fmla="*/ 394627 h 608062"/>
              <a:gd name="connsiteX92" fmla="*/ 447057 w 595120"/>
              <a:gd name="connsiteY92" fmla="*/ 350216 h 608062"/>
              <a:gd name="connsiteX93" fmla="*/ 446163 w 595120"/>
              <a:gd name="connsiteY93" fmla="*/ 172771 h 608062"/>
              <a:gd name="connsiteX94" fmla="*/ 414783 w 595120"/>
              <a:gd name="connsiteY94" fmla="*/ 108038 h 608062"/>
              <a:gd name="connsiteX95" fmla="*/ 520495 w 595120"/>
              <a:gd name="connsiteY95" fmla="*/ 107634 h 608062"/>
              <a:gd name="connsiteX96" fmla="*/ 481094 w 595120"/>
              <a:gd name="connsiteY96" fmla="*/ 0 h 608062"/>
              <a:gd name="connsiteX97" fmla="*/ 527547 w 595120"/>
              <a:gd name="connsiteY97" fmla="*/ 46482 h 608062"/>
              <a:gd name="connsiteX98" fmla="*/ 511864 w 595120"/>
              <a:gd name="connsiteY98" fmla="*/ 81269 h 608062"/>
              <a:gd name="connsiteX99" fmla="*/ 481094 w 595120"/>
              <a:gd name="connsiteY99" fmla="*/ 92864 h 608062"/>
              <a:gd name="connsiteX100" fmla="*/ 450324 w 595120"/>
              <a:gd name="connsiteY100" fmla="*/ 81269 h 608062"/>
              <a:gd name="connsiteX101" fmla="*/ 434542 w 595120"/>
              <a:gd name="connsiteY101" fmla="*/ 46482 h 608062"/>
              <a:gd name="connsiteX102" fmla="*/ 481094 w 595120"/>
              <a:gd name="connsiteY102" fmla="*/ 0 h 608062"/>
              <a:gd name="connsiteX103" fmla="*/ 297750 w 595120"/>
              <a:gd name="connsiteY103" fmla="*/ 0 h 608062"/>
              <a:gd name="connsiteX104" fmla="*/ 301424 w 595120"/>
              <a:gd name="connsiteY104" fmla="*/ 99 h 608062"/>
              <a:gd name="connsiteX105" fmla="*/ 305097 w 595120"/>
              <a:gd name="connsiteY105" fmla="*/ 496 h 608062"/>
              <a:gd name="connsiteX106" fmla="*/ 308473 w 595120"/>
              <a:gd name="connsiteY106" fmla="*/ 1190 h 608062"/>
              <a:gd name="connsiteX107" fmla="*/ 310458 w 595120"/>
              <a:gd name="connsiteY107" fmla="*/ 1586 h 608062"/>
              <a:gd name="connsiteX108" fmla="*/ 316415 w 595120"/>
              <a:gd name="connsiteY108" fmla="*/ 3569 h 608062"/>
              <a:gd name="connsiteX109" fmla="*/ 347887 w 595120"/>
              <a:gd name="connsiteY109" fmla="*/ 50066 h 608062"/>
              <a:gd name="connsiteX110" fmla="*/ 329917 w 595120"/>
              <a:gd name="connsiteY110" fmla="*/ 88434 h 608062"/>
              <a:gd name="connsiteX111" fmla="*/ 328428 w 595120"/>
              <a:gd name="connsiteY111" fmla="*/ 89623 h 608062"/>
              <a:gd name="connsiteX112" fmla="*/ 297750 w 595120"/>
              <a:gd name="connsiteY112" fmla="*/ 100132 h 608062"/>
              <a:gd name="connsiteX113" fmla="*/ 267073 w 595120"/>
              <a:gd name="connsiteY113" fmla="*/ 89623 h 608062"/>
              <a:gd name="connsiteX114" fmla="*/ 264095 w 595120"/>
              <a:gd name="connsiteY114" fmla="*/ 87145 h 608062"/>
              <a:gd name="connsiteX115" fmla="*/ 262307 w 595120"/>
              <a:gd name="connsiteY115" fmla="*/ 85459 h 608062"/>
              <a:gd name="connsiteX116" fmla="*/ 257641 w 595120"/>
              <a:gd name="connsiteY116" fmla="*/ 80007 h 608062"/>
              <a:gd name="connsiteX117" fmla="*/ 256251 w 595120"/>
              <a:gd name="connsiteY117" fmla="*/ 78024 h 608062"/>
              <a:gd name="connsiteX118" fmla="*/ 253670 w 595120"/>
              <a:gd name="connsiteY118" fmla="*/ 73959 h 608062"/>
              <a:gd name="connsiteX119" fmla="*/ 251585 w 595120"/>
              <a:gd name="connsiteY119" fmla="*/ 69498 h 608062"/>
              <a:gd name="connsiteX120" fmla="*/ 249202 w 595120"/>
              <a:gd name="connsiteY120" fmla="*/ 62558 h 608062"/>
              <a:gd name="connsiteX121" fmla="*/ 247614 w 595120"/>
              <a:gd name="connsiteY121" fmla="*/ 50066 h 608062"/>
              <a:gd name="connsiteX122" fmla="*/ 269753 w 595120"/>
              <a:gd name="connsiteY122" fmla="*/ 8526 h 608062"/>
              <a:gd name="connsiteX123" fmla="*/ 273923 w 595120"/>
              <a:gd name="connsiteY123" fmla="*/ 6048 h 608062"/>
              <a:gd name="connsiteX124" fmla="*/ 278292 w 595120"/>
              <a:gd name="connsiteY124" fmla="*/ 3966 h 608062"/>
              <a:gd name="connsiteX125" fmla="*/ 280575 w 595120"/>
              <a:gd name="connsiteY125" fmla="*/ 3074 h 608062"/>
              <a:gd name="connsiteX126" fmla="*/ 285241 w 595120"/>
              <a:gd name="connsiteY126" fmla="*/ 1586 h 608062"/>
              <a:gd name="connsiteX127" fmla="*/ 287624 w 595120"/>
              <a:gd name="connsiteY127" fmla="*/ 992 h 608062"/>
              <a:gd name="connsiteX128" fmla="*/ 292687 w 595120"/>
              <a:gd name="connsiteY128" fmla="*/ 298 h 608062"/>
              <a:gd name="connsiteX129" fmla="*/ 297750 w 595120"/>
              <a:gd name="connsiteY129" fmla="*/ 0 h 608062"/>
              <a:gd name="connsiteX130" fmla="*/ 114407 w 595120"/>
              <a:gd name="connsiteY130" fmla="*/ 0 h 608062"/>
              <a:gd name="connsiteX131" fmla="*/ 160959 w 595120"/>
              <a:gd name="connsiteY131" fmla="*/ 46482 h 608062"/>
              <a:gd name="connsiteX132" fmla="*/ 160661 w 595120"/>
              <a:gd name="connsiteY132" fmla="*/ 51536 h 608062"/>
              <a:gd name="connsiteX133" fmla="*/ 159867 w 595120"/>
              <a:gd name="connsiteY133" fmla="*/ 56492 h 608062"/>
              <a:gd name="connsiteX134" fmla="*/ 159272 w 595120"/>
              <a:gd name="connsiteY134" fmla="*/ 58969 h 608062"/>
              <a:gd name="connsiteX135" fmla="*/ 145177 w 595120"/>
              <a:gd name="connsiteY135" fmla="*/ 81269 h 608062"/>
              <a:gd name="connsiteX136" fmla="*/ 114407 w 595120"/>
              <a:gd name="connsiteY136" fmla="*/ 92864 h 608062"/>
              <a:gd name="connsiteX137" fmla="*/ 83637 w 595120"/>
              <a:gd name="connsiteY137" fmla="*/ 81269 h 608062"/>
              <a:gd name="connsiteX138" fmla="*/ 81949 w 595120"/>
              <a:gd name="connsiteY138" fmla="*/ 79584 h 608062"/>
              <a:gd name="connsiteX139" fmla="*/ 69641 w 595120"/>
              <a:gd name="connsiteY139" fmla="*/ 58969 h 608062"/>
              <a:gd name="connsiteX140" fmla="*/ 69046 w 595120"/>
              <a:gd name="connsiteY140" fmla="*/ 56492 h 608062"/>
              <a:gd name="connsiteX141" fmla="*/ 68252 w 595120"/>
              <a:gd name="connsiteY141" fmla="*/ 51536 h 608062"/>
              <a:gd name="connsiteX142" fmla="*/ 67954 w 595120"/>
              <a:gd name="connsiteY142" fmla="*/ 46482 h 608062"/>
              <a:gd name="connsiteX143" fmla="*/ 114407 w 595120"/>
              <a:gd name="connsiteY143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95120" h="608062">
                <a:moveTo>
                  <a:pt x="232613" y="116080"/>
                </a:moveTo>
                <a:lnTo>
                  <a:pt x="257134" y="116080"/>
                </a:lnTo>
                <a:cubicBezTo>
                  <a:pt x="260113" y="123713"/>
                  <a:pt x="283839" y="186760"/>
                  <a:pt x="287215" y="195186"/>
                </a:cubicBezTo>
                <a:lnTo>
                  <a:pt x="280961" y="161878"/>
                </a:lnTo>
                <a:cubicBezTo>
                  <a:pt x="280563" y="159598"/>
                  <a:pt x="280961" y="157219"/>
                  <a:pt x="282053" y="155137"/>
                </a:cubicBezTo>
                <a:lnTo>
                  <a:pt x="291782" y="137492"/>
                </a:lnTo>
                <a:lnTo>
                  <a:pt x="282847" y="121235"/>
                </a:lnTo>
                <a:cubicBezTo>
                  <a:pt x="282251" y="120145"/>
                  <a:pt x="282251" y="118856"/>
                  <a:pt x="282847" y="117765"/>
                </a:cubicBezTo>
                <a:cubicBezTo>
                  <a:pt x="283542" y="116675"/>
                  <a:pt x="284634" y="116080"/>
                  <a:pt x="285924" y="116080"/>
                </a:cubicBezTo>
                <a:lnTo>
                  <a:pt x="309552" y="116080"/>
                </a:lnTo>
                <a:cubicBezTo>
                  <a:pt x="310842" y="116080"/>
                  <a:pt x="312034" y="116675"/>
                  <a:pt x="312629" y="117765"/>
                </a:cubicBezTo>
                <a:cubicBezTo>
                  <a:pt x="313225" y="118856"/>
                  <a:pt x="313324" y="120145"/>
                  <a:pt x="312629" y="121235"/>
                </a:cubicBezTo>
                <a:lnTo>
                  <a:pt x="304390" y="137492"/>
                </a:lnTo>
                <a:lnTo>
                  <a:pt x="314118" y="155137"/>
                </a:lnTo>
                <a:cubicBezTo>
                  <a:pt x="315211" y="157219"/>
                  <a:pt x="315608" y="159598"/>
                  <a:pt x="315111" y="161977"/>
                </a:cubicBezTo>
                <a:lnTo>
                  <a:pt x="308063" y="195186"/>
                </a:lnTo>
                <a:cubicBezTo>
                  <a:pt x="311537" y="186165"/>
                  <a:pt x="335363" y="123912"/>
                  <a:pt x="338342" y="116080"/>
                </a:cubicBezTo>
                <a:lnTo>
                  <a:pt x="362466" y="116080"/>
                </a:lnTo>
                <a:cubicBezTo>
                  <a:pt x="393837" y="116080"/>
                  <a:pt x="419549" y="141557"/>
                  <a:pt x="419748" y="172882"/>
                </a:cubicBezTo>
                <a:lnTo>
                  <a:pt x="420145" y="262991"/>
                </a:lnTo>
                <a:lnTo>
                  <a:pt x="420641" y="350324"/>
                </a:lnTo>
                <a:cubicBezTo>
                  <a:pt x="420641" y="363707"/>
                  <a:pt x="409919" y="374512"/>
                  <a:pt x="396517" y="374611"/>
                </a:cubicBezTo>
                <a:lnTo>
                  <a:pt x="396418" y="374611"/>
                </a:lnTo>
                <a:cubicBezTo>
                  <a:pt x="383115" y="374611"/>
                  <a:pt x="372294" y="363905"/>
                  <a:pt x="372195" y="350523"/>
                </a:cubicBezTo>
                <a:lnTo>
                  <a:pt x="371798" y="262793"/>
                </a:lnTo>
                <a:lnTo>
                  <a:pt x="371301" y="173179"/>
                </a:lnTo>
                <a:cubicBezTo>
                  <a:pt x="371202" y="170403"/>
                  <a:pt x="368819" y="168322"/>
                  <a:pt x="366139" y="168421"/>
                </a:cubicBezTo>
                <a:cubicBezTo>
                  <a:pt x="363359" y="168520"/>
                  <a:pt x="361274" y="170800"/>
                  <a:pt x="361274" y="173476"/>
                </a:cubicBezTo>
                <a:cubicBezTo>
                  <a:pt x="361374" y="211939"/>
                  <a:pt x="361771" y="368663"/>
                  <a:pt x="361771" y="579116"/>
                </a:cubicBezTo>
                <a:cubicBezTo>
                  <a:pt x="361771" y="595076"/>
                  <a:pt x="348766" y="608062"/>
                  <a:pt x="332683" y="608062"/>
                </a:cubicBezTo>
                <a:cubicBezTo>
                  <a:pt x="316600" y="608062"/>
                  <a:pt x="303695" y="595076"/>
                  <a:pt x="303695" y="579116"/>
                </a:cubicBezTo>
                <a:lnTo>
                  <a:pt x="303695" y="353695"/>
                </a:lnTo>
                <a:cubicBezTo>
                  <a:pt x="303695" y="350324"/>
                  <a:pt x="300915" y="347450"/>
                  <a:pt x="297440" y="347450"/>
                </a:cubicBezTo>
                <a:cubicBezTo>
                  <a:pt x="293966" y="347450"/>
                  <a:pt x="291186" y="350324"/>
                  <a:pt x="291186" y="353695"/>
                </a:cubicBezTo>
                <a:lnTo>
                  <a:pt x="291186" y="579116"/>
                </a:lnTo>
                <a:cubicBezTo>
                  <a:pt x="291186" y="595076"/>
                  <a:pt x="278181" y="608062"/>
                  <a:pt x="262098" y="608062"/>
                </a:cubicBezTo>
                <a:cubicBezTo>
                  <a:pt x="246115" y="608062"/>
                  <a:pt x="233110" y="595076"/>
                  <a:pt x="233110" y="579116"/>
                </a:cubicBezTo>
                <a:lnTo>
                  <a:pt x="233110" y="172386"/>
                </a:lnTo>
                <a:cubicBezTo>
                  <a:pt x="233110" y="170007"/>
                  <a:pt x="231323" y="168024"/>
                  <a:pt x="228940" y="167727"/>
                </a:cubicBezTo>
                <a:cubicBezTo>
                  <a:pt x="226657" y="167529"/>
                  <a:pt x="224473" y="169115"/>
                  <a:pt x="223976" y="171395"/>
                </a:cubicBezTo>
                <a:cubicBezTo>
                  <a:pt x="223679" y="172683"/>
                  <a:pt x="223778" y="166934"/>
                  <a:pt x="223381" y="260017"/>
                </a:cubicBezTo>
                <a:lnTo>
                  <a:pt x="222884" y="350523"/>
                </a:lnTo>
                <a:cubicBezTo>
                  <a:pt x="222785" y="363905"/>
                  <a:pt x="211964" y="374611"/>
                  <a:pt x="198661" y="374611"/>
                </a:cubicBezTo>
                <a:lnTo>
                  <a:pt x="198562" y="374611"/>
                </a:lnTo>
                <a:cubicBezTo>
                  <a:pt x="185259" y="374512"/>
                  <a:pt x="174438" y="363707"/>
                  <a:pt x="174537" y="350324"/>
                </a:cubicBezTo>
                <a:lnTo>
                  <a:pt x="174934" y="260711"/>
                </a:lnTo>
                <a:lnTo>
                  <a:pt x="175431" y="172882"/>
                </a:lnTo>
                <a:cubicBezTo>
                  <a:pt x="175530" y="141656"/>
                  <a:pt x="201143" y="116080"/>
                  <a:pt x="232613" y="116080"/>
                </a:cubicBezTo>
                <a:close/>
                <a:moveTo>
                  <a:pt x="54022" y="107683"/>
                </a:moveTo>
                <a:cubicBezTo>
                  <a:pt x="54022" y="107683"/>
                  <a:pt x="178450" y="107881"/>
                  <a:pt x="180436" y="108080"/>
                </a:cubicBezTo>
                <a:cubicBezTo>
                  <a:pt x="161370" y="123345"/>
                  <a:pt x="149056" y="146638"/>
                  <a:pt x="148957" y="172807"/>
                </a:cubicBezTo>
                <a:lnTo>
                  <a:pt x="148063" y="350236"/>
                </a:lnTo>
                <a:cubicBezTo>
                  <a:pt x="147963" y="369168"/>
                  <a:pt x="158390" y="385722"/>
                  <a:pt x="173783" y="394444"/>
                </a:cubicBezTo>
                <a:lnTo>
                  <a:pt x="173783" y="537379"/>
                </a:lnTo>
                <a:cubicBezTo>
                  <a:pt x="173783" y="552247"/>
                  <a:pt x="161767" y="564241"/>
                  <a:pt x="146871" y="564241"/>
                </a:cubicBezTo>
                <a:cubicBezTo>
                  <a:pt x="131975" y="564241"/>
                  <a:pt x="119960" y="552247"/>
                  <a:pt x="119960" y="537379"/>
                </a:cubicBezTo>
                <a:lnTo>
                  <a:pt x="119960" y="328231"/>
                </a:lnTo>
                <a:cubicBezTo>
                  <a:pt x="119960" y="325059"/>
                  <a:pt x="117378" y="322482"/>
                  <a:pt x="114101" y="322482"/>
                </a:cubicBezTo>
                <a:cubicBezTo>
                  <a:pt x="110923" y="322482"/>
                  <a:pt x="108341" y="325059"/>
                  <a:pt x="108341" y="328231"/>
                </a:cubicBezTo>
                <a:lnTo>
                  <a:pt x="108341" y="537379"/>
                </a:lnTo>
                <a:cubicBezTo>
                  <a:pt x="108341" y="552247"/>
                  <a:pt x="96226" y="564241"/>
                  <a:pt x="81330" y="564241"/>
                </a:cubicBezTo>
                <a:cubicBezTo>
                  <a:pt x="66534" y="564241"/>
                  <a:pt x="54419" y="552247"/>
                  <a:pt x="54419" y="537379"/>
                </a:cubicBezTo>
                <a:lnTo>
                  <a:pt x="54419" y="160714"/>
                </a:lnTo>
                <a:cubicBezTo>
                  <a:pt x="54419" y="158335"/>
                  <a:pt x="52532" y="156451"/>
                  <a:pt x="50149" y="156352"/>
                </a:cubicBezTo>
                <a:cubicBezTo>
                  <a:pt x="47765" y="156352"/>
                  <a:pt x="45779" y="158335"/>
                  <a:pt x="45779" y="160714"/>
                </a:cubicBezTo>
                <a:lnTo>
                  <a:pt x="44886" y="325356"/>
                </a:lnTo>
                <a:cubicBezTo>
                  <a:pt x="44886" y="337647"/>
                  <a:pt x="34856" y="347659"/>
                  <a:pt x="22443" y="347659"/>
                </a:cubicBezTo>
                <a:lnTo>
                  <a:pt x="22343" y="347659"/>
                </a:lnTo>
                <a:cubicBezTo>
                  <a:pt x="9930" y="347560"/>
                  <a:pt x="0" y="337449"/>
                  <a:pt x="0" y="325059"/>
                </a:cubicBezTo>
                <a:lnTo>
                  <a:pt x="894" y="160516"/>
                </a:lnTo>
                <a:cubicBezTo>
                  <a:pt x="993" y="131374"/>
                  <a:pt x="24826" y="107683"/>
                  <a:pt x="54022" y="107683"/>
                </a:cubicBezTo>
                <a:close/>
                <a:moveTo>
                  <a:pt x="520495" y="107634"/>
                </a:moveTo>
                <a:cubicBezTo>
                  <a:pt x="532204" y="107635"/>
                  <a:pt x="540303" y="107641"/>
                  <a:pt x="541197" y="107641"/>
                </a:cubicBezTo>
                <a:cubicBezTo>
                  <a:pt x="570294" y="107641"/>
                  <a:pt x="594127" y="131334"/>
                  <a:pt x="594325" y="160478"/>
                </a:cubicBezTo>
                <a:lnTo>
                  <a:pt x="595120" y="325037"/>
                </a:lnTo>
                <a:cubicBezTo>
                  <a:pt x="595219" y="337428"/>
                  <a:pt x="585189" y="347540"/>
                  <a:pt x="572776" y="347639"/>
                </a:cubicBezTo>
                <a:lnTo>
                  <a:pt x="572677" y="347639"/>
                </a:lnTo>
                <a:cubicBezTo>
                  <a:pt x="560264" y="347639"/>
                  <a:pt x="550234" y="337627"/>
                  <a:pt x="550234" y="325334"/>
                </a:cubicBezTo>
                <a:lnTo>
                  <a:pt x="549340" y="160677"/>
                </a:lnTo>
                <a:lnTo>
                  <a:pt x="549340" y="160578"/>
                </a:lnTo>
                <a:cubicBezTo>
                  <a:pt x="549340" y="158000"/>
                  <a:pt x="547255" y="155918"/>
                  <a:pt x="544673" y="155918"/>
                </a:cubicBezTo>
                <a:cubicBezTo>
                  <a:pt x="542091" y="155918"/>
                  <a:pt x="540006" y="158000"/>
                  <a:pt x="540006" y="160578"/>
                </a:cubicBezTo>
                <a:cubicBezTo>
                  <a:pt x="540006" y="385408"/>
                  <a:pt x="540502" y="181693"/>
                  <a:pt x="540502" y="537377"/>
                </a:cubicBezTo>
                <a:cubicBezTo>
                  <a:pt x="540502" y="552246"/>
                  <a:pt x="528387" y="564241"/>
                  <a:pt x="513492" y="564241"/>
                </a:cubicBezTo>
                <a:cubicBezTo>
                  <a:pt x="498695" y="564241"/>
                  <a:pt x="486580" y="552246"/>
                  <a:pt x="486580" y="537377"/>
                </a:cubicBezTo>
                <a:lnTo>
                  <a:pt x="486580" y="328209"/>
                </a:lnTo>
                <a:cubicBezTo>
                  <a:pt x="486580" y="325037"/>
                  <a:pt x="483998" y="322459"/>
                  <a:pt x="480820" y="322459"/>
                </a:cubicBezTo>
                <a:cubicBezTo>
                  <a:pt x="477543" y="322459"/>
                  <a:pt x="474961" y="325037"/>
                  <a:pt x="474961" y="328209"/>
                </a:cubicBezTo>
                <a:lnTo>
                  <a:pt x="474961" y="537377"/>
                </a:lnTo>
                <a:cubicBezTo>
                  <a:pt x="474961" y="552246"/>
                  <a:pt x="462946" y="564241"/>
                  <a:pt x="448050" y="564241"/>
                </a:cubicBezTo>
                <a:cubicBezTo>
                  <a:pt x="433154" y="564241"/>
                  <a:pt x="421138" y="552246"/>
                  <a:pt x="421138" y="537377"/>
                </a:cubicBezTo>
                <a:lnTo>
                  <a:pt x="421138" y="394627"/>
                </a:lnTo>
                <a:cubicBezTo>
                  <a:pt x="436630" y="385904"/>
                  <a:pt x="447156" y="369250"/>
                  <a:pt x="447057" y="350216"/>
                </a:cubicBezTo>
                <a:lnTo>
                  <a:pt x="446163" y="172771"/>
                </a:lnTo>
                <a:cubicBezTo>
                  <a:pt x="446064" y="146600"/>
                  <a:pt x="433750" y="123304"/>
                  <a:pt x="414783" y="108038"/>
                </a:cubicBezTo>
                <a:cubicBezTo>
                  <a:pt x="417762" y="107666"/>
                  <a:pt x="485369" y="107629"/>
                  <a:pt x="520495" y="107634"/>
                </a:cubicBezTo>
                <a:close/>
                <a:moveTo>
                  <a:pt x="481094" y="0"/>
                </a:moveTo>
                <a:cubicBezTo>
                  <a:pt x="506703" y="0"/>
                  <a:pt x="527547" y="20813"/>
                  <a:pt x="527547" y="46482"/>
                </a:cubicBezTo>
                <a:cubicBezTo>
                  <a:pt x="527547" y="60258"/>
                  <a:pt x="521492" y="72745"/>
                  <a:pt x="511864" y="81269"/>
                </a:cubicBezTo>
                <a:cubicBezTo>
                  <a:pt x="503626" y="88504"/>
                  <a:pt x="492906" y="92864"/>
                  <a:pt x="481094" y="92864"/>
                </a:cubicBezTo>
                <a:cubicBezTo>
                  <a:pt x="469282" y="92864"/>
                  <a:pt x="458463" y="88504"/>
                  <a:pt x="450324" y="81269"/>
                </a:cubicBezTo>
                <a:cubicBezTo>
                  <a:pt x="440696" y="72745"/>
                  <a:pt x="434542" y="60258"/>
                  <a:pt x="434542" y="46482"/>
                </a:cubicBezTo>
                <a:cubicBezTo>
                  <a:pt x="434542" y="20813"/>
                  <a:pt x="455386" y="0"/>
                  <a:pt x="481094" y="0"/>
                </a:cubicBezTo>
                <a:close/>
                <a:moveTo>
                  <a:pt x="297750" y="0"/>
                </a:moveTo>
                <a:cubicBezTo>
                  <a:pt x="299041" y="0"/>
                  <a:pt x="300233" y="0"/>
                  <a:pt x="301424" y="99"/>
                </a:cubicBezTo>
                <a:cubicBezTo>
                  <a:pt x="302715" y="199"/>
                  <a:pt x="303906" y="397"/>
                  <a:pt x="305097" y="496"/>
                </a:cubicBezTo>
                <a:cubicBezTo>
                  <a:pt x="306189" y="694"/>
                  <a:pt x="307281" y="893"/>
                  <a:pt x="308473" y="1190"/>
                </a:cubicBezTo>
                <a:cubicBezTo>
                  <a:pt x="309068" y="1289"/>
                  <a:pt x="309763" y="1487"/>
                  <a:pt x="310458" y="1586"/>
                </a:cubicBezTo>
                <a:cubicBezTo>
                  <a:pt x="312444" y="2181"/>
                  <a:pt x="314430" y="2776"/>
                  <a:pt x="316415" y="3569"/>
                </a:cubicBezTo>
                <a:cubicBezTo>
                  <a:pt x="334881" y="11005"/>
                  <a:pt x="347887" y="28949"/>
                  <a:pt x="347887" y="50066"/>
                </a:cubicBezTo>
                <a:cubicBezTo>
                  <a:pt x="347887" y="65532"/>
                  <a:pt x="340937" y="79313"/>
                  <a:pt x="329917" y="88434"/>
                </a:cubicBezTo>
                <a:cubicBezTo>
                  <a:pt x="329421" y="88830"/>
                  <a:pt x="328924" y="89227"/>
                  <a:pt x="328428" y="89623"/>
                </a:cubicBezTo>
                <a:cubicBezTo>
                  <a:pt x="319989" y="96167"/>
                  <a:pt x="309366" y="100132"/>
                  <a:pt x="297750" y="100132"/>
                </a:cubicBezTo>
                <a:cubicBezTo>
                  <a:pt x="286234" y="100132"/>
                  <a:pt x="275611" y="96167"/>
                  <a:pt x="267073" y="89623"/>
                </a:cubicBezTo>
                <a:cubicBezTo>
                  <a:pt x="266080" y="88830"/>
                  <a:pt x="264988" y="88037"/>
                  <a:pt x="264095" y="87145"/>
                </a:cubicBezTo>
                <a:cubicBezTo>
                  <a:pt x="263499" y="86550"/>
                  <a:pt x="262903" y="86054"/>
                  <a:pt x="262307" y="85459"/>
                </a:cubicBezTo>
                <a:cubicBezTo>
                  <a:pt x="260620" y="83774"/>
                  <a:pt x="259031" y="81890"/>
                  <a:pt x="257641" y="80007"/>
                </a:cubicBezTo>
                <a:cubicBezTo>
                  <a:pt x="257145" y="79313"/>
                  <a:pt x="256648" y="78718"/>
                  <a:pt x="256251" y="78024"/>
                </a:cubicBezTo>
                <a:cubicBezTo>
                  <a:pt x="255259" y="76735"/>
                  <a:pt x="254464" y="75347"/>
                  <a:pt x="253670" y="73959"/>
                </a:cubicBezTo>
                <a:cubicBezTo>
                  <a:pt x="252876" y="72472"/>
                  <a:pt x="252181" y="71084"/>
                  <a:pt x="251585" y="69498"/>
                </a:cubicBezTo>
                <a:cubicBezTo>
                  <a:pt x="250592" y="67317"/>
                  <a:pt x="249798" y="64937"/>
                  <a:pt x="249202" y="62558"/>
                </a:cubicBezTo>
                <a:cubicBezTo>
                  <a:pt x="248210" y="58592"/>
                  <a:pt x="247614" y="54329"/>
                  <a:pt x="247614" y="50066"/>
                </a:cubicBezTo>
                <a:cubicBezTo>
                  <a:pt x="247614" y="32816"/>
                  <a:pt x="256450" y="17548"/>
                  <a:pt x="269753" y="8526"/>
                </a:cubicBezTo>
                <a:cubicBezTo>
                  <a:pt x="271044" y="7634"/>
                  <a:pt x="272434" y="6841"/>
                  <a:pt x="273923" y="6048"/>
                </a:cubicBezTo>
                <a:cubicBezTo>
                  <a:pt x="275313" y="5255"/>
                  <a:pt x="276802" y="4561"/>
                  <a:pt x="278292" y="3966"/>
                </a:cubicBezTo>
                <a:cubicBezTo>
                  <a:pt x="278987" y="3569"/>
                  <a:pt x="279781" y="3272"/>
                  <a:pt x="280575" y="3074"/>
                </a:cubicBezTo>
                <a:cubicBezTo>
                  <a:pt x="282064" y="2479"/>
                  <a:pt x="283653" y="1983"/>
                  <a:pt x="285241" y="1586"/>
                </a:cubicBezTo>
                <a:cubicBezTo>
                  <a:pt x="286035" y="1388"/>
                  <a:pt x="286830" y="1190"/>
                  <a:pt x="287624" y="992"/>
                </a:cubicBezTo>
                <a:cubicBezTo>
                  <a:pt x="289312" y="694"/>
                  <a:pt x="290999" y="397"/>
                  <a:pt x="292687" y="298"/>
                </a:cubicBezTo>
                <a:cubicBezTo>
                  <a:pt x="294375" y="99"/>
                  <a:pt x="296063" y="0"/>
                  <a:pt x="297750" y="0"/>
                </a:cubicBezTo>
                <a:close/>
                <a:moveTo>
                  <a:pt x="114407" y="0"/>
                </a:moveTo>
                <a:cubicBezTo>
                  <a:pt x="140115" y="0"/>
                  <a:pt x="160959" y="20813"/>
                  <a:pt x="160959" y="46482"/>
                </a:cubicBezTo>
                <a:cubicBezTo>
                  <a:pt x="160959" y="48167"/>
                  <a:pt x="160860" y="49851"/>
                  <a:pt x="160661" y="51536"/>
                </a:cubicBezTo>
                <a:cubicBezTo>
                  <a:pt x="160463" y="53221"/>
                  <a:pt x="160165" y="54906"/>
                  <a:pt x="159867" y="56492"/>
                </a:cubicBezTo>
                <a:cubicBezTo>
                  <a:pt x="159669" y="57384"/>
                  <a:pt x="159470" y="58177"/>
                  <a:pt x="159272" y="58969"/>
                </a:cubicBezTo>
                <a:cubicBezTo>
                  <a:pt x="156790" y="67691"/>
                  <a:pt x="151827" y="75421"/>
                  <a:pt x="145177" y="81269"/>
                </a:cubicBezTo>
                <a:cubicBezTo>
                  <a:pt x="137038" y="88504"/>
                  <a:pt x="126219" y="92864"/>
                  <a:pt x="114407" y="92864"/>
                </a:cubicBezTo>
                <a:cubicBezTo>
                  <a:pt x="102595" y="92864"/>
                  <a:pt x="91875" y="88504"/>
                  <a:pt x="83637" y="81269"/>
                </a:cubicBezTo>
                <a:cubicBezTo>
                  <a:pt x="83041" y="80674"/>
                  <a:pt x="82446" y="80178"/>
                  <a:pt x="81949" y="79584"/>
                </a:cubicBezTo>
                <a:cubicBezTo>
                  <a:pt x="76192" y="73935"/>
                  <a:pt x="71825" y="66898"/>
                  <a:pt x="69641" y="58969"/>
                </a:cubicBezTo>
                <a:cubicBezTo>
                  <a:pt x="69443" y="58177"/>
                  <a:pt x="69244" y="57384"/>
                  <a:pt x="69046" y="56492"/>
                </a:cubicBezTo>
                <a:cubicBezTo>
                  <a:pt x="68649" y="54906"/>
                  <a:pt x="68450" y="53221"/>
                  <a:pt x="68252" y="51536"/>
                </a:cubicBezTo>
                <a:cubicBezTo>
                  <a:pt x="68053" y="49851"/>
                  <a:pt x="67954" y="48167"/>
                  <a:pt x="67954" y="46482"/>
                </a:cubicBezTo>
                <a:cubicBezTo>
                  <a:pt x="67954" y="20813"/>
                  <a:pt x="88798" y="0"/>
                  <a:pt x="114407" y="0"/>
                </a:cubicBezTo>
                <a:close/>
              </a:path>
            </a:pathLst>
          </a:custGeom>
          <a:solidFill>
            <a:srgbClr val="FE672E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şlîḍe">
            <a:extLst>
              <a:ext uri="{FF2B5EF4-FFF2-40B4-BE49-F238E27FC236}">
                <a16:creationId xmlns:a16="http://schemas.microsoft.com/office/drawing/2014/main" id="{16B75F80-7D31-429B-B6A7-EB16CD0214AE}"/>
              </a:ext>
            </a:extLst>
          </p:cNvPr>
          <p:cNvSpPr/>
          <p:nvPr/>
        </p:nvSpPr>
        <p:spPr>
          <a:xfrm>
            <a:off x="7236420" y="3569959"/>
            <a:ext cx="201798" cy="201798"/>
          </a:xfrm>
          <a:prstGeom prst="ellipse">
            <a:avLst/>
          </a:prstGeom>
          <a:solidFill>
            <a:srgbClr val="F5B6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î$ļiḍè">
            <a:extLst>
              <a:ext uri="{FF2B5EF4-FFF2-40B4-BE49-F238E27FC236}">
                <a16:creationId xmlns:a16="http://schemas.microsoft.com/office/drawing/2014/main" id="{BD2B8EC3-873C-41AF-A6F6-3B257F8739A6}"/>
              </a:ext>
            </a:extLst>
          </p:cNvPr>
          <p:cNvSpPr/>
          <p:nvPr/>
        </p:nvSpPr>
        <p:spPr bwMode="auto">
          <a:xfrm>
            <a:off x="7093183" y="2792149"/>
            <a:ext cx="488271" cy="519064"/>
          </a:xfrm>
          <a:custGeom>
            <a:avLst/>
            <a:gdLst>
              <a:gd name="T0" fmla="*/ 5573 w 7665"/>
              <a:gd name="T1" fmla="*/ 3911 h 8160"/>
              <a:gd name="T2" fmla="*/ 4313 w 7665"/>
              <a:gd name="T3" fmla="*/ 3955 h 8160"/>
              <a:gd name="T4" fmla="*/ 3511 w 7665"/>
              <a:gd name="T5" fmla="*/ 2721 h 8160"/>
              <a:gd name="T6" fmla="*/ 4612 w 7665"/>
              <a:gd name="T7" fmla="*/ 2386 h 8160"/>
              <a:gd name="T8" fmla="*/ 5309 w 7665"/>
              <a:gd name="T9" fmla="*/ 2472 h 8160"/>
              <a:gd name="T10" fmla="*/ 3648 w 7665"/>
              <a:gd name="T11" fmla="*/ 7533 h 8160"/>
              <a:gd name="T12" fmla="*/ 5037 w 7665"/>
              <a:gd name="T13" fmla="*/ 6233 h 8160"/>
              <a:gd name="T14" fmla="*/ 4919 w 7665"/>
              <a:gd name="T15" fmla="*/ 6025 h 8160"/>
              <a:gd name="T16" fmla="*/ 3511 w 7665"/>
              <a:gd name="T17" fmla="*/ 7213 h 8160"/>
              <a:gd name="T18" fmla="*/ 3577 w 7665"/>
              <a:gd name="T19" fmla="*/ 7514 h 8160"/>
              <a:gd name="T20" fmla="*/ 5309 w 7665"/>
              <a:gd name="T21" fmla="*/ 5688 h 8160"/>
              <a:gd name="T22" fmla="*/ 5573 w 7665"/>
              <a:gd name="T23" fmla="*/ 4249 h 8160"/>
              <a:gd name="T24" fmla="*/ 4561 w 7665"/>
              <a:gd name="T25" fmla="*/ 4206 h 8160"/>
              <a:gd name="T26" fmla="*/ 4857 w 7665"/>
              <a:gd name="T27" fmla="*/ 5774 h 8160"/>
              <a:gd name="T28" fmla="*/ 5309 w 7665"/>
              <a:gd name="T29" fmla="*/ 5688 h 8160"/>
              <a:gd name="T30" fmla="*/ 5589 w 7665"/>
              <a:gd name="T31" fmla="*/ 2569 h 8160"/>
              <a:gd name="T32" fmla="*/ 5973 w 7665"/>
              <a:gd name="T33" fmla="*/ 3955 h 8160"/>
              <a:gd name="T34" fmla="*/ 7625 w 7665"/>
              <a:gd name="T35" fmla="*/ 3911 h 8160"/>
              <a:gd name="T36" fmla="*/ 7338 w 7665"/>
              <a:gd name="T37" fmla="*/ 2468 h 8160"/>
              <a:gd name="T38" fmla="*/ 5718 w 7665"/>
              <a:gd name="T39" fmla="*/ 2386 h 8160"/>
              <a:gd name="T40" fmla="*/ 6930 w 7665"/>
              <a:gd name="T41" fmla="*/ 6025 h 8160"/>
              <a:gd name="T42" fmla="*/ 5368 w 7665"/>
              <a:gd name="T43" fmla="*/ 6100 h 8160"/>
              <a:gd name="T44" fmla="*/ 3511 w 7665"/>
              <a:gd name="T45" fmla="*/ 7950 h 8160"/>
              <a:gd name="T46" fmla="*/ 3649 w 7665"/>
              <a:gd name="T47" fmla="*/ 8107 h 8160"/>
              <a:gd name="T48" fmla="*/ 7051 w 7665"/>
              <a:gd name="T49" fmla="*/ 6096 h 8160"/>
              <a:gd name="T50" fmla="*/ 7525 w 7665"/>
              <a:gd name="T51" fmla="*/ 4206 h 8160"/>
              <a:gd name="T52" fmla="*/ 5836 w 7665"/>
              <a:gd name="T53" fmla="*/ 4335 h 8160"/>
              <a:gd name="T54" fmla="*/ 5606 w 7665"/>
              <a:gd name="T55" fmla="*/ 5716 h 8160"/>
              <a:gd name="T56" fmla="*/ 7212 w 7665"/>
              <a:gd name="T57" fmla="*/ 5774 h 8160"/>
              <a:gd name="T58" fmla="*/ 7662 w 7665"/>
              <a:gd name="T59" fmla="*/ 4352 h 8160"/>
              <a:gd name="T60" fmla="*/ 7525 w 7665"/>
              <a:gd name="T61" fmla="*/ 4206 h 8160"/>
              <a:gd name="T62" fmla="*/ 5368 w 7665"/>
              <a:gd name="T63" fmla="*/ 2061 h 8160"/>
              <a:gd name="T64" fmla="*/ 6930 w 7665"/>
              <a:gd name="T65" fmla="*/ 2136 h 8160"/>
              <a:gd name="T66" fmla="*/ 7046 w 7665"/>
              <a:gd name="T67" fmla="*/ 1924 h 8160"/>
              <a:gd name="T68" fmla="*/ 3511 w 7665"/>
              <a:gd name="T69" fmla="*/ 210 h 8160"/>
              <a:gd name="T70" fmla="*/ 4320 w 7665"/>
              <a:gd name="T71" fmla="*/ 1361 h 8160"/>
              <a:gd name="T72" fmla="*/ 4686 w 7665"/>
              <a:gd name="T73" fmla="*/ 2136 h 8160"/>
              <a:gd name="T74" fmla="*/ 5039 w 7665"/>
              <a:gd name="T75" fmla="*/ 2066 h 8160"/>
              <a:gd name="T76" fmla="*/ 3713 w 7665"/>
              <a:gd name="T77" fmla="*/ 642 h 8160"/>
              <a:gd name="T78" fmla="*/ 3511 w 7665"/>
              <a:gd name="T79" fmla="*/ 764 h 8160"/>
              <a:gd name="T80" fmla="*/ 4320 w 7665"/>
              <a:gd name="T81" fmla="*/ 1361 h 8160"/>
              <a:gd name="T82" fmla="*/ 1517 w 7665"/>
              <a:gd name="T83" fmla="*/ 2691 h 8160"/>
              <a:gd name="T84" fmla="*/ 2294 w 7665"/>
              <a:gd name="T85" fmla="*/ 2147 h 8160"/>
              <a:gd name="T86" fmla="*/ 3899 w 7665"/>
              <a:gd name="T87" fmla="*/ 2648 h 8160"/>
              <a:gd name="T88" fmla="*/ 4226 w 7665"/>
              <a:gd name="T89" fmla="*/ 1509 h 8160"/>
              <a:gd name="T90" fmla="*/ 2941 w 7665"/>
              <a:gd name="T91" fmla="*/ 575 h 8160"/>
              <a:gd name="T92" fmla="*/ 1792 w 7665"/>
              <a:gd name="T93" fmla="*/ 575 h 8160"/>
              <a:gd name="T94" fmla="*/ 198 w 7665"/>
              <a:gd name="T95" fmla="*/ 2794 h 8160"/>
              <a:gd name="T96" fmla="*/ 2199 w 7665"/>
              <a:gd name="T97" fmla="*/ 4658 h 8160"/>
              <a:gd name="T98" fmla="*/ 3415 w 7665"/>
              <a:gd name="T99" fmla="*/ 5443 h 8160"/>
              <a:gd name="T100" fmla="*/ 999 w 7665"/>
              <a:gd name="T101" fmla="*/ 5469 h 8160"/>
              <a:gd name="T102" fmla="*/ 0 w 7665"/>
              <a:gd name="T103" fmla="*/ 5961 h 8160"/>
              <a:gd name="T104" fmla="*/ 1792 w 7665"/>
              <a:gd name="T105" fmla="*/ 7111 h 8160"/>
              <a:gd name="T106" fmla="*/ 2367 w 7665"/>
              <a:gd name="T107" fmla="*/ 8160 h 8160"/>
              <a:gd name="T108" fmla="*/ 2941 w 7665"/>
              <a:gd name="T109" fmla="*/ 7158 h 8160"/>
              <a:gd name="T110" fmla="*/ 4735 w 7665"/>
              <a:gd name="T111" fmla="*/ 5296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65" h="8160">
                <a:moveTo>
                  <a:pt x="5610" y="3809"/>
                </a:moveTo>
                <a:cubicBezTo>
                  <a:pt x="5613" y="3847"/>
                  <a:pt x="5599" y="3884"/>
                  <a:pt x="5573" y="3911"/>
                </a:cubicBezTo>
                <a:cubicBezTo>
                  <a:pt x="5547" y="3939"/>
                  <a:pt x="5511" y="3955"/>
                  <a:pt x="5473" y="3955"/>
                </a:cubicBezTo>
                <a:lnTo>
                  <a:pt x="4313" y="3955"/>
                </a:lnTo>
                <a:cubicBezTo>
                  <a:pt x="4087" y="3768"/>
                  <a:pt x="3811" y="3628"/>
                  <a:pt x="3511" y="3515"/>
                </a:cubicBezTo>
                <a:lnTo>
                  <a:pt x="3511" y="2721"/>
                </a:lnTo>
                <a:cubicBezTo>
                  <a:pt x="3637" y="2788"/>
                  <a:pt x="3761" y="2824"/>
                  <a:pt x="3899" y="2824"/>
                </a:cubicBezTo>
                <a:cubicBezTo>
                  <a:pt x="4217" y="2824"/>
                  <a:pt x="4484" y="2647"/>
                  <a:pt x="4612" y="2386"/>
                </a:cubicBezTo>
                <a:lnTo>
                  <a:pt x="5182" y="2386"/>
                </a:lnTo>
                <a:cubicBezTo>
                  <a:pt x="5238" y="2386"/>
                  <a:pt x="5288" y="2420"/>
                  <a:pt x="5309" y="2472"/>
                </a:cubicBezTo>
                <a:cubicBezTo>
                  <a:pt x="5480" y="2893"/>
                  <a:pt x="5582" y="3343"/>
                  <a:pt x="5610" y="3809"/>
                </a:cubicBezTo>
                <a:close/>
                <a:moveTo>
                  <a:pt x="3648" y="7533"/>
                </a:moveTo>
                <a:cubicBezTo>
                  <a:pt x="3670" y="7533"/>
                  <a:pt x="3693" y="7528"/>
                  <a:pt x="3713" y="7518"/>
                </a:cubicBezTo>
                <a:cubicBezTo>
                  <a:pt x="4244" y="7237"/>
                  <a:pt x="4702" y="6793"/>
                  <a:pt x="5037" y="6233"/>
                </a:cubicBezTo>
                <a:cubicBezTo>
                  <a:pt x="5063" y="6190"/>
                  <a:pt x="5063" y="6137"/>
                  <a:pt x="5039" y="6094"/>
                </a:cubicBezTo>
                <a:cubicBezTo>
                  <a:pt x="5015" y="6051"/>
                  <a:pt x="4969" y="6025"/>
                  <a:pt x="4919" y="6025"/>
                </a:cubicBezTo>
                <a:lnTo>
                  <a:pt x="4793" y="6025"/>
                </a:lnTo>
                <a:cubicBezTo>
                  <a:pt x="4595" y="6595"/>
                  <a:pt x="4150" y="7008"/>
                  <a:pt x="3511" y="7213"/>
                </a:cubicBezTo>
                <a:lnTo>
                  <a:pt x="3511" y="7396"/>
                </a:lnTo>
                <a:cubicBezTo>
                  <a:pt x="3511" y="7444"/>
                  <a:pt x="3536" y="7489"/>
                  <a:pt x="3577" y="7514"/>
                </a:cubicBezTo>
                <a:cubicBezTo>
                  <a:pt x="3599" y="7527"/>
                  <a:pt x="3624" y="7533"/>
                  <a:pt x="3648" y="7533"/>
                </a:cubicBezTo>
                <a:close/>
                <a:moveTo>
                  <a:pt x="5309" y="5688"/>
                </a:moveTo>
                <a:cubicBezTo>
                  <a:pt x="5480" y="5267"/>
                  <a:pt x="5582" y="4817"/>
                  <a:pt x="5610" y="4351"/>
                </a:cubicBezTo>
                <a:cubicBezTo>
                  <a:pt x="5613" y="4314"/>
                  <a:pt x="5599" y="4277"/>
                  <a:pt x="5573" y="4249"/>
                </a:cubicBezTo>
                <a:cubicBezTo>
                  <a:pt x="5547" y="4221"/>
                  <a:pt x="5511" y="4206"/>
                  <a:pt x="5473" y="4206"/>
                </a:cubicBezTo>
                <a:lnTo>
                  <a:pt x="4561" y="4206"/>
                </a:lnTo>
                <a:cubicBezTo>
                  <a:pt x="4779" y="4480"/>
                  <a:pt x="4911" y="4831"/>
                  <a:pt x="4911" y="5296"/>
                </a:cubicBezTo>
                <a:cubicBezTo>
                  <a:pt x="4911" y="5465"/>
                  <a:pt x="4889" y="5622"/>
                  <a:pt x="4857" y="5774"/>
                </a:cubicBezTo>
                <a:lnTo>
                  <a:pt x="5181" y="5774"/>
                </a:lnTo>
                <a:cubicBezTo>
                  <a:pt x="5238" y="5774"/>
                  <a:pt x="5288" y="5740"/>
                  <a:pt x="5309" y="5688"/>
                </a:cubicBezTo>
                <a:close/>
                <a:moveTo>
                  <a:pt x="5606" y="2444"/>
                </a:moveTo>
                <a:cubicBezTo>
                  <a:pt x="5580" y="2481"/>
                  <a:pt x="5574" y="2527"/>
                  <a:pt x="5589" y="2569"/>
                </a:cubicBezTo>
                <a:cubicBezTo>
                  <a:pt x="5729" y="2964"/>
                  <a:pt x="5812" y="3386"/>
                  <a:pt x="5836" y="3824"/>
                </a:cubicBezTo>
                <a:cubicBezTo>
                  <a:pt x="5840" y="3898"/>
                  <a:pt x="5900" y="3955"/>
                  <a:pt x="5973" y="3955"/>
                </a:cubicBezTo>
                <a:lnTo>
                  <a:pt x="7525" y="3955"/>
                </a:lnTo>
                <a:cubicBezTo>
                  <a:pt x="7563" y="3955"/>
                  <a:pt x="7599" y="3939"/>
                  <a:pt x="7625" y="3911"/>
                </a:cubicBezTo>
                <a:cubicBezTo>
                  <a:pt x="7651" y="3883"/>
                  <a:pt x="7664" y="3846"/>
                  <a:pt x="7662" y="3808"/>
                </a:cubicBezTo>
                <a:cubicBezTo>
                  <a:pt x="7630" y="3339"/>
                  <a:pt x="7521" y="2888"/>
                  <a:pt x="7338" y="2468"/>
                </a:cubicBezTo>
                <a:cubicBezTo>
                  <a:pt x="7316" y="2418"/>
                  <a:pt x="7266" y="2386"/>
                  <a:pt x="7212" y="2386"/>
                </a:cubicBezTo>
                <a:lnTo>
                  <a:pt x="5718" y="2386"/>
                </a:lnTo>
                <a:cubicBezTo>
                  <a:pt x="5674" y="2386"/>
                  <a:pt x="5632" y="2408"/>
                  <a:pt x="5606" y="2444"/>
                </a:cubicBezTo>
                <a:close/>
                <a:moveTo>
                  <a:pt x="6930" y="6025"/>
                </a:moveTo>
                <a:lnTo>
                  <a:pt x="5491" y="6025"/>
                </a:lnTo>
                <a:cubicBezTo>
                  <a:pt x="5439" y="6025"/>
                  <a:pt x="5392" y="6054"/>
                  <a:pt x="5368" y="6100"/>
                </a:cubicBezTo>
                <a:cubicBezTo>
                  <a:pt x="4966" y="6890"/>
                  <a:pt x="4335" y="7502"/>
                  <a:pt x="3594" y="7824"/>
                </a:cubicBezTo>
                <a:cubicBezTo>
                  <a:pt x="3544" y="7846"/>
                  <a:pt x="3511" y="7895"/>
                  <a:pt x="3511" y="7950"/>
                </a:cubicBezTo>
                <a:lnTo>
                  <a:pt x="3511" y="7969"/>
                </a:lnTo>
                <a:cubicBezTo>
                  <a:pt x="3511" y="8046"/>
                  <a:pt x="3573" y="8107"/>
                  <a:pt x="3649" y="8107"/>
                </a:cubicBezTo>
                <a:cubicBezTo>
                  <a:pt x="5031" y="8107"/>
                  <a:pt x="6301" y="7407"/>
                  <a:pt x="7046" y="6236"/>
                </a:cubicBezTo>
                <a:cubicBezTo>
                  <a:pt x="7073" y="6194"/>
                  <a:pt x="7075" y="6140"/>
                  <a:pt x="7051" y="6096"/>
                </a:cubicBezTo>
                <a:cubicBezTo>
                  <a:pt x="7026" y="6052"/>
                  <a:pt x="6980" y="6025"/>
                  <a:pt x="6930" y="6025"/>
                </a:cubicBezTo>
                <a:close/>
                <a:moveTo>
                  <a:pt x="7525" y="4206"/>
                </a:moveTo>
                <a:lnTo>
                  <a:pt x="5974" y="4206"/>
                </a:lnTo>
                <a:cubicBezTo>
                  <a:pt x="5901" y="4206"/>
                  <a:pt x="5840" y="4263"/>
                  <a:pt x="5836" y="4335"/>
                </a:cubicBezTo>
                <a:cubicBezTo>
                  <a:pt x="5812" y="4774"/>
                  <a:pt x="5729" y="5196"/>
                  <a:pt x="5589" y="5591"/>
                </a:cubicBezTo>
                <a:cubicBezTo>
                  <a:pt x="5574" y="5632"/>
                  <a:pt x="5580" y="5679"/>
                  <a:pt x="5606" y="5716"/>
                </a:cubicBezTo>
                <a:cubicBezTo>
                  <a:pt x="5632" y="5752"/>
                  <a:pt x="5674" y="5774"/>
                  <a:pt x="5718" y="5774"/>
                </a:cubicBezTo>
                <a:lnTo>
                  <a:pt x="7212" y="5774"/>
                </a:lnTo>
                <a:cubicBezTo>
                  <a:pt x="7266" y="5774"/>
                  <a:pt x="7316" y="5742"/>
                  <a:pt x="7338" y="5692"/>
                </a:cubicBezTo>
                <a:cubicBezTo>
                  <a:pt x="7522" y="5273"/>
                  <a:pt x="7630" y="4822"/>
                  <a:pt x="7662" y="4352"/>
                </a:cubicBezTo>
                <a:cubicBezTo>
                  <a:pt x="7665" y="4314"/>
                  <a:pt x="7651" y="4277"/>
                  <a:pt x="7625" y="4249"/>
                </a:cubicBezTo>
                <a:cubicBezTo>
                  <a:pt x="7599" y="4221"/>
                  <a:pt x="7563" y="4206"/>
                  <a:pt x="7525" y="4206"/>
                </a:cubicBezTo>
                <a:close/>
                <a:moveTo>
                  <a:pt x="3594" y="336"/>
                </a:moveTo>
                <a:cubicBezTo>
                  <a:pt x="4335" y="658"/>
                  <a:pt x="4966" y="1270"/>
                  <a:pt x="5368" y="2061"/>
                </a:cubicBezTo>
                <a:cubicBezTo>
                  <a:pt x="5392" y="2107"/>
                  <a:pt x="5439" y="2136"/>
                  <a:pt x="5491" y="2136"/>
                </a:cubicBezTo>
                <a:lnTo>
                  <a:pt x="6930" y="2136"/>
                </a:lnTo>
                <a:cubicBezTo>
                  <a:pt x="6980" y="2136"/>
                  <a:pt x="7026" y="2108"/>
                  <a:pt x="7051" y="2064"/>
                </a:cubicBezTo>
                <a:cubicBezTo>
                  <a:pt x="7075" y="2020"/>
                  <a:pt x="7073" y="1967"/>
                  <a:pt x="7046" y="1924"/>
                </a:cubicBezTo>
                <a:cubicBezTo>
                  <a:pt x="6301" y="752"/>
                  <a:pt x="5031" y="53"/>
                  <a:pt x="3648" y="53"/>
                </a:cubicBezTo>
                <a:cubicBezTo>
                  <a:pt x="3572" y="53"/>
                  <a:pt x="3511" y="134"/>
                  <a:pt x="3511" y="210"/>
                </a:cubicBezTo>
                <a:cubicBezTo>
                  <a:pt x="3511" y="265"/>
                  <a:pt x="3543" y="314"/>
                  <a:pt x="3594" y="336"/>
                </a:cubicBezTo>
                <a:close/>
                <a:moveTo>
                  <a:pt x="4320" y="1361"/>
                </a:moveTo>
                <a:cubicBezTo>
                  <a:pt x="4499" y="1464"/>
                  <a:pt x="4696" y="1698"/>
                  <a:pt x="4696" y="2036"/>
                </a:cubicBezTo>
                <a:cubicBezTo>
                  <a:pt x="4696" y="2070"/>
                  <a:pt x="4690" y="2103"/>
                  <a:pt x="4686" y="2136"/>
                </a:cubicBezTo>
                <a:lnTo>
                  <a:pt x="4920" y="2136"/>
                </a:lnTo>
                <a:cubicBezTo>
                  <a:pt x="4969" y="2136"/>
                  <a:pt x="5015" y="2109"/>
                  <a:pt x="5039" y="2066"/>
                </a:cubicBezTo>
                <a:cubicBezTo>
                  <a:pt x="5064" y="2023"/>
                  <a:pt x="5063" y="1970"/>
                  <a:pt x="5038" y="1928"/>
                </a:cubicBezTo>
                <a:cubicBezTo>
                  <a:pt x="4702" y="1367"/>
                  <a:pt x="4244" y="923"/>
                  <a:pt x="3713" y="642"/>
                </a:cubicBezTo>
                <a:cubicBezTo>
                  <a:pt x="3670" y="620"/>
                  <a:pt x="3619" y="622"/>
                  <a:pt x="3577" y="646"/>
                </a:cubicBezTo>
                <a:cubicBezTo>
                  <a:pt x="3536" y="671"/>
                  <a:pt x="3511" y="716"/>
                  <a:pt x="3511" y="764"/>
                </a:cubicBezTo>
                <a:lnTo>
                  <a:pt x="3511" y="987"/>
                </a:lnTo>
                <a:cubicBezTo>
                  <a:pt x="3800" y="1079"/>
                  <a:pt x="4072" y="1202"/>
                  <a:pt x="4320" y="1361"/>
                </a:cubicBezTo>
                <a:close/>
                <a:moveTo>
                  <a:pt x="2820" y="3484"/>
                </a:moveTo>
                <a:cubicBezTo>
                  <a:pt x="1775" y="3217"/>
                  <a:pt x="1517" y="3088"/>
                  <a:pt x="1517" y="2691"/>
                </a:cubicBezTo>
                <a:lnTo>
                  <a:pt x="1517" y="2673"/>
                </a:lnTo>
                <a:cubicBezTo>
                  <a:pt x="1517" y="2380"/>
                  <a:pt x="1784" y="2147"/>
                  <a:pt x="2294" y="2147"/>
                </a:cubicBezTo>
                <a:cubicBezTo>
                  <a:pt x="2708" y="2147"/>
                  <a:pt x="3122" y="2294"/>
                  <a:pt x="3562" y="2553"/>
                </a:cubicBezTo>
                <a:cubicBezTo>
                  <a:pt x="3665" y="2613"/>
                  <a:pt x="3769" y="2648"/>
                  <a:pt x="3899" y="2648"/>
                </a:cubicBezTo>
                <a:cubicBezTo>
                  <a:pt x="4244" y="2648"/>
                  <a:pt x="4520" y="2380"/>
                  <a:pt x="4520" y="2035"/>
                </a:cubicBezTo>
                <a:cubicBezTo>
                  <a:pt x="4520" y="1777"/>
                  <a:pt x="4373" y="1594"/>
                  <a:pt x="4226" y="1509"/>
                </a:cubicBezTo>
                <a:cubicBezTo>
                  <a:pt x="3846" y="1267"/>
                  <a:pt x="3415" y="1107"/>
                  <a:pt x="2941" y="1029"/>
                </a:cubicBezTo>
                <a:lnTo>
                  <a:pt x="2941" y="575"/>
                </a:lnTo>
                <a:cubicBezTo>
                  <a:pt x="2941" y="257"/>
                  <a:pt x="2685" y="0"/>
                  <a:pt x="2367" y="0"/>
                </a:cubicBezTo>
                <a:cubicBezTo>
                  <a:pt x="2049" y="0"/>
                  <a:pt x="1792" y="257"/>
                  <a:pt x="1792" y="575"/>
                </a:cubicBezTo>
                <a:lnTo>
                  <a:pt x="1792" y="1025"/>
                </a:lnTo>
                <a:cubicBezTo>
                  <a:pt x="840" y="1201"/>
                  <a:pt x="198" y="1860"/>
                  <a:pt x="198" y="2794"/>
                </a:cubicBezTo>
                <a:lnTo>
                  <a:pt x="198" y="2812"/>
                </a:lnTo>
                <a:cubicBezTo>
                  <a:pt x="198" y="4011"/>
                  <a:pt x="983" y="4348"/>
                  <a:pt x="2199" y="4658"/>
                </a:cubicBezTo>
                <a:cubicBezTo>
                  <a:pt x="3208" y="4918"/>
                  <a:pt x="3415" y="5090"/>
                  <a:pt x="3415" y="5426"/>
                </a:cubicBezTo>
                <a:lnTo>
                  <a:pt x="3415" y="5443"/>
                </a:lnTo>
                <a:cubicBezTo>
                  <a:pt x="3415" y="5797"/>
                  <a:pt x="3087" y="6012"/>
                  <a:pt x="2544" y="6012"/>
                </a:cubicBezTo>
                <a:cubicBezTo>
                  <a:pt x="1957" y="6012"/>
                  <a:pt x="1457" y="5805"/>
                  <a:pt x="999" y="5469"/>
                </a:cubicBezTo>
                <a:cubicBezTo>
                  <a:pt x="913" y="5409"/>
                  <a:pt x="793" y="5349"/>
                  <a:pt x="621" y="5349"/>
                </a:cubicBezTo>
                <a:cubicBezTo>
                  <a:pt x="275" y="5349"/>
                  <a:pt x="0" y="5616"/>
                  <a:pt x="0" y="5961"/>
                </a:cubicBezTo>
                <a:cubicBezTo>
                  <a:pt x="0" y="6168"/>
                  <a:pt x="103" y="6358"/>
                  <a:pt x="250" y="6461"/>
                </a:cubicBezTo>
                <a:cubicBezTo>
                  <a:pt x="717" y="6796"/>
                  <a:pt x="1247" y="7008"/>
                  <a:pt x="1792" y="7111"/>
                </a:cubicBezTo>
                <a:lnTo>
                  <a:pt x="1792" y="7586"/>
                </a:lnTo>
                <a:cubicBezTo>
                  <a:pt x="1792" y="7903"/>
                  <a:pt x="2049" y="8160"/>
                  <a:pt x="2367" y="8160"/>
                </a:cubicBezTo>
                <a:cubicBezTo>
                  <a:pt x="2684" y="8160"/>
                  <a:pt x="2941" y="7903"/>
                  <a:pt x="2941" y="7586"/>
                </a:cubicBezTo>
                <a:lnTo>
                  <a:pt x="2941" y="7158"/>
                </a:lnTo>
                <a:cubicBezTo>
                  <a:pt x="4013" y="7025"/>
                  <a:pt x="4735" y="6378"/>
                  <a:pt x="4735" y="5314"/>
                </a:cubicBezTo>
                <a:lnTo>
                  <a:pt x="4735" y="5296"/>
                </a:lnTo>
                <a:cubicBezTo>
                  <a:pt x="4735" y="4244"/>
                  <a:pt x="4044" y="3804"/>
                  <a:pt x="2820" y="3484"/>
                </a:cubicBezTo>
                <a:close/>
              </a:path>
            </a:pathLst>
          </a:custGeom>
          <a:solidFill>
            <a:srgbClr val="F5B642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íṩḻíḓé">
            <a:extLst>
              <a:ext uri="{FF2B5EF4-FFF2-40B4-BE49-F238E27FC236}">
                <a16:creationId xmlns:a16="http://schemas.microsoft.com/office/drawing/2014/main" id="{15F8511D-7989-46B0-8CD9-6C3B826A29C9}"/>
              </a:ext>
            </a:extLst>
          </p:cNvPr>
          <p:cNvSpPr/>
          <p:nvPr/>
        </p:nvSpPr>
        <p:spPr>
          <a:xfrm>
            <a:off x="594368" y="4580848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îślïḓê">
            <a:extLst>
              <a:ext uri="{FF2B5EF4-FFF2-40B4-BE49-F238E27FC236}">
                <a16:creationId xmlns:a16="http://schemas.microsoft.com/office/drawing/2014/main" id="{0B459B72-9B1C-43AE-9613-E081975EDF48}"/>
              </a:ext>
            </a:extLst>
          </p:cNvPr>
          <p:cNvSpPr/>
          <p:nvPr/>
        </p:nvSpPr>
        <p:spPr>
          <a:xfrm>
            <a:off x="1141316" y="4118619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íṩḻíḓé">
            <a:extLst>
              <a:ext uri="{FF2B5EF4-FFF2-40B4-BE49-F238E27FC236}">
                <a16:creationId xmlns:a16="http://schemas.microsoft.com/office/drawing/2014/main" id="{B2ECEF7B-F726-4109-8982-DD20B43588B2}"/>
              </a:ext>
            </a:extLst>
          </p:cNvPr>
          <p:cNvSpPr/>
          <p:nvPr/>
        </p:nvSpPr>
        <p:spPr>
          <a:xfrm>
            <a:off x="3265106" y="2242216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îślïḓê">
            <a:extLst>
              <a:ext uri="{FF2B5EF4-FFF2-40B4-BE49-F238E27FC236}">
                <a16:creationId xmlns:a16="http://schemas.microsoft.com/office/drawing/2014/main" id="{F592019A-97F1-4AF2-B812-18588B2C2140}"/>
              </a:ext>
            </a:extLst>
          </p:cNvPr>
          <p:cNvSpPr/>
          <p:nvPr/>
        </p:nvSpPr>
        <p:spPr>
          <a:xfrm>
            <a:off x="3812054" y="1779987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íṩḻíḓé">
            <a:extLst>
              <a:ext uri="{FF2B5EF4-FFF2-40B4-BE49-F238E27FC236}">
                <a16:creationId xmlns:a16="http://schemas.microsoft.com/office/drawing/2014/main" id="{BEDD099C-2A35-4B8D-95CD-DF542626641D}"/>
              </a:ext>
            </a:extLst>
          </p:cNvPr>
          <p:cNvSpPr/>
          <p:nvPr/>
        </p:nvSpPr>
        <p:spPr>
          <a:xfrm>
            <a:off x="6033903" y="4579904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0FD58893-4A5B-4449-BEFB-2B26BBB36BB1}"/>
              </a:ext>
            </a:extLst>
          </p:cNvPr>
          <p:cNvSpPr/>
          <p:nvPr/>
        </p:nvSpPr>
        <p:spPr>
          <a:xfrm>
            <a:off x="6580851" y="411767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772B1BA-E5CF-4B29-85AB-3A037E335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1" name="îślïḓê">
            <a:extLst>
              <a:ext uri="{FF2B5EF4-FFF2-40B4-BE49-F238E27FC236}">
                <a16:creationId xmlns:a16="http://schemas.microsoft.com/office/drawing/2014/main" id="{F1868C14-C330-4FE9-843C-AF9AE073903F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7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7" grpId="0" animBg="1"/>
      <p:bldP spid="9" grpId="0" animBg="1"/>
      <p:bldP spid="11" grpId="0" animBg="1"/>
      <p:bldP spid="13" grpId="0" animBg="1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íślïďe">
            <a:extLst>
              <a:ext uri="{FF2B5EF4-FFF2-40B4-BE49-F238E27FC236}">
                <a16:creationId xmlns:a16="http://schemas.microsoft.com/office/drawing/2014/main" id="{FE38E3C9-00E6-4B8D-8A02-D4B03F0A4490}"/>
              </a:ext>
            </a:extLst>
          </p:cNvPr>
          <p:cNvSpPr/>
          <p:nvPr/>
        </p:nvSpPr>
        <p:spPr>
          <a:xfrm>
            <a:off x="1712122" y="2311902"/>
            <a:ext cx="2843442" cy="284344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112" r="-24888"/>
            </a:stretch>
          </a:blipFill>
          <a:ln w="762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îśḻîḍè">
            <a:extLst>
              <a:ext uri="{FF2B5EF4-FFF2-40B4-BE49-F238E27FC236}">
                <a16:creationId xmlns:a16="http://schemas.microsoft.com/office/drawing/2014/main" id="{BEE509EC-A080-4695-B762-7286F1AD0097}"/>
              </a:ext>
            </a:extLst>
          </p:cNvPr>
          <p:cNvSpPr/>
          <p:nvPr/>
        </p:nvSpPr>
        <p:spPr>
          <a:xfrm>
            <a:off x="2369786" y="2969568"/>
            <a:ext cx="1528114" cy="1528108"/>
          </a:xfrm>
          <a:prstGeom prst="ellipse">
            <a:avLst/>
          </a:prstGeom>
          <a:solidFill>
            <a:srgbClr val="21A5B1">
              <a:alpha val="70000"/>
            </a:srgb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iṡḻïde">
            <a:extLst>
              <a:ext uri="{FF2B5EF4-FFF2-40B4-BE49-F238E27FC236}">
                <a16:creationId xmlns:a16="http://schemas.microsoft.com/office/drawing/2014/main" id="{54E98AA5-DC72-4AD1-89C0-9B7AB2DF8C8E}"/>
              </a:ext>
            </a:extLst>
          </p:cNvPr>
          <p:cNvSpPr/>
          <p:nvPr/>
        </p:nvSpPr>
        <p:spPr>
          <a:xfrm>
            <a:off x="2788568" y="3422264"/>
            <a:ext cx="690550" cy="62271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cs typeface="+mn-ea"/>
              <a:sym typeface="+mn-lt"/>
            </a:endParaRPr>
          </a:p>
        </p:txBody>
      </p:sp>
      <p:sp>
        <p:nvSpPr>
          <p:cNvPr id="5" name="iṥlïďè">
            <a:extLst>
              <a:ext uri="{FF2B5EF4-FFF2-40B4-BE49-F238E27FC236}">
                <a16:creationId xmlns:a16="http://schemas.microsoft.com/office/drawing/2014/main" id="{B5884592-A842-4598-BF2C-5AC2908A1F53}"/>
              </a:ext>
            </a:extLst>
          </p:cNvPr>
          <p:cNvSpPr/>
          <p:nvPr/>
        </p:nvSpPr>
        <p:spPr bwMode="auto">
          <a:xfrm>
            <a:off x="5752575" y="1882705"/>
            <a:ext cx="544678" cy="47546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986F69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ïśḻíḋe">
            <a:extLst>
              <a:ext uri="{FF2B5EF4-FFF2-40B4-BE49-F238E27FC236}">
                <a16:creationId xmlns:a16="http://schemas.microsoft.com/office/drawing/2014/main" id="{0B6E79DF-27D4-4FD7-A49F-BFE9638CB8D2}"/>
              </a:ext>
            </a:extLst>
          </p:cNvPr>
          <p:cNvSpPr/>
          <p:nvPr/>
        </p:nvSpPr>
        <p:spPr bwMode="auto">
          <a:xfrm>
            <a:off x="5739891" y="3407192"/>
            <a:ext cx="570046" cy="46140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986F69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ṩḻîḓe">
            <a:extLst>
              <a:ext uri="{FF2B5EF4-FFF2-40B4-BE49-F238E27FC236}">
                <a16:creationId xmlns:a16="http://schemas.microsoft.com/office/drawing/2014/main" id="{4C15E081-152E-496C-83E4-74D382B4C67B}"/>
              </a:ext>
            </a:extLst>
          </p:cNvPr>
          <p:cNvSpPr/>
          <p:nvPr/>
        </p:nvSpPr>
        <p:spPr bwMode="auto">
          <a:xfrm>
            <a:off x="5776348" y="4916293"/>
            <a:ext cx="497132" cy="47810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986F69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4AF6CE2-AB73-4A77-93B7-F5DF25175591}"/>
              </a:ext>
            </a:extLst>
          </p:cNvPr>
          <p:cNvCxnSpPr>
            <a:cxnSpLocks/>
          </p:cNvCxnSpPr>
          <p:nvPr/>
        </p:nvCxnSpPr>
        <p:spPr>
          <a:xfrm>
            <a:off x="6651777" y="2879824"/>
            <a:ext cx="486871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20497B1-88C5-4886-8A04-CC1D01C8EEBD}"/>
              </a:ext>
            </a:extLst>
          </p:cNvPr>
          <p:cNvCxnSpPr>
            <a:cxnSpLocks/>
          </p:cNvCxnSpPr>
          <p:nvPr/>
        </p:nvCxnSpPr>
        <p:spPr>
          <a:xfrm>
            <a:off x="6651777" y="4397277"/>
            <a:ext cx="486871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ṩḻíḓé">
            <a:extLst>
              <a:ext uri="{FF2B5EF4-FFF2-40B4-BE49-F238E27FC236}">
                <a16:creationId xmlns:a16="http://schemas.microsoft.com/office/drawing/2014/main" id="{8219AABF-63C0-4686-961C-0800472CAC66}"/>
              </a:ext>
            </a:extLst>
          </p:cNvPr>
          <p:cNvSpPr/>
          <p:nvPr/>
        </p:nvSpPr>
        <p:spPr>
          <a:xfrm>
            <a:off x="6651777" y="1774124"/>
            <a:ext cx="473996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íṩḻíḓé">
            <a:extLst>
              <a:ext uri="{FF2B5EF4-FFF2-40B4-BE49-F238E27FC236}">
                <a16:creationId xmlns:a16="http://schemas.microsoft.com/office/drawing/2014/main" id="{766A9C95-DC23-43B5-8CCB-27F5A3308BAE}"/>
              </a:ext>
            </a:extLst>
          </p:cNvPr>
          <p:cNvSpPr/>
          <p:nvPr/>
        </p:nvSpPr>
        <p:spPr>
          <a:xfrm>
            <a:off x="6716149" y="3291576"/>
            <a:ext cx="473996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C473A72F-DC5D-4F97-BA13-FB7F6C9B2605}"/>
              </a:ext>
            </a:extLst>
          </p:cNvPr>
          <p:cNvSpPr/>
          <p:nvPr/>
        </p:nvSpPr>
        <p:spPr>
          <a:xfrm>
            <a:off x="6716148" y="4809028"/>
            <a:ext cx="473996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6C96691-534E-4DD8-BBDE-E03C4A71F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17" name="îślïḓê">
            <a:extLst>
              <a:ext uri="{FF2B5EF4-FFF2-40B4-BE49-F238E27FC236}">
                <a16:creationId xmlns:a16="http://schemas.microsoft.com/office/drawing/2014/main" id="{BF2491EA-00EF-496B-BFEE-AED00E64C4B3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9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5" grpId="0" animBg="1"/>
      <p:bldP spid="6" grpId="0" animBg="1"/>
      <p:bldP spid="7" grpId="0" animBg="1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şľïdê">
            <a:extLst>
              <a:ext uri="{FF2B5EF4-FFF2-40B4-BE49-F238E27FC236}">
                <a16:creationId xmlns:a16="http://schemas.microsoft.com/office/drawing/2014/main" id="{B458613A-8894-4EF6-9733-DC56E1C480EC}"/>
              </a:ext>
            </a:extLst>
          </p:cNvPr>
          <p:cNvSpPr/>
          <p:nvPr/>
        </p:nvSpPr>
        <p:spPr bwMode="auto">
          <a:xfrm>
            <a:off x="9189430" y="4029370"/>
            <a:ext cx="1852282" cy="2221602"/>
          </a:xfrm>
          <a:custGeom>
            <a:avLst/>
            <a:gdLst>
              <a:gd name="connsiteX0" fmla="*/ 1458402 w 1852282"/>
              <a:gd name="connsiteY0" fmla="*/ 1536229 h 2221602"/>
              <a:gd name="connsiteX1" fmla="*/ 1479938 w 1852282"/>
              <a:gd name="connsiteY1" fmla="*/ 1737984 h 2221602"/>
              <a:gd name="connsiteX2" fmla="*/ 1504345 w 1852282"/>
              <a:gd name="connsiteY2" fmla="*/ 1721053 h 2221602"/>
              <a:gd name="connsiteX3" fmla="*/ 1515831 w 1852282"/>
              <a:gd name="connsiteY3" fmla="*/ 1711177 h 2221602"/>
              <a:gd name="connsiteX4" fmla="*/ 1524445 w 1852282"/>
              <a:gd name="connsiteY4" fmla="*/ 1701301 h 2221602"/>
              <a:gd name="connsiteX5" fmla="*/ 1533060 w 1852282"/>
              <a:gd name="connsiteY5" fmla="*/ 1688603 h 2221602"/>
              <a:gd name="connsiteX6" fmla="*/ 1538803 w 1852282"/>
              <a:gd name="connsiteY6" fmla="*/ 1677316 h 2221602"/>
              <a:gd name="connsiteX7" fmla="*/ 1543110 w 1852282"/>
              <a:gd name="connsiteY7" fmla="*/ 1663208 h 2221602"/>
              <a:gd name="connsiteX8" fmla="*/ 1543110 w 1852282"/>
              <a:gd name="connsiteY8" fmla="*/ 1649099 h 2221602"/>
              <a:gd name="connsiteX9" fmla="*/ 1543110 w 1852282"/>
              <a:gd name="connsiteY9" fmla="*/ 1629347 h 2221602"/>
              <a:gd name="connsiteX10" fmla="*/ 1535931 w 1852282"/>
              <a:gd name="connsiteY10" fmla="*/ 1609595 h 2221602"/>
              <a:gd name="connsiteX11" fmla="*/ 1528753 w 1852282"/>
              <a:gd name="connsiteY11" fmla="*/ 1594075 h 2221602"/>
              <a:gd name="connsiteX12" fmla="*/ 1518703 w 1852282"/>
              <a:gd name="connsiteY12" fmla="*/ 1578556 h 2221602"/>
              <a:gd name="connsiteX13" fmla="*/ 1505781 w 1852282"/>
              <a:gd name="connsiteY13" fmla="*/ 1565858 h 2221602"/>
              <a:gd name="connsiteX14" fmla="*/ 1492859 w 1852282"/>
              <a:gd name="connsiteY14" fmla="*/ 1554571 h 2221602"/>
              <a:gd name="connsiteX15" fmla="*/ 1475630 w 1852282"/>
              <a:gd name="connsiteY15" fmla="*/ 1544695 h 2221602"/>
              <a:gd name="connsiteX16" fmla="*/ 1405279 w 1852282"/>
              <a:gd name="connsiteY16" fmla="*/ 1431825 h 2221602"/>
              <a:gd name="connsiteX17" fmla="*/ 1418201 w 1852282"/>
              <a:gd name="connsiteY17" fmla="*/ 1433236 h 2221602"/>
              <a:gd name="connsiteX18" fmla="*/ 1442609 w 1852282"/>
              <a:gd name="connsiteY18" fmla="*/ 1440290 h 2221602"/>
              <a:gd name="connsiteX19" fmla="*/ 1465580 w 1852282"/>
              <a:gd name="connsiteY19" fmla="*/ 1447345 h 2221602"/>
              <a:gd name="connsiteX20" fmla="*/ 1488552 w 1852282"/>
              <a:gd name="connsiteY20" fmla="*/ 1455810 h 2221602"/>
              <a:gd name="connsiteX21" fmla="*/ 1508652 w 1852282"/>
              <a:gd name="connsiteY21" fmla="*/ 1465686 h 2221602"/>
              <a:gd name="connsiteX22" fmla="*/ 1528753 w 1852282"/>
              <a:gd name="connsiteY22" fmla="*/ 1475562 h 2221602"/>
              <a:gd name="connsiteX23" fmla="*/ 1545982 w 1852282"/>
              <a:gd name="connsiteY23" fmla="*/ 1486849 h 2221602"/>
              <a:gd name="connsiteX24" fmla="*/ 1563210 w 1852282"/>
              <a:gd name="connsiteY24" fmla="*/ 1499547 h 2221602"/>
              <a:gd name="connsiteX25" fmla="*/ 1576132 w 1852282"/>
              <a:gd name="connsiteY25" fmla="*/ 1513656 h 2221602"/>
              <a:gd name="connsiteX26" fmla="*/ 1589054 w 1852282"/>
              <a:gd name="connsiteY26" fmla="*/ 1526353 h 2221602"/>
              <a:gd name="connsiteX27" fmla="*/ 1600540 w 1852282"/>
              <a:gd name="connsiteY27" fmla="*/ 1543284 h 2221602"/>
              <a:gd name="connsiteX28" fmla="*/ 1609154 w 1852282"/>
              <a:gd name="connsiteY28" fmla="*/ 1558803 h 2221602"/>
              <a:gd name="connsiteX29" fmla="*/ 1616333 w 1852282"/>
              <a:gd name="connsiteY29" fmla="*/ 1575734 h 2221602"/>
              <a:gd name="connsiteX30" fmla="*/ 1623511 w 1852282"/>
              <a:gd name="connsiteY30" fmla="*/ 1594075 h 2221602"/>
              <a:gd name="connsiteX31" fmla="*/ 1627819 w 1852282"/>
              <a:gd name="connsiteY31" fmla="*/ 1612416 h 2221602"/>
              <a:gd name="connsiteX32" fmla="*/ 1630690 w 1852282"/>
              <a:gd name="connsiteY32" fmla="*/ 1632169 h 2221602"/>
              <a:gd name="connsiteX33" fmla="*/ 1630690 w 1852282"/>
              <a:gd name="connsiteY33" fmla="*/ 1651921 h 2221602"/>
              <a:gd name="connsiteX34" fmla="*/ 1629254 w 1852282"/>
              <a:gd name="connsiteY34" fmla="*/ 1667440 h 2221602"/>
              <a:gd name="connsiteX35" fmla="*/ 1627819 w 1852282"/>
              <a:gd name="connsiteY35" fmla="*/ 1682960 h 2221602"/>
              <a:gd name="connsiteX36" fmla="*/ 1623511 w 1852282"/>
              <a:gd name="connsiteY36" fmla="*/ 1697068 h 2221602"/>
              <a:gd name="connsiteX37" fmla="*/ 1619204 w 1852282"/>
              <a:gd name="connsiteY37" fmla="*/ 1711177 h 2221602"/>
              <a:gd name="connsiteX38" fmla="*/ 1610590 w 1852282"/>
              <a:gd name="connsiteY38" fmla="*/ 1725286 h 2221602"/>
              <a:gd name="connsiteX39" fmla="*/ 1603411 w 1852282"/>
              <a:gd name="connsiteY39" fmla="*/ 1737984 h 2221602"/>
              <a:gd name="connsiteX40" fmla="*/ 1594797 w 1852282"/>
              <a:gd name="connsiteY40" fmla="*/ 1752092 h 2221602"/>
              <a:gd name="connsiteX41" fmla="*/ 1584746 w 1852282"/>
              <a:gd name="connsiteY41" fmla="*/ 1764790 h 2221602"/>
              <a:gd name="connsiteX42" fmla="*/ 1573261 w 1852282"/>
              <a:gd name="connsiteY42" fmla="*/ 1777488 h 2221602"/>
              <a:gd name="connsiteX43" fmla="*/ 1560339 w 1852282"/>
              <a:gd name="connsiteY43" fmla="*/ 1790186 h 2221602"/>
              <a:gd name="connsiteX44" fmla="*/ 1530188 w 1852282"/>
              <a:gd name="connsiteY44" fmla="*/ 1809938 h 2221602"/>
              <a:gd name="connsiteX45" fmla="*/ 1495731 w 1852282"/>
              <a:gd name="connsiteY45" fmla="*/ 1829690 h 2221602"/>
              <a:gd name="connsiteX46" fmla="*/ 1458402 w 1852282"/>
              <a:gd name="connsiteY46" fmla="*/ 1845210 h 2221602"/>
              <a:gd name="connsiteX47" fmla="*/ 1452659 w 1852282"/>
              <a:gd name="connsiteY47" fmla="*/ 1848031 h 2221602"/>
              <a:gd name="connsiteX48" fmla="*/ 1444044 w 1852282"/>
              <a:gd name="connsiteY48" fmla="*/ 1849442 h 2221602"/>
              <a:gd name="connsiteX49" fmla="*/ 1432558 w 1852282"/>
              <a:gd name="connsiteY49" fmla="*/ 1848031 h 2221602"/>
              <a:gd name="connsiteX50" fmla="*/ 1419637 w 1852282"/>
              <a:gd name="connsiteY50" fmla="*/ 1840977 h 2221602"/>
              <a:gd name="connsiteX51" fmla="*/ 1412458 w 1852282"/>
              <a:gd name="connsiteY51" fmla="*/ 1835334 h 2221602"/>
              <a:gd name="connsiteX52" fmla="*/ 1405279 w 1852282"/>
              <a:gd name="connsiteY52" fmla="*/ 1826868 h 2221602"/>
              <a:gd name="connsiteX53" fmla="*/ 1402408 w 1852282"/>
              <a:gd name="connsiteY53" fmla="*/ 1819814 h 2221602"/>
              <a:gd name="connsiteX54" fmla="*/ 1399536 w 1852282"/>
              <a:gd name="connsiteY54" fmla="*/ 1809938 h 2221602"/>
              <a:gd name="connsiteX55" fmla="*/ 1363643 w 1852282"/>
              <a:gd name="connsiteY55" fmla="*/ 1481206 h 2221602"/>
              <a:gd name="connsiteX56" fmla="*/ 1363643 w 1852282"/>
              <a:gd name="connsiteY56" fmla="*/ 1469919 h 2221602"/>
              <a:gd name="connsiteX57" fmla="*/ 1367950 w 1852282"/>
              <a:gd name="connsiteY57" fmla="*/ 1460043 h 2221602"/>
              <a:gd name="connsiteX58" fmla="*/ 1370822 w 1852282"/>
              <a:gd name="connsiteY58" fmla="*/ 1451577 h 2221602"/>
              <a:gd name="connsiteX59" fmla="*/ 1378000 w 1852282"/>
              <a:gd name="connsiteY59" fmla="*/ 1443112 h 2221602"/>
              <a:gd name="connsiteX60" fmla="*/ 1388051 w 1852282"/>
              <a:gd name="connsiteY60" fmla="*/ 1437469 h 2221602"/>
              <a:gd name="connsiteX61" fmla="*/ 1395229 w 1852282"/>
              <a:gd name="connsiteY61" fmla="*/ 1433236 h 2221602"/>
              <a:gd name="connsiteX62" fmla="*/ 1226635 w 1852282"/>
              <a:gd name="connsiteY62" fmla="*/ 531252 h 2221602"/>
              <a:gd name="connsiteX63" fmla="*/ 1240693 w 1852282"/>
              <a:gd name="connsiteY63" fmla="*/ 531252 h 2221602"/>
              <a:gd name="connsiteX64" fmla="*/ 1253345 w 1852282"/>
              <a:gd name="connsiteY64" fmla="*/ 534057 h 2221602"/>
              <a:gd name="connsiteX65" fmla="*/ 1265998 w 1852282"/>
              <a:gd name="connsiteY65" fmla="*/ 536861 h 2221602"/>
              <a:gd name="connsiteX66" fmla="*/ 1277244 w 1852282"/>
              <a:gd name="connsiteY66" fmla="*/ 545275 h 2221602"/>
              <a:gd name="connsiteX67" fmla="*/ 1285679 w 1852282"/>
              <a:gd name="connsiteY67" fmla="*/ 553688 h 2221602"/>
              <a:gd name="connsiteX68" fmla="*/ 1292708 w 1852282"/>
              <a:gd name="connsiteY68" fmla="*/ 563504 h 2221602"/>
              <a:gd name="connsiteX69" fmla="*/ 1299737 w 1852282"/>
              <a:gd name="connsiteY69" fmla="*/ 574722 h 2221602"/>
              <a:gd name="connsiteX70" fmla="*/ 1301143 w 1852282"/>
              <a:gd name="connsiteY70" fmla="*/ 588745 h 2221602"/>
              <a:gd name="connsiteX71" fmla="*/ 1301143 w 1852282"/>
              <a:gd name="connsiteY71" fmla="*/ 602767 h 2221602"/>
              <a:gd name="connsiteX72" fmla="*/ 1296926 w 1852282"/>
              <a:gd name="connsiteY72" fmla="*/ 685500 h 2221602"/>
              <a:gd name="connsiteX73" fmla="*/ 1295520 w 1852282"/>
              <a:gd name="connsiteY73" fmla="*/ 698121 h 2221602"/>
              <a:gd name="connsiteX74" fmla="*/ 1289896 w 1852282"/>
              <a:gd name="connsiteY74" fmla="*/ 710741 h 2221602"/>
              <a:gd name="connsiteX75" fmla="*/ 1282867 w 1852282"/>
              <a:gd name="connsiteY75" fmla="*/ 721959 h 2221602"/>
              <a:gd name="connsiteX76" fmla="*/ 1275838 w 1852282"/>
              <a:gd name="connsiteY76" fmla="*/ 731775 h 2221602"/>
              <a:gd name="connsiteX77" fmla="*/ 1265998 w 1852282"/>
              <a:gd name="connsiteY77" fmla="*/ 740188 h 2221602"/>
              <a:gd name="connsiteX78" fmla="*/ 1253345 w 1852282"/>
              <a:gd name="connsiteY78" fmla="*/ 745797 h 2221602"/>
              <a:gd name="connsiteX79" fmla="*/ 1240693 w 1852282"/>
              <a:gd name="connsiteY79" fmla="*/ 747200 h 2221602"/>
              <a:gd name="connsiteX80" fmla="*/ 1226635 w 1852282"/>
              <a:gd name="connsiteY80" fmla="*/ 750004 h 2221602"/>
              <a:gd name="connsiteX81" fmla="*/ 1213983 w 1852282"/>
              <a:gd name="connsiteY81" fmla="*/ 747200 h 2221602"/>
              <a:gd name="connsiteX82" fmla="*/ 1201330 w 1852282"/>
              <a:gd name="connsiteY82" fmla="*/ 741591 h 2221602"/>
              <a:gd name="connsiteX83" fmla="*/ 1191489 w 1852282"/>
              <a:gd name="connsiteY83" fmla="*/ 735982 h 2221602"/>
              <a:gd name="connsiteX84" fmla="*/ 1180243 w 1852282"/>
              <a:gd name="connsiteY84" fmla="*/ 726166 h 2221602"/>
              <a:gd name="connsiteX85" fmla="*/ 1174620 w 1852282"/>
              <a:gd name="connsiteY85" fmla="*/ 716350 h 2221602"/>
              <a:gd name="connsiteX86" fmla="*/ 1168996 w 1852282"/>
              <a:gd name="connsiteY86" fmla="*/ 705132 h 2221602"/>
              <a:gd name="connsiteX87" fmla="*/ 1167591 w 1852282"/>
              <a:gd name="connsiteY87" fmla="*/ 691109 h 2221602"/>
              <a:gd name="connsiteX88" fmla="*/ 1164779 w 1852282"/>
              <a:gd name="connsiteY88" fmla="*/ 677087 h 2221602"/>
              <a:gd name="connsiteX89" fmla="*/ 1170402 w 1852282"/>
              <a:gd name="connsiteY89" fmla="*/ 594354 h 2221602"/>
              <a:gd name="connsiteX90" fmla="*/ 1173214 w 1852282"/>
              <a:gd name="connsiteY90" fmla="*/ 580331 h 2221602"/>
              <a:gd name="connsiteX91" fmla="*/ 1177431 w 1852282"/>
              <a:gd name="connsiteY91" fmla="*/ 569113 h 2221602"/>
              <a:gd name="connsiteX92" fmla="*/ 1184460 w 1852282"/>
              <a:gd name="connsiteY92" fmla="*/ 556493 h 2221602"/>
              <a:gd name="connsiteX93" fmla="*/ 1192895 w 1852282"/>
              <a:gd name="connsiteY93" fmla="*/ 546677 h 2221602"/>
              <a:gd name="connsiteX94" fmla="*/ 1202736 w 1852282"/>
              <a:gd name="connsiteY94" fmla="*/ 539666 h 2221602"/>
              <a:gd name="connsiteX95" fmla="*/ 1213983 w 1852282"/>
              <a:gd name="connsiteY95" fmla="*/ 535459 h 2221602"/>
              <a:gd name="connsiteX96" fmla="*/ 791196 w 1852282"/>
              <a:gd name="connsiteY96" fmla="*/ 468751 h 2221602"/>
              <a:gd name="connsiteX97" fmla="*/ 805400 w 1852282"/>
              <a:gd name="connsiteY97" fmla="*/ 468751 h 2221602"/>
              <a:gd name="connsiteX98" fmla="*/ 819605 w 1852282"/>
              <a:gd name="connsiteY98" fmla="*/ 470181 h 2221602"/>
              <a:gd name="connsiteX99" fmla="*/ 830969 w 1852282"/>
              <a:gd name="connsiteY99" fmla="*/ 475899 h 2221602"/>
              <a:gd name="connsiteX100" fmla="*/ 843753 w 1852282"/>
              <a:gd name="connsiteY100" fmla="*/ 483048 h 2221602"/>
              <a:gd name="connsiteX101" fmla="*/ 850855 w 1852282"/>
              <a:gd name="connsiteY101" fmla="*/ 493055 h 2221602"/>
              <a:gd name="connsiteX102" fmla="*/ 859378 w 1852282"/>
              <a:gd name="connsiteY102" fmla="*/ 503062 h 2221602"/>
              <a:gd name="connsiteX103" fmla="*/ 863639 w 1852282"/>
              <a:gd name="connsiteY103" fmla="*/ 514499 h 2221602"/>
              <a:gd name="connsiteX104" fmla="*/ 866480 w 1852282"/>
              <a:gd name="connsiteY104" fmla="*/ 528796 h 2221602"/>
              <a:gd name="connsiteX105" fmla="*/ 866480 w 1852282"/>
              <a:gd name="connsiteY105" fmla="*/ 543092 h 2221602"/>
              <a:gd name="connsiteX106" fmla="*/ 860798 w 1852282"/>
              <a:gd name="connsiteY106" fmla="*/ 627440 h 2221602"/>
              <a:gd name="connsiteX107" fmla="*/ 859378 w 1852282"/>
              <a:gd name="connsiteY107" fmla="*/ 640306 h 2221602"/>
              <a:gd name="connsiteX108" fmla="*/ 853696 w 1852282"/>
              <a:gd name="connsiteY108" fmla="*/ 653173 h 2221602"/>
              <a:gd name="connsiteX109" fmla="*/ 846594 w 1852282"/>
              <a:gd name="connsiteY109" fmla="*/ 664610 h 2221602"/>
              <a:gd name="connsiteX110" fmla="*/ 839491 w 1852282"/>
              <a:gd name="connsiteY110" fmla="*/ 674617 h 2221602"/>
              <a:gd name="connsiteX111" fmla="*/ 826707 w 1852282"/>
              <a:gd name="connsiteY111" fmla="*/ 680336 h 2221602"/>
              <a:gd name="connsiteX112" fmla="*/ 815343 w 1852282"/>
              <a:gd name="connsiteY112" fmla="*/ 687484 h 2221602"/>
              <a:gd name="connsiteX113" fmla="*/ 803980 w 1852282"/>
              <a:gd name="connsiteY113" fmla="*/ 690343 h 2221602"/>
              <a:gd name="connsiteX114" fmla="*/ 789775 w 1852282"/>
              <a:gd name="connsiteY114" fmla="*/ 690343 h 2221602"/>
              <a:gd name="connsiteX115" fmla="*/ 775571 w 1852282"/>
              <a:gd name="connsiteY115" fmla="*/ 688914 h 2221602"/>
              <a:gd name="connsiteX116" fmla="*/ 764207 w 1852282"/>
              <a:gd name="connsiteY116" fmla="*/ 683195 h 2221602"/>
              <a:gd name="connsiteX117" fmla="*/ 754264 w 1852282"/>
              <a:gd name="connsiteY117" fmla="*/ 677477 h 2221602"/>
              <a:gd name="connsiteX118" fmla="*/ 744321 w 1852282"/>
              <a:gd name="connsiteY118" fmla="*/ 667469 h 2221602"/>
              <a:gd name="connsiteX119" fmla="*/ 737218 w 1852282"/>
              <a:gd name="connsiteY119" fmla="*/ 657462 h 2221602"/>
              <a:gd name="connsiteX120" fmla="*/ 731536 w 1852282"/>
              <a:gd name="connsiteY120" fmla="*/ 644595 h 2221602"/>
              <a:gd name="connsiteX121" fmla="*/ 730116 w 1852282"/>
              <a:gd name="connsiteY121" fmla="*/ 630299 h 2221602"/>
              <a:gd name="connsiteX122" fmla="*/ 730116 w 1852282"/>
              <a:gd name="connsiteY122" fmla="*/ 617432 h 2221602"/>
              <a:gd name="connsiteX123" fmla="*/ 735798 w 1852282"/>
              <a:gd name="connsiteY123" fmla="*/ 533084 h 2221602"/>
              <a:gd name="connsiteX124" fmla="*/ 737218 w 1852282"/>
              <a:gd name="connsiteY124" fmla="*/ 518788 h 2221602"/>
              <a:gd name="connsiteX125" fmla="*/ 741480 w 1852282"/>
              <a:gd name="connsiteY125" fmla="*/ 505922 h 2221602"/>
              <a:gd name="connsiteX126" fmla="*/ 750002 w 1852282"/>
              <a:gd name="connsiteY126" fmla="*/ 494485 h 2221602"/>
              <a:gd name="connsiteX127" fmla="*/ 757105 w 1852282"/>
              <a:gd name="connsiteY127" fmla="*/ 484477 h 2221602"/>
              <a:gd name="connsiteX128" fmla="*/ 767048 w 1852282"/>
              <a:gd name="connsiteY128" fmla="*/ 475899 h 2221602"/>
              <a:gd name="connsiteX129" fmla="*/ 779832 w 1852282"/>
              <a:gd name="connsiteY129" fmla="*/ 473040 h 2221602"/>
              <a:gd name="connsiteX130" fmla="*/ 1222080 w 1852282"/>
              <a:gd name="connsiteY130" fmla="*/ 86648 h 2221602"/>
              <a:gd name="connsiteX131" fmla="*/ 1192273 w 1852282"/>
              <a:gd name="connsiteY131" fmla="*/ 88069 h 2221602"/>
              <a:gd name="connsiteX132" fmla="*/ 1162467 w 1852282"/>
              <a:gd name="connsiteY132" fmla="*/ 89489 h 2221602"/>
              <a:gd name="connsiteX133" fmla="*/ 1134079 w 1852282"/>
              <a:gd name="connsiteY133" fmla="*/ 93751 h 2221602"/>
              <a:gd name="connsiteX134" fmla="*/ 1104272 w 1852282"/>
              <a:gd name="connsiteY134" fmla="*/ 99433 h 2221602"/>
              <a:gd name="connsiteX135" fmla="*/ 1078724 w 1852282"/>
              <a:gd name="connsiteY135" fmla="*/ 107955 h 2221602"/>
              <a:gd name="connsiteX136" fmla="*/ 1050336 w 1852282"/>
              <a:gd name="connsiteY136" fmla="*/ 116478 h 2221602"/>
              <a:gd name="connsiteX137" fmla="*/ 1024787 w 1852282"/>
              <a:gd name="connsiteY137" fmla="*/ 126421 h 2221602"/>
              <a:gd name="connsiteX138" fmla="*/ 1000658 w 1852282"/>
              <a:gd name="connsiteY138" fmla="*/ 137785 h 2221602"/>
              <a:gd name="connsiteX139" fmla="*/ 975109 w 1852282"/>
              <a:gd name="connsiteY139" fmla="*/ 149149 h 2221602"/>
              <a:gd name="connsiteX140" fmla="*/ 950980 w 1852282"/>
              <a:gd name="connsiteY140" fmla="*/ 163353 h 2221602"/>
              <a:gd name="connsiteX141" fmla="*/ 929689 w 1852282"/>
              <a:gd name="connsiteY141" fmla="*/ 178978 h 2221602"/>
              <a:gd name="connsiteX142" fmla="*/ 906979 w 1852282"/>
              <a:gd name="connsiteY142" fmla="*/ 196024 h 2221602"/>
              <a:gd name="connsiteX143" fmla="*/ 885689 w 1852282"/>
              <a:gd name="connsiteY143" fmla="*/ 211649 h 2221602"/>
              <a:gd name="connsiteX144" fmla="*/ 865818 w 1852282"/>
              <a:gd name="connsiteY144" fmla="*/ 231535 h 2221602"/>
              <a:gd name="connsiteX145" fmla="*/ 847366 w 1852282"/>
              <a:gd name="connsiteY145" fmla="*/ 248581 h 2221602"/>
              <a:gd name="connsiteX146" fmla="*/ 827495 w 1852282"/>
              <a:gd name="connsiteY146" fmla="*/ 269888 h 2221602"/>
              <a:gd name="connsiteX147" fmla="*/ 811881 w 1852282"/>
              <a:gd name="connsiteY147" fmla="*/ 291195 h 2221602"/>
              <a:gd name="connsiteX148" fmla="*/ 796268 w 1852282"/>
              <a:gd name="connsiteY148" fmla="*/ 312502 h 2221602"/>
              <a:gd name="connsiteX149" fmla="*/ 780655 w 1852282"/>
              <a:gd name="connsiteY149" fmla="*/ 335229 h 2221602"/>
              <a:gd name="connsiteX150" fmla="*/ 766461 w 1852282"/>
              <a:gd name="connsiteY150" fmla="*/ 356536 h 2221602"/>
              <a:gd name="connsiteX151" fmla="*/ 740913 w 1852282"/>
              <a:gd name="connsiteY151" fmla="*/ 404832 h 2221602"/>
              <a:gd name="connsiteX152" fmla="*/ 718203 w 1852282"/>
              <a:gd name="connsiteY152" fmla="*/ 454548 h 2221602"/>
              <a:gd name="connsiteX153" fmla="*/ 701170 w 1852282"/>
              <a:gd name="connsiteY153" fmla="*/ 504264 h 2221602"/>
              <a:gd name="connsiteX154" fmla="*/ 688396 w 1852282"/>
              <a:gd name="connsiteY154" fmla="*/ 555401 h 2221602"/>
              <a:gd name="connsiteX155" fmla="*/ 684138 w 1852282"/>
              <a:gd name="connsiteY155" fmla="*/ 582389 h 2221602"/>
              <a:gd name="connsiteX156" fmla="*/ 682719 w 1852282"/>
              <a:gd name="connsiteY156" fmla="*/ 607958 h 2221602"/>
              <a:gd name="connsiteX157" fmla="*/ 681299 w 1852282"/>
              <a:gd name="connsiteY157" fmla="*/ 636367 h 2221602"/>
              <a:gd name="connsiteX158" fmla="*/ 678460 w 1852282"/>
              <a:gd name="connsiteY158" fmla="*/ 661935 h 2221602"/>
              <a:gd name="connsiteX159" fmla="*/ 681299 w 1852282"/>
              <a:gd name="connsiteY159" fmla="*/ 705970 h 2221602"/>
              <a:gd name="connsiteX160" fmla="*/ 686977 w 1852282"/>
              <a:gd name="connsiteY160" fmla="*/ 747163 h 2221602"/>
              <a:gd name="connsiteX161" fmla="*/ 694073 w 1852282"/>
              <a:gd name="connsiteY161" fmla="*/ 786936 h 2221602"/>
              <a:gd name="connsiteX162" fmla="*/ 708267 w 1852282"/>
              <a:gd name="connsiteY162" fmla="*/ 825288 h 2221602"/>
              <a:gd name="connsiteX163" fmla="*/ 723880 w 1852282"/>
              <a:gd name="connsiteY163" fmla="*/ 860800 h 2221602"/>
              <a:gd name="connsiteX164" fmla="*/ 742332 w 1852282"/>
              <a:gd name="connsiteY164" fmla="*/ 894891 h 2221602"/>
              <a:gd name="connsiteX165" fmla="*/ 766461 w 1852282"/>
              <a:gd name="connsiteY165" fmla="*/ 926141 h 2221602"/>
              <a:gd name="connsiteX166" fmla="*/ 792010 w 1852282"/>
              <a:gd name="connsiteY166" fmla="*/ 955971 h 2221602"/>
              <a:gd name="connsiteX167" fmla="*/ 820398 w 1852282"/>
              <a:gd name="connsiteY167" fmla="*/ 984380 h 2221602"/>
              <a:gd name="connsiteX168" fmla="*/ 851624 w 1852282"/>
              <a:gd name="connsiteY168" fmla="*/ 1008528 h 2221602"/>
              <a:gd name="connsiteX169" fmla="*/ 887108 w 1852282"/>
              <a:gd name="connsiteY169" fmla="*/ 1029835 h 2221602"/>
              <a:gd name="connsiteX170" fmla="*/ 925431 w 1852282"/>
              <a:gd name="connsiteY170" fmla="*/ 1049721 h 2221602"/>
              <a:gd name="connsiteX171" fmla="*/ 965174 w 1852282"/>
              <a:gd name="connsiteY171" fmla="*/ 1068187 h 2221602"/>
              <a:gd name="connsiteX172" fmla="*/ 1009174 w 1852282"/>
              <a:gd name="connsiteY172" fmla="*/ 1082392 h 2221602"/>
              <a:gd name="connsiteX173" fmla="*/ 1054594 w 1852282"/>
              <a:gd name="connsiteY173" fmla="*/ 1093756 h 2221602"/>
              <a:gd name="connsiteX174" fmla="*/ 1102853 w 1852282"/>
              <a:gd name="connsiteY174" fmla="*/ 1102278 h 2221602"/>
              <a:gd name="connsiteX175" fmla="*/ 1109950 w 1852282"/>
              <a:gd name="connsiteY175" fmla="*/ 1103699 h 2221602"/>
              <a:gd name="connsiteX176" fmla="*/ 1118466 w 1852282"/>
              <a:gd name="connsiteY176" fmla="*/ 1107960 h 2221602"/>
              <a:gd name="connsiteX177" fmla="*/ 1124143 w 1852282"/>
              <a:gd name="connsiteY177" fmla="*/ 1112222 h 2221602"/>
              <a:gd name="connsiteX178" fmla="*/ 1129821 w 1852282"/>
              <a:gd name="connsiteY178" fmla="*/ 1117903 h 2221602"/>
              <a:gd name="connsiteX179" fmla="*/ 1134079 w 1852282"/>
              <a:gd name="connsiteY179" fmla="*/ 1123585 h 2221602"/>
              <a:gd name="connsiteX180" fmla="*/ 1136918 w 1852282"/>
              <a:gd name="connsiteY180" fmla="*/ 1132108 h 2221602"/>
              <a:gd name="connsiteX181" fmla="*/ 1138337 w 1852282"/>
              <a:gd name="connsiteY181" fmla="*/ 1137790 h 2221602"/>
              <a:gd name="connsiteX182" fmla="*/ 1139757 w 1852282"/>
              <a:gd name="connsiteY182" fmla="*/ 1147733 h 2221602"/>
              <a:gd name="connsiteX183" fmla="*/ 1136918 w 1852282"/>
              <a:gd name="connsiteY183" fmla="*/ 1201711 h 2221602"/>
              <a:gd name="connsiteX184" fmla="*/ 1134079 w 1852282"/>
              <a:gd name="connsiteY184" fmla="*/ 1218756 h 2221602"/>
              <a:gd name="connsiteX185" fmla="*/ 1129821 w 1852282"/>
              <a:gd name="connsiteY185" fmla="*/ 1232961 h 2221602"/>
              <a:gd name="connsiteX186" fmla="*/ 1124143 w 1852282"/>
              <a:gd name="connsiteY186" fmla="*/ 1247166 h 2221602"/>
              <a:gd name="connsiteX187" fmla="*/ 1117047 w 1852282"/>
              <a:gd name="connsiteY187" fmla="*/ 1261370 h 2221602"/>
              <a:gd name="connsiteX188" fmla="*/ 1108531 w 1852282"/>
              <a:gd name="connsiteY188" fmla="*/ 1272734 h 2221602"/>
              <a:gd name="connsiteX189" fmla="*/ 1102853 w 1852282"/>
              <a:gd name="connsiteY189" fmla="*/ 1276995 h 2221602"/>
              <a:gd name="connsiteX190" fmla="*/ 1097175 w 1852282"/>
              <a:gd name="connsiteY190" fmla="*/ 1278416 h 2221602"/>
              <a:gd name="connsiteX191" fmla="*/ 1088659 w 1852282"/>
              <a:gd name="connsiteY191" fmla="*/ 1281257 h 2221602"/>
              <a:gd name="connsiteX192" fmla="*/ 1082982 w 1852282"/>
              <a:gd name="connsiteY192" fmla="*/ 1282677 h 2221602"/>
              <a:gd name="connsiteX193" fmla="*/ 1023368 w 1852282"/>
              <a:gd name="connsiteY193" fmla="*/ 1276995 h 2221602"/>
              <a:gd name="connsiteX194" fmla="*/ 990723 w 1852282"/>
              <a:gd name="connsiteY194" fmla="*/ 1272734 h 2221602"/>
              <a:gd name="connsiteX195" fmla="*/ 956657 w 1852282"/>
              <a:gd name="connsiteY195" fmla="*/ 1267052 h 2221602"/>
              <a:gd name="connsiteX196" fmla="*/ 924012 w 1852282"/>
              <a:gd name="connsiteY196" fmla="*/ 1258529 h 2221602"/>
              <a:gd name="connsiteX197" fmla="*/ 889947 w 1852282"/>
              <a:gd name="connsiteY197" fmla="*/ 1248586 h 2221602"/>
              <a:gd name="connsiteX198" fmla="*/ 854463 w 1852282"/>
              <a:gd name="connsiteY198" fmla="*/ 1237222 h 2221602"/>
              <a:gd name="connsiteX199" fmla="*/ 817559 w 1852282"/>
              <a:gd name="connsiteY199" fmla="*/ 1223018 h 2221602"/>
              <a:gd name="connsiteX200" fmla="*/ 782075 w 1852282"/>
              <a:gd name="connsiteY200" fmla="*/ 1205972 h 2221602"/>
              <a:gd name="connsiteX201" fmla="*/ 745171 w 1852282"/>
              <a:gd name="connsiteY201" fmla="*/ 1186086 h 2221602"/>
              <a:gd name="connsiteX202" fmla="*/ 708267 w 1852282"/>
              <a:gd name="connsiteY202" fmla="*/ 1161938 h 2221602"/>
              <a:gd name="connsiteX203" fmla="*/ 671363 w 1852282"/>
              <a:gd name="connsiteY203" fmla="*/ 1133529 h 2221602"/>
              <a:gd name="connsiteX204" fmla="*/ 634460 w 1852282"/>
              <a:gd name="connsiteY204" fmla="*/ 1102278 h 2221602"/>
              <a:gd name="connsiteX205" fmla="*/ 598975 w 1852282"/>
              <a:gd name="connsiteY205" fmla="*/ 1068187 h 2221602"/>
              <a:gd name="connsiteX206" fmla="*/ 563491 w 1852282"/>
              <a:gd name="connsiteY206" fmla="*/ 1028414 h 2221602"/>
              <a:gd name="connsiteX207" fmla="*/ 528007 w 1852282"/>
              <a:gd name="connsiteY207" fmla="*/ 984380 h 2221602"/>
              <a:gd name="connsiteX208" fmla="*/ 523749 w 1852282"/>
              <a:gd name="connsiteY208" fmla="*/ 975857 h 2221602"/>
              <a:gd name="connsiteX209" fmla="*/ 519491 w 1852282"/>
              <a:gd name="connsiteY209" fmla="*/ 968755 h 2221602"/>
              <a:gd name="connsiteX210" fmla="*/ 513813 w 1852282"/>
              <a:gd name="connsiteY210" fmla="*/ 940346 h 2221602"/>
              <a:gd name="connsiteX211" fmla="*/ 498200 w 1852282"/>
              <a:gd name="connsiteY211" fmla="*/ 875005 h 2221602"/>
              <a:gd name="connsiteX212" fmla="*/ 481167 w 1852282"/>
              <a:gd name="connsiteY212" fmla="*/ 789777 h 2221602"/>
              <a:gd name="connsiteX213" fmla="*/ 474071 w 1852282"/>
              <a:gd name="connsiteY213" fmla="*/ 742902 h 2221602"/>
              <a:gd name="connsiteX214" fmla="*/ 469813 w 1852282"/>
              <a:gd name="connsiteY214" fmla="*/ 698867 h 2221602"/>
              <a:gd name="connsiteX215" fmla="*/ 465554 w 1852282"/>
              <a:gd name="connsiteY215" fmla="*/ 671879 h 2221602"/>
              <a:gd name="connsiteX216" fmla="*/ 458458 w 1852282"/>
              <a:gd name="connsiteY216" fmla="*/ 585230 h 2221602"/>
              <a:gd name="connsiteX217" fmla="*/ 451361 w 1852282"/>
              <a:gd name="connsiteY217" fmla="*/ 544037 h 2221602"/>
              <a:gd name="connsiteX218" fmla="*/ 445683 w 1852282"/>
              <a:gd name="connsiteY218" fmla="*/ 504264 h 2221602"/>
              <a:gd name="connsiteX219" fmla="*/ 438586 w 1852282"/>
              <a:gd name="connsiteY219" fmla="*/ 468753 h 2221602"/>
              <a:gd name="connsiteX220" fmla="*/ 428651 w 1852282"/>
              <a:gd name="connsiteY220" fmla="*/ 440343 h 2221602"/>
              <a:gd name="connsiteX221" fmla="*/ 421554 w 1852282"/>
              <a:gd name="connsiteY221" fmla="*/ 430400 h 2221602"/>
              <a:gd name="connsiteX222" fmla="*/ 415876 w 1852282"/>
              <a:gd name="connsiteY222" fmla="*/ 421877 h 2221602"/>
              <a:gd name="connsiteX223" fmla="*/ 410199 w 1852282"/>
              <a:gd name="connsiteY223" fmla="*/ 419036 h 2221602"/>
              <a:gd name="connsiteX224" fmla="*/ 401683 w 1852282"/>
              <a:gd name="connsiteY224" fmla="*/ 416195 h 2221602"/>
              <a:gd name="connsiteX225" fmla="*/ 391747 w 1852282"/>
              <a:gd name="connsiteY225" fmla="*/ 416195 h 2221602"/>
              <a:gd name="connsiteX226" fmla="*/ 388908 w 1852282"/>
              <a:gd name="connsiteY226" fmla="*/ 421877 h 2221602"/>
              <a:gd name="connsiteX227" fmla="*/ 384650 w 1852282"/>
              <a:gd name="connsiteY227" fmla="*/ 430400 h 2221602"/>
              <a:gd name="connsiteX228" fmla="*/ 380392 w 1852282"/>
              <a:gd name="connsiteY228" fmla="*/ 446025 h 2221602"/>
              <a:gd name="connsiteX229" fmla="*/ 376134 w 1852282"/>
              <a:gd name="connsiteY229" fmla="*/ 465912 h 2221602"/>
              <a:gd name="connsiteX230" fmla="*/ 374715 w 1852282"/>
              <a:gd name="connsiteY230" fmla="*/ 495741 h 2221602"/>
              <a:gd name="connsiteX231" fmla="*/ 374715 w 1852282"/>
              <a:gd name="connsiteY231" fmla="*/ 535514 h 2221602"/>
              <a:gd name="connsiteX232" fmla="*/ 376134 w 1852282"/>
              <a:gd name="connsiteY232" fmla="*/ 588071 h 2221602"/>
              <a:gd name="connsiteX233" fmla="*/ 378973 w 1852282"/>
              <a:gd name="connsiteY233" fmla="*/ 598015 h 2221602"/>
              <a:gd name="connsiteX234" fmla="*/ 376134 w 1852282"/>
              <a:gd name="connsiteY234" fmla="*/ 607958 h 2221602"/>
              <a:gd name="connsiteX235" fmla="*/ 374715 w 1852282"/>
              <a:gd name="connsiteY235" fmla="*/ 616481 h 2221602"/>
              <a:gd name="connsiteX236" fmla="*/ 370456 w 1852282"/>
              <a:gd name="connsiteY236" fmla="*/ 623583 h 2221602"/>
              <a:gd name="connsiteX237" fmla="*/ 364779 w 1852282"/>
              <a:gd name="connsiteY237" fmla="*/ 632106 h 2221602"/>
              <a:gd name="connsiteX238" fmla="*/ 359101 w 1852282"/>
              <a:gd name="connsiteY238" fmla="*/ 637787 h 2221602"/>
              <a:gd name="connsiteX239" fmla="*/ 350585 w 1852282"/>
              <a:gd name="connsiteY239" fmla="*/ 642049 h 2221602"/>
              <a:gd name="connsiteX240" fmla="*/ 340650 w 1852282"/>
              <a:gd name="connsiteY240" fmla="*/ 643469 h 2221602"/>
              <a:gd name="connsiteX241" fmla="*/ 332133 w 1852282"/>
              <a:gd name="connsiteY241" fmla="*/ 643469 h 2221602"/>
              <a:gd name="connsiteX242" fmla="*/ 300907 w 1852282"/>
              <a:gd name="connsiteY242" fmla="*/ 643469 h 2221602"/>
              <a:gd name="connsiteX243" fmla="*/ 271100 w 1852282"/>
              <a:gd name="connsiteY243" fmla="*/ 647731 h 2221602"/>
              <a:gd name="connsiteX244" fmla="*/ 242713 w 1852282"/>
              <a:gd name="connsiteY244" fmla="*/ 653413 h 2221602"/>
              <a:gd name="connsiteX245" fmla="*/ 215745 w 1852282"/>
              <a:gd name="connsiteY245" fmla="*/ 661935 h 2221602"/>
              <a:gd name="connsiteX246" fmla="*/ 191615 w 1852282"/>
              <a:gd name="connsiteY246" fmla="*/ 673299 h 2221602"/>
              <a:gd name="connsiteX247" fmla="*/ 168905 w 1852282"/>
              <a:gd name="connsiteY247" fmla="*/ 688924 h 2221602"/>
              <a:gd name="connsiteX248" fmla="*/ 147615 w 1852282"/>
              <a:gd name="connsiteY248" fmla="*/ 705970 h 2221602"/>
              <a:gd name="connsiteX249" fmla="*/ 129163 w 1852282"/>
              <a:gd name="connsiteY249" fmla="*/ 725856 h 2221602"/>
              <a:gd name="connsiteX250" fmla="*/ 117808 w 1852282"/>
              <a:gd name="connsiteY250" fmla="*/ 745743 h 2221602"/>
              <a:gd name="connsiteX251" fmla="*/ 106453 w 1852282"/>
              <a:gd name="connsiteY251" fmla="*/ 762788 h 2221602"/>
              <a:gd name="connsiteX252" fmla="*/ 97937 w 1852282"/>
              <a:gd name="connsiteY252" fmla="*/ 785516 h 2221602"/>
              <a:gd name="connsiteX253" fmla="*/ 92259 w 1852282"/>
              <a:gd name="connsiteY253" fmla="*/ 805402 h 2221602"/>
              <a:gd name="connsiteX254" fmla="*/ 88001 w 1852282"/>
              <a:gd name="connsiteY254" fmla="*/ 826709 h 2221602"/>
              <a:gd name="connsiteX255" fmla="*/ 88001 w 1852282"/>
              <a:gd name="connsiteY255" fmla="*/ 849436 h 2221602"/>
              <a:gd name="connsiteX256" fmla="*/ 88001 w 1852282"/>
              <a:gd name="connsiteY256" fmla="*/ 870743 h 2221602"/>
              <a:gd name="connsiteX257" fmla="*/ 92259 w 1852282"/>
              <a:gd name="connsiteY257" fmla="*/ 892050 h 2221602"/>
              <a:gd name="connsiteX258" fmla="*/ 97937 w 1852282"/>
              <a:gd name="connsiteY258" fmla="*/ 914778 h 2221602"/>
              <a:gd name="connsiteX259" fmla="*/ 106453 w 1852282"/>
              <a:gd name="connsiteY259" fmla="*/ 934664 h 2221602"/>
              <a:gd name="connsiteX260" fmla="*/ 116389 w 1852282"/>
              <a:gd name="connsiteY260" fmla="*/ 951710 h 2221602"/>
              <a:gd name="connsiteX261" fmla="*/ 126324 w 1852282"/>
              <a:gd name="connsiteY261" fmla="*/ 970176 h 2221602"/>
              <a:gd name="connsiteX262" fmla="*/ 137679 w 1852282"/>
              <a:gd name="connsiteY262" fmla="*/ 985801 h 2221602"/>
              <a:gd name="connsiteX263" fmla="*/ 151873 w 1852282"/>
              <a:gd name="connsiteY263" fmla="*/ 1000005 h 2221602"/>
              <a:gd name="connsiteX264" fmla="*/ 166067 w 1852282"/>
              <a:gd name="connsiteY264" fmla="*/ 1012789 h 2221602"/>
              <a:gd name="connsiteX265" fmla="*/ 178841 w 1852282"/>
              <a:gd name="connsiteY265" fmla="*/ 1022733 h 2221602"/>
              <a:gd name="connsiteX266" fmla="*/ 195873 w 1852282"/>
              <a:gd name="connsiteY266" fmla="*/ 1032676 h 2221602"/>
              <a:gd name="connsiteX267" fmla="*/ 211487 w 1852282"/>
              <a:gd name="connsiteY267" fmla="*/ 1042619 h 2221602"/>
              <a:gd name="connsiteX268" fmla="*/ 228519 w 1852282"/>
              <a:gd name="connsiteY268" fmla="*/ 1048301 h 2221602"/>
              <a:gd name="connsiteX269" fmla="*/ 245552 w 1852282"/>
              <a:gd name="connsiteY269" fmla="*/ 1053983 h 2221602"/>
              <a:gd name="connsiteX270" fmla="*/ 262584 w 1852282"/>
              <a:gd name="connsiteY270" fmla="*/ 1058244 h 2221602"/>
              <a:gd name="connsiteX271" fmla="*/ 281036 w 1852282"/>
              <a:gd name="connsiteY271" fmla="*/ 1062505 h 2221602"/>
              <a:gd name="connsiteX272" fmla="*/ 298068 w 1852282"/>
              <a:gd name="connsiteY272" fmla="*/ 1063926 h 2221602"/>
              <a:gd name="connsiteX273" fmla="*/ 315101 w 1852282"/>
              <a:gd name="connsiteY273" fmla="*/ 1063926 h 2221602"/>
              <a:gd name="connsiteX274" fmla="*/ 344908 w 1852282"/>
              <a:gd name="connsiteY274" fmla="*/ 1062505 h 2221602"/>
              <a:gd name="connsiteX275" fmla="*/ 371876 w 1852282"/>
              <a:gd name="connsiteY275" fmla="*/ 1058244 h 2221602"/>
              <a:gd name="connsiteX276" fmla="*/ 386069 w 1852282"/>
              <a:gd name="connsiteY276" fmla="*/ 1055403 h 2221602"/>
              <a:gd name="connsiteX277" fmla="*/ 398844 w 1852282"/>
              <a:gd name="connsiteY277" fmla="*/ 1058244 h 2221602"/>
              <a:gd name="connsiteX278" fmla="*/ 410199 w 1852282"/>
              <a:gd name="connsiteY278" fmla="*/ 1065346 h 2221602"/>
              <a:gd name="connsiteX279" fmla="*/ 420134 w 1852282"/>
              <a:gd name="connsiteY279" fmla="*/ 1075290 h 2221602"/>
              <a:gd name="connsiteX280" fmla="*/ 441425 w 1852282"/>
              <a:gd name="connsiteY280" fmla="*/ 1107960 h 2221602"/>
              <a:gd name="connsiteX281" fmla="*/ 465554 w 1852282"/>
              <a:gd name="connsiteY281" fmla="*/ 1139210 h 2221602"/>
              <a:gd name="connsiteX282" fmla="*/ 491103 w 1852282"/>
              <a:gd name="connsiteY282" fmla="*/ 1169040 h 2221602"/>
              <a:gd name="connsiteX283" fmla="*/ 519491 w 1852282"/>
              <a:gd name="connsiteY283" fmla="*/ 1197449 h 2221602"/>
              <a:gd name="connsiteX284" fmla="*/ 549297 w 1852282"/>
              <a:gd name="connsiteY284" fmla="*/ 1223018 h 2221602"/>
              <a:gd name="connsiteX285" fmla="*/ 579104 w 1852282"/>
              <a:gd name="connsiteY285" fmla="*/ 1247166 h 2221602"/>
              <a:gd name="connsiteX286" fmla="*/ 611750 w 1852282"/>
              <a:gd name="connsiteY286" fmla="*/ 1271313 h 2221602"/>
              <a:gd name="connsiteX287" fmla="*/ 644395 w 1852282"/>
              <a:gd name="connsiteY287" fmla="*/ 1291200 h 2221602"/>
              <a:gd name="connsiteX288" fmla="*/ 678460 w 1852282"/>
              <a:gd name="connsiteY288" fmla="*/ 1311086 h 2221602"/>
              <a:gd name="connsiteX289" fmla="*/ 713945 w 1852282"/>
              <a:gd name="connsiteY289" fmla="*/ 1329552 h 2221602"/>
              <a:gd name="connsiteX290" fmla="*/ 752268 w 1852282"/>
              <a:gd name="connsiteY290" fmla="*/ 1342336 h 2221602"/>
              <a:gd name="connsiteX291" fmla="*/ 792010 w 1852282"/>
              <a:gd name="connsiteY291" fmla="*/ 1356541 h 2221602"/>
              <a:gd name="connsiteX292" fmla="*/ 831753 w 1852282"/>
              <a:gd name="connsiteY292" fmla="*/ 1370746 h 2221602"/>
              <a:gd name="connsiteX293" fmla="*/ 874334 w 1852282"/>
              <a:gd name="connsiteY293" fmla="*/ 1380689 h 2221602"/>
              <a:gd name="connsiteX294" fmla="*/ 916915 w 1852282"/>
              <a:gd name="connsiteY294" fmla="*/ 1389212 h 2221602"/>
              <a:gd name="connsiteX295" fmla="*/ 963754 w 1852282"/>
              <a:gd name="connsiteY295" fmla="*/ 1396314 h 2221602"/>
              <a:gd name="connsiteX296" fmla="*/ 970851 w 1852282"/>
              <a:gd name="connsiteY296" fmla="*/ 1399155 h 2221602"/>
              <a:gd name="connsiteX297" fmla="*/ 979367 w 1852282"/>
              <a:gd name="connsiteY297" fmla="*/ 1401996 h 2221602"/>
              <a:gd name="connsiteX298" fmla="*/ 985045 w 1852282"/>
              <a:gd name="connsiteY298" fmla="*/ 1409098 h 2221602"/>
              <a:gd name="connsiteX299" fmla="*/ 990723 w 1852282"/>
              <a:gd name="connsiteY299" fmla="*/ 1414780 h 2221602"/>
              <a:gd name="connsiteX300" fmla="*/ 997819 w 1852282"/>
              <a:gd name="connsiteY300" fmla="*/ 1421882 h 2221602"/>
              <a:gd name="connsiteX301" fmla="*/ 999239 w 1852282"/>
              <a:gd name="connsiteY301" fmla="*/ 1430405 h 2221602"/>
              <a:gd name="connsiteX302" fmla="*/ 999239 w 1852282"/>
              <a:gd name="connsiteY302" fmla="*/ 1440348 h 2221602"/>
              <a:gd name="connsiteX303" fmla="*/ 999239 w 1852282"/>
              <a:gd name="connsiteY303" fmla="*/ 1448871 h 2221602"/>
              <a:gd name="connsiteX304" fmla="*/ 973690 w 1852282"/>
              <a:gd name="connsiteY304" fmla="*/ 1607963 h 2221602"/>
              <a:gd name="connsiteX305" fmla="*/ 945303 w 1852282"/>
              <a:gd name="connsiteY305" fmla="*/ 1796884 h 2221602"/>
              <a:gd name="connsiteX306" fmla="*/ 904141 w 1852282"/>
              <a:gd name="connsiteY306" fmla="*/ 2099442 h 2221602"/>
              <a:gd name="connsiteX307" fmla="*/ 959496 w 1852282"/>
              <a:gd name="connsiteY307" fmla="*/ 2109386 h 2221602"/>
              <a:gd name="connsiteX308" fmla="*/ 1033304 w 1852282"/>
              <a:gd name="connsiteY308" fmla="*/ 2122170 h 2221602"/>
              <a:gd name="connsiteX309" fmla="*/ 1074465 w 1852282"/>
              <a:gd name="connsiteY309" fmla="*/ 2125011 h 2221602"/>
              <a:gd name="connsiteX310" fmla="*/ 1118466 w 1852282"/>
              <a:gd name="connsiteY310" fmla="*/ 2129272 h 2221602"/>
              <a:gd name="connsiteX311" fmla="*/ 1163886 w 1852282"/>
              <a:gd name="connsiteY311" fmla="*/ 2132113 h 2221602"/>
              <a:gd name="connsiteX312" fmla="*/ 1212145 w 1852282"/>
              <a:gd name="connsiteY312" fmla="*/ 2133534 h 2221602"/>
              <a:gd name="connsiteX313" fmla="*/ 1273178 w 1852282"/>
              <a:gd name="connsiteY313" fmla="*/ 2132113 h 2221602"/>
              <a:gd name="connsiteX314" fmla="*/ 1331372 w 1852282"/>
              <a:gd name="connsiteY314" fmla="*/ 2125011 h 2221602"/>
              <a:gd name="connsiteX315" fmla="*/ 1385308 w 1852282"/>
              <a:gd name="connsiteY315" fmla="*/ 2115068 h 2221602"/>
              <a:gd name="connsiteX316" fmla="*/ 1430728 w 1852282"/>
              <a:gd name="connsiteY316" fmla="*/ 2103704 h 2221602"/>
              <a:gd name="connsiteX317" fmla="*/ 1426470 w 1852282"/>
              <a:gd name="connsiteY317" fmla="*/ 2063931 h 2221602"/>
              <a:gd name="connsiteX318" fmla="*/ 1426470 w 1852282"/>
              <a:gd name="connsiteY318" fmla="*/ 2055408 h 2221602"/>
              <a:gd name="connsiteX319" fmla="*/ 1429309 w 1852282"/>
              <a:gd name="connsiteY319" fmla="*/ 2048306 h 2221602"/>
              <a:gd name="connsiteX320" fmla="*/ 1430728 w 1852282"/>
              <a:gd name="connsiteY320" fmla="*/ 2039783 h 2221602"/>
              <a:gd name="connsiteX321" fmla="*/ 1434986 w 1852282"/>
              <a:gd name="connsiteY321" fmla="*/ 2034101 h 2221602"/>
              <a:gd name="connsiteX322" fmla="*/ 1440664 w 1852282"/>
              <a:gd name="connsiteY322" fmla="*/ 2028419 h 2221602"/>
              <a:gd name="connsiteX323" fmla="*/ 1446341 w 1852282"/>
              <a:gd name="connsiteY323" fmla="*/ 2024158 h 2221602"/>
              <a:gd name="connsiteX324" fmla="*/ 1454857 w 1852282"/>
              <a:gd name="connsiteY324" fmla="*/ 2019897 h 2221602"/>
              <a:gd name="connsiteX325" fmla="*/ 1460535 w 1852282"/>
              <a:gd name="connsiteY325" fmla="*/ 2018476 h 2221602"/>
              <a:gd name="connsiteX326" fmla="*/ 1490342 w 1852282"/>
              <a:gd name="connsiteY326" fmla="*/ 2009953 h 2221602"/>
              <a:gd name="connsiteX327" fmla="*/ 1518729 w 1852282"/>
              <a:gd name="connsiteY327" fmla="*/ 2000010 h 2221602"/>
              <a:gd name="connsiteX328" fmla="*/ 1545697 w 1852282"/>
              <a:gd name="connsiteY328" fmla="*/ 1990067 h 2221602"/>
              <a:gd name="connsiteX329" fmla="*/ 1569827 w 1852282"/>
              <a:gd name="connsiteY329" fmla="*/ 1978703 h 2221602"/>
              <a:gd name="connsiteX330" fmla="*/ 1595375 w 1852282"/>
              <a:gd name="connsiteY330" fmla="*/ 1964499 h 2221602"/>
              <a:gd name="connsiteX331" fmla="*/ 1618085 w 1852282"/>
              <a:gd name="connsiteY331" fmla="*/ 1948874 h 2221602"/>
              <a:gd name="connsiteX332" fmla="*/ 1639376 w 1852282"/>
              <a:gd name="connsiteY332" fmla="*/ 1931828 h 2221602"/>
              <a:gd name="connsiteX333" fmla="*/ 1659247 w 1852282"/>
              <a:gd name="connsiteY333" fmla="*/ 1914782 h 2221602"/>
              <a:gd name="connsiteX334" fmla="*/ 1677699 w 1852282"/>
              <a:gd name="connsiteY334" fmla="*/ 1894896 h 2221602"/>
              <a:gd name="connsiteX335" fmla="*/ 1696151 w 1852282"/>
              <a:gd name="connsiteY335" fmla="*/ 1875010 h 2221602"/>
              <a:gd name="connsiteX336" fmla="*/ 1708925 w 1852282"/>
              <a:gd name="connsiteY336" fmla="*/ 1852282 h 2221602"/>
              <a:gd name="connsiteX337" fmla="*/ 1723119 w 1852282"/>
              <a:gd name="connsiteY337" fmla="*/ 1830975 h 2221602"/>
              <a:gd name="connsiteX338" fmla="*/ 1735893 w 1852282"/>
              <a:gd name="connsiteY338" fmla="*/ 1806827 h 2221602"/>
              <a:gd name="connsiteX339" fmla="*/ 1745829 w 1852282"/>
              <a:gd name="connsiteY339" fmla="*/ 1782680 h 2221602"/>
              <a:gd name="connsiteX340" fmla="*/ 1752926 w 1852282"/>
              <a:gd name="connsiteY340" fmla="*/ 1757111 h 2221602"/>
              <a:gd name="connsiteX341" fmla="*/ 1758603 w 1852282"/>
              <a:gd name="connsiteY341" fmla="*/ 1731543 h 2221602"/>
              <a:gd name="connsiteX342" fmla="*/ 1762861 w 1852282"/>
              <a:gd name="connsiteY342" fmla="*/ 1688929 h 2221602"/>
              <a:gd name="connsiteX343" fmla="*/ 1765700 w 1852282"/>
              <a:gd name="connsiteY343" fmla="*/ 1647736 h 2221602"/>
              <a:gd name="connsiteX344" fmla="*/ 1762861 w 1852282"/>
              <a:gd name="connsiteY344" fmla="*/ 1607963 h 2221602"/>
              <a:gd name="connsiteX345" fmla="*/ 1757184 w 1852282"/>
              <a:gd name="connsiteY345" fmla="*/ 1569610 h 2221602"/>
              <a:gd name="connsiteX346" fmla="*/ 1745829 w 1852282"/>
              <a:gd name="connsiteY346" fmla="*/ 1532678 h 2221602"/>
              <a:gd name="connsiteX347" fmla="*/ 1731635 w 1852282"/>
              <a:gd name="connsiteY347" fmla="*/ 1495746 h 2221602"/>
              <a:gd name="connsiteX348" fmla="*/ 1713183 w 1852282"/>
              <a:gd name="connsiteY348" fmla="*/ 1464496 h 2221602"/>
              <a:gd name="connsiteX349" fmla="*/ 1689054 w 1852282"/>
              <a:gd name="connsiteY349" fmla="*/ 1431826 h 2221602"/>
              <a:gd name="connsiteX350" fmla="*/ 1666344 w 1852282"/>
              <a:gd name="connsiteY350" fmla="*/ 1401996 h 2221602"/>
              <a:gd name="connsiteX351" fmla="*/ 1636537 w 1852282"/>
              <a:gd name="connsiteY351" fmla="*/ 1376428 h 2221602"/>
              <a:gd name="connsiteX352" fmla="*/ 1603892 w 1852282"/>
              <a:gd name="connsiteY352" fmla="*/ 1352280 h 2221602"/>
              <a:gd name="connsiteX353" fmla="*/ 1568407 w 1852282"/>
              <a:gd name="connsiteY353" fmla="*/ 1332393 h 2221602"/>
              <a:gd name="connsiteX354" fmla="*/ 1530084 w 1852282"/>
              <a:gd name="connsiteY354" fmla="*/ 1315348 h 2221602"/>
              <a:gd name="connsiteX355" fmla="*/ 1490342 w 1852282"/>
              <a:gd name="connsiteY355" fmla="*/ 1298302 h 2221602"/>
              <a:gd name="connsiteX356" fmla="*/ 1446341 w 1852282"/>
              <a:gd name="connsiteY356" fmla="*/ 1286938 h 2221602"/>
              <a:gd name="connsiteX357" fmla="*/ 1403760 w 1852282"/>
              <a:gd name="connsiteY357" fmla="*/ 1276995 h 2221602"/>
              <a:gd name="connsiteX358" fmla="*/ 1405179 w 1852282"/>
              <a:gd name="connsiteY358" fmla="*/ 1276995 h 2221602"/>
              <a:gd name="connsiteX359" fmla="*/ 1356921 w 1852282"/>
              <a:gd name="connsiteY359" fmla="*/ 1268472 h 2221602"/>
              <a:gd name="connsiteX360" fmla="*/ 1317178 w 1852282"/>
              <a:gd name="connsiteY360" fmla="*/ 1265632 h 2221602"/>
              <a:gd name="connsiteX361" fmla="*/ 1290210 w 1852282"/>
              <a:gd name="connsiteY361" fmla="*/ 1261370 h 2221602"/>
              <a:gd name="connsiteX362" fmla="*/ 1283113 w 1852282"/>
              <a:gd name="connsiteY362" fmla="*/ 1247166 h 2221602"/>
              <a:gd name="connsiteX363" fmla="*/ 1280275 w 1852282"/>
              <a:gd name="connsiteY363" fmla="*/ 1231540 h 2221602"/>
              <a:gd name="connsiteX364" fmla="*/ 1273178 w 1852282"/>
              <a:gd name="connsiteY364" fmla="*/ 1211654 h 2221602"/>
              <a:gd name="connsiteX365" fmla="*/ 1271758 w 1852282"/>
              <a:gd name="connsiteY365" fmla="*/ 1187506 h 2221602"/>
              <a:gd name="connsiteX366" fmla="*/ 1270339 w 1852282"/>
              <a:gd name="connsiteY366" fmla="*/ 1161938 h 2221602"/>
              <a:gd name="connsiteX367" fmla="*/ 1273178 w 1852282"/>
              <a:gd name="connsiteY367" fmla="*/ 1136369 h 2221602"/>
              <a:gd name="connsiteX368" fmla="*/ 1277436 w 1852282"/>
              <a:gd name="connsiteY368" fmla="*/ 1122165 h 2221602"/>
              <a:gd name="connsiteX369" fmla="*/ 1283113 w 1852282"/>
              <a:gd name="connsiteY369" fmla="*/ 1107960 h 2221602"/>
              <a:gd name="connsiteX370" fmla="*/ 1317178 w 1852282"/>
              <a:gd name="connsiteY370" fmla="*/ 1105119 h 2221602"/>
              <a:gd name="connsiteX371" fmla="*/ 1352663 w 1852282"/>
              <a:gd name="connsiteY371" fmla="*/ 1099437 h 2221602"/>
              <a:gd name="connsiteX372" fmla="*/ 1390986 w 1852282"/>
              <a:gd name="connsiteY372" fmla="*/ 1093756 h 2221602"/>
              <a:gd name="connsiteX373" fmla="*/ 1429309 w 1852282"/>
              <a:gd name="connsiteY373" fmla="*/ 1085233 h 2221602"/>
              <a:gd name="connsiteX374" fmla="*/ 1469051 w 1852282"/>
              <a:gd name="connsiteY374" fmla="*/ 1073869 h 2221602"/>
              <a:gd name="connsiteX375" fmla="*/ 1505955 w 1852282"/>
              <a:gd name="connsiteY375" fmla="*/ 1058244 h 2221602"/>
              <a:gd name="connsiteX376" fmla="*/ 1544278 w 1852282"/>
              <a:gd name="connsiteY376" fmla="*/ 1042619 h 2221602"/>
              <a:gd name="connsiteX377" fmla="*/ 1579762 w 1852282"/>
              <a:gd name="connsiteY377" fmla="*/ 1019892 h 2221602"/>
              <a:gd name="connsiteX378" fmla="*/ 1613827 w 1852282"/>
              <a:gd name="connsiteY378" fmla="*/ 994323 h 2221602"/>
              <a:gd name="connsiteX379" fmla="*/ 1629440 w 1852282"/>
              <a:gd name="connsiteY379" fmla="*/ 980119 h 2221602"/>
              <a:gd name="connsiteX380" fmla="*/ 1643634 w 1852282"/>
              <a:gd name="connsiteY380" fmla="*/ 964494 h 2221602"/>
              <a:gd name="connsiteX381" fmla="*/ 1659247 w 1852282"/>
              <a:gd name="connsiteY381" fmla="*/ 948869 h 2221602"/>
              <a:gd name="connsiteX382" fmla="*/ 1672022 w 1852282"/>
              <a:gd name="connsiteY382" fmla="*/ 930403 h 2221602"/>
              <a:gd name="connsiteX383" fmla="*/ 1686215 w 1852282"/>
              <a:gd name="connsiteY383" fmla="*/ 911937 h 2221602"/>
              <a:gd name="connsiteX384" fmla="*/ 1696151 w 1852282"/>
              <a:gd name="connsiteY384" fmla="*/ 892050 h 2221602"/>
              <a:gd name="connsiteX385" fmla="*/ 1707506 w 1852282"/>
              <a:gd name="connsiteY385" fmla="*/ 870743 h 2221602"/>
              <a:gd name="connsiteX386" fmla="*/ 1716022 w 1852282"/>
              <a:gd name="connsiteY386" fmla="*/ 849436 h 2221602"/>
              <a:gd name="connsiteX387" fmla="*/ 1723119 w 1852282"/>
              <a:gd name="connsiteY387" fmla="*/ 825288 h 2221602"/>
              <a:gd name="connsiteX388" fmla="*/ 1731635 w 1852282"/>
              <a:gd name="connsiteY388" fmla="*/ 799720 h 2221602"/>
              <a:gd name="connsiteX389" fmla="*/ 1737313 w 1852282"/>
              <a:gd name="connsiteY389" fmla="*/ 771311 h 2221602"/>
              <a:gd name="connsiteX390" fmla="*/ 1741571 w 1852282"/>
              <a:gd name="connsiteY390" fmla="*/ 742902 h 2221602"/>
              <a:gd name="connsiteX391" fmla="*/ 1742990 w 1852282"/>
              <a:gd name="connsiteY391" fmla="*/ 713072 h 2221602"/>
              <a:gd name="connsiteX392" fmla="*/ 1742990 w 1852282"/>
              <a:gd name="connsiteY392" fmla="*/ 681822 h 2221602"/>
              <a:gd name="connsiteX393" fmla="*/ 1742990 w 1852282"/>
              <a:gd name="connsiteY393" fmla="*/ 656253 h 2221602"/>
              <a:gd name="connsiteX394" fmla="*/ 1741571 w 1852282"/>
              <a:gd name="connsiteY394" fmla="*/ 627844 h 2221602"/>
              <a:gd name="connsiteX395" fmla="*/ 1733055 w 1852282"/>
              <a:gd name="connsiteY395" fmla="*/ 573867 h 2221602"/>
              <a:gd name="connsiteX396" fmla="*/ 1721700 w 1852282"/>
              <a:gd name="connsiteY396" fmla="*/ 519889 h 2221602"/>
              <a:gd name="connsiteX397" fmla="*/ 1706087 w 1852282"/>
              <a:gd name="connsiteY397" fmla="*/ 468753 h 2221602"/>
              <a:gd name="connsiteX398" fmla="*/ 1686215 w 1852282"/>
              <a:gd name="connsiteY398" fmla="*/ 416195 h 2221602"/>
              <a:gd name="connsiteX399" fmla="*/ 1662086 w 1852282"/>
              <a:gd name="connsiteY399" fmla="*/ 366479 h 2221602"/>
              <a:gd name="connsiteX400" fmla="*/ 1632279 w 1852282"/>
              <a:gd name="connsiteY400" fmla="*/ 321025 h 2221602"/>
              <a:gd name="connsiteX401" fmla="*/ 1615247 w 1852282"/>
              <a:gd name="connsiteY401" fmla="*/ 296877 h 2221602"/>
              <a:gd name="connsiteX402" fmla="*/ 1599634 w 1852282"/>
              <a:gd name="connsiteY402" fmla="*/ 276990 h 2221602"/>
              <a:gd name="connsiteX403" fmla="*/ 1582601 w 1852282"/>
              <a:gd name="connsiteY403" fmla="*/ 255683 h 2221602"/>
              <a:gd name="connsiteX404" fmla="*/ 1564149 w 1852282"/>
              <a:gd name="connsiteY404" fmla="*/ 235797 h 2221602"/>
              <a:gd name="connsiteX405" fmla="*/ 1544278 w 1852282"/>
              <a:gd name="connsiteY405" fmla="*/ 217331 h 2221602"/>
              <a:gd name="connsiteX406" fmla="*/ 1524407 w 1852282"/>
              <a:gd name="connsiteY406" fmla="*/ 198865 h 2221602"/>
              <a:gd name="connsiteX407" fmla="*/ 1503116 w 1852282"/>
              <a:gd name="connsiteY407" fmla="*/ 181819 h 2221602"/>
              <a:gd name="connsiteX408" fmla="*/ 1480406 w 1852282"/>
              <a:gd name="connsiteY408" fmla="*/ 166194 h 2221602"/>
              <a:gd name="connsiteX409" fmla="*/ 1459116 w 1852282"/>
              <a:gd name="connsiteY409" fmla="*/ 151990 h 2221602"/>
              <a:gd name="connsiteX410" fmla="*/ 1434986 w 1852282"/>
              <a:gd name="connsiteY410" fmla="*/ 139205 h 2221602"/>
              <a:gd name="connsiteX411" fmla="*/ 1410857 w 1852282"/>
              <a:gd name="connsiteY411" fmla="*/ 127842 h 2221602"/>
              <a:gd name="connsiteX412" fmla="*/ 1385308 w 1852282"/>
              <a:gd name="connsiteY412" fmla="*/ 116478 h 2221602"/>
              <a:gd name="connsiteX413" fmla="*/ 1361179 w 1852282"/>
              <a:gd name="connsiteY413" fmla="*/ 107955 h 2221602"/>
              <a:gd name="connsiteX414" fmla="*/ 1332791 w 1852282"/>
              <a:gd name="connsiteY414" fmla="*/ 99433 h 2221602"/>
              <a:gd name="connsiteX415" fmla="*/ 1307243 w 1852282"/>
              <a:gd name="connsiteY415" fmla="*/ 93751 h 2221602"/>
              <a:gd name="connsiteX416" fmla="*/ 1280275 w 1852282"/>
              <a:gd name="connsiteY416" fmla="*/ 89489 h 2221602"/>
              <a:gd name="connsiteX417" fmla="*/ 1251887 w 1852282"/>
              <a:gd name="connsiteY417" fmla="*/ 88069 h 2221602"/>
              <a:gd name="connsiteX418" fmla="*/ 1190854 w 1852282"/>
              <a:gd name="connsiteY418" fmla="*/ 0 h 2221602"/>
              <a:gd name="connsiteX419" fmla="*/ 1222080 w 1852282"/>
              <a:gd name="connsiteY419" fmla="*/ 0 h 2221602"/>
              <a:gd name="connsiteX420" fmla="*/ 1253307 w 1852282"/>
              <a:gd name="connsiteY420" fmla="*/ 0 h 2221602"/>
              <a:gd name="connsiteX421" fmla="*/ 1285952 w 1852282"/>
              <a:gd name="connsiteY421" fmla="*/ 2841 h 2221602"/>
              <a:gd name="connsiteX422" fmla="*/ 1315759 w 1852282"/>
              <a:gd name="connsiteY422" fmla="*/ 8523 h 2221602"/>
              <a:gd name="connsiteX423" fmla="*/ 1345566 w 1852282"/>
              <a:gd name="connsiteY423" fmla="*/ 14205 h 2221602"/>
              <a:gd name="connsiteX424" fmla="*/ 1376792 w 1852282"/>
              <a:gd name="connsiteY424" fmla="*/ 22728 h 2221602"/>
              <a:gd name="connsiteX425" fmla="*/ 1405179 w 1852282"/>
              <a:gd name="connsiteY425" fmla="*/ 29830 h 2221602"/>
              <a:gd name="connsiteX426" fmla="*/ 1434986 w 1852282"/>
              <a:gd name="connsiteY426" fmla="*/ 42614 h 2221602"/>
              <a:gd name="connsiteX427" fmla="*/ 1463374 w 1852282"/>
              <a:gd name="connsiteY427" fmla="*/ 55398 h 2221602"/>
              <a:gd name="connsiteX428" fmla="*/ 1490342 w 1852282"/>
              <a:gd name="connsiteY428" fmla="*/ 69603 h 2221602"/>
              <a:gd name="connsiteX429" fmla="*/ 1518729 w 1852282"/>
              <a:gd name="connsiteY429" fmla="*/ 86648 h 2221602"/>
              <a:gd name="connsiteX430" fmla="*/ 1544278 w 1852282"/>
              <a:gd name="connsiteY430" fmla="*/ 103694 h 2221602"/>
              <a:gd name="connsiteX431" fmla="*/ 1569827 w 1852282"/>
              <a:gd name="connsiteY431" fmla="*/ 123580 h 2221602"/>
              <a:gd name="connsiteX432" fmla="*/ 1593956 w 1852282"/>
              <a:gd name="connsiteY432" fmla="*/ 143467 h 2221602"/>
              <a:gd name="connsiteX433" fmla="*/ 1618085 w 1852282"/>
              <a:gd name="connsiteY433" fmla="*/ 166194 h 2221602"/>
              <a:gd name="connsiteX434" fmla="*/ 1642215 w 1852282"/>
              <a:gd name="connsiteY434" fmla="*/ 188922 h 2221602"/>
              <a:gd name="connsiteX435" fmla="*/ 1663505 w 1852282"/>
              <a:gd name="connsiteY435" fmla="*/ 215910 h 2221602"/>
              <a:gd name="connsiteX436" fmla="*/ 1683377 w 1852282"/>
              <a:gd name="connsiteY436" fmla="*/ 238638 h 2221602"/>
              <a:gd name="connsiteX437" fmla="*/ 1701829 w 1852282"/>
              <a:gd name="connsiteY437" fmla="*/ 265627 h 2221602"/>
              <a:gd name="connsiteX438" fmla="*/ 1717441 w 1852282"/>
              <a:gd name="connsiteY438" fmla="*/ 291195 h 2221602"/>
              <a:gd name="connsiteX439" fmla="*/ 1735893 w 1852282"/>
              <a:gd name="connsiteY439" fmla="*/ 319604 h 2221602"/>
              <a:gd name="connsiteX440" fmla="*/ 1748668 w 1852282"/>
              <a:gd name="connsiteY440" fmla="*/ 346593 h 2221602"/>
              <a:gd name="connsiteX441" fmla="*/ 1762861 w 1852282"/>
              <a:gd name="connsiteY441" fmla="*/ 375002 h 2221602"/>
              <a:gd name="connsiteX442" fmla="*/ 1775636 w 1852282"/>
              <a:gd name="connsiteY442" fmla="*/ 404832 h 2221602"/>
              <a:gd name="connsiteX443" fmla="*/ 1786991 w 1852282"/>
              <a:gd name="connsiteY443" fmla="*/ 433241 h 2221602"/>
              <a:gd name="connsiteX444" fmla="*/ 1796927 w 1852282"/>
              <a:gd name="connsiteY444" fmla="*/ 464491 h 2221602"/>
              <a:gd name="connsiteX445" fmla="*/ 1805443 w 1852282"/>
              <a:gd name="connsiteY445" fmla="*/ 494321 h 2221602"/>
              <a:gd name="connsiteX446" fmla="*/ 1812539 w 1852282"/>
              <a:gd name="connsiteY446" fmla="*/ 524151 h 2221602"/>
              <a:gd name="connsiteX447" fmla="*/ 1818217 w 1852282"/>
              <a:gd name="connsiteY447" fmla="*/ 555401 h 2221602"/>
              <a:gd name="connsiteX448" fmla="*/ 1825314 w 1852282"/>
              <a:gd name="connsiteY448" fmla="*/ 588071 h 2221602"/>
              <a:gd name="connsiteX449" fmla="*/ 1826733 w 1852282"/>
              <a:gd name="connsiteY449" fmla="*/ 619321 h 2221602"/>
              <a:gd name="connsiteX450" fmla="*/ 1828153 w 1852282"/>
              <a:gd name="connsiteY450" fmla="*/ 649151 h 2221602"/>
              <a:gd name="connsiteX451" fmla="*/ 1830991 w 1852282"/>
              <a:gd name="connsiteY451" fmla="*/ 681822 h 2221602"/>
              <a:gd name="connsiteX452" fmla="*/ 1828153 w 1852282"/>
              <a:gd name="connsiteY452" fmla="*/ 732958 h 2221602"/>
              <a:gd name="connsiteX453" fmla="*/ 1822475 w 1852282"/>
              <a:gd name="connsiteY453" fmla="*/ 782675 h 2221602"/>
              <a:gd name="connsiteX454" fmla="*/ 1812539 w 1852282"/>
              <a:gd name="connsiteY454" fmla="*/ 829550 h 2221602"/>
              <a:gd name="connsiteX455" fmla="*/ 1798346 w 1852282"/>
              <a:gd name="connsiteY455" fmla="*/ 872164 h 2221602"/>
              <a:gd name="connsiteX456" fmla="*/ 1782733 w 1852282"/>
              <a:gd name="connsiteY456" fmla="*/ 914778 h 2221602"/>
              <a:gd name="connsiteX457" fmla="*/ 1762861 w 1852282"/>
              <a:gd name="connsiteY457" fmla="*/ 951710 h 2221602"/>
              <a:gd name="connsiteX458" fmla="*/ 1737313 w 1852282"/>
              <a:gd name="connsiteY458" fmla="*/ 988642 h 2221602"/>
              <a:gd name="connsiteX459" fmla="*/ 1711764 w 1852282"/>
              <a:gd name="connsiteY459" fmla="*/ 1022733 h 2221602"/>
              <a:gd name="connsiteX460" fmla="*/ 1679119 w 1852282"/>
              <a:gd name="connsiteY460" fmla="*/ 1052562 h 2221602"/>
              <a:gd name="connsiteX461" fmla="*/ 1646473 w 1852282"/>
              <a:gd name="connsiteY461" fmla="*/ 1079551 h 2221602"/>
              <a:gd name="connsiteX462" fmla="*/ 1608150 w 1852282"/>
              <a:gd name="connsiteY462" fmla="*/ 1105119 h 2221602"/>
              <a:gd name="connsiteX463" fmla="*/ 1565569 w 1852282"/>
              <a:gd name="connsiteY463" fmla="*/ 1127847 h 2221602"/>
              <a:gd name="connsiteX464" fmla="*/ 1522987 w 1852282"/>
              <a:gd name="connsiteY464" fmla="*/ 1147733 h 2221602"/>
              <a:gd name="connsiteX465" fmla="*/ 1474729 w 1852282"/>
              <a:gd name="connsiteY465" fmla="*/ 1163358 h 2221602"/>
              <a:gd name="connsiteX466" fmla="*/ 1425051 w 1852282"/>
              <a:gd name="connsiteY466" fmla="*/ 1176142 h 2221602"/>
              <a:gd name="connsiteX467" fmla="*/ 1371115 w 1852282"/>
              <a:gd name="connsiteY467" fmla="*/ 1186086 h 2221602"/>
              <a:gd name="connsiteX468" fmla="*/ 1400921 w 1852282"/>
              <a:gd name="connsiteY468" fmla="*/ 1188927 h 2221602"/>
              <a:gd name="connsiteX469" fmla="*/ 1430728 w 1852282"/>
              <a:gd name="connsiteY469" fmla="*/ 1193188 h 2221602"/>
              <a:gd name="connsiteX470" fmla="*/ 1460535 w 1852282"/>
              <a:gd name="connsiteY470" fmla="*/ 1198870 h 2221602"/>
              <a:gd name="connsiteX471" fmla="*/ 1488923 w 1852282"/>
              <a:gd name="connsiteY471" fmla="*/ 1207393 h 2221602"/>
              <a:gd name="connsiteX472" fmla="*/ 1515891 w 1852282"/>
              <a:gd name="connsiteY472" fmla="*/ 1215915 h 2221602"/>
              <a:gd name="connsiteX473" fmla="*/ 1542859 w 1852282"/>
              <a:gd name="connsiteY473" fmla="*/ 1225859 h 2221602"/>
              <a:gd name="connsiteX474" fmla="*/ 1568407 w 1852282"/>
              <a:gd name="connsiteY474" fmla="*/ 1235802 h 2221602"/>
              <a:gd name="connsiteX475" fmla="*/ 1593956 w 1852282"/>
              <a:gd name="connsiteY475" fmla="*/ 1247166 h 2221602"/>
              <a:gd name="connsiteX476" fmla="*/ 1618085 w 1852282"/>
              <a:gd name="connsiteY476" fmla="*/ 1258529 h 2221602"/>
              <a:gd name="connsiteX477" fmla="*/ 1639376 w 1852282"/>
              <a:gd name="connsiteY477" fmla="*/ 1272734 h 2221602"/>
              <a:gd name="connsiteX478" fmla="*/ 1663505 w 1852282"/>
              <a:gd name="connsiteY478" fmla="*/ 1286938 h 2221602"/>
              <a:gd name="connsiteX479" fmla="*/ 1683377 w 1852282"/>
              <a:gd name="connsiteY479" fmla="*/ 1302564 h 2221602"/>
              <a:gd name="connsiteX480" fmla="*/ 1703248 w 1852282"/>
              <a:gd name="connsiteY480" fmla="*/ 1321030 h 2221602"/>
              <a:gd name="connsiteX481" fmla="*/ 1723119 w 1852282"/>
              <a:gd name="connsiteY481" fmla="*/ 1339496 h 2221602"/>
              <a:gd name="connsiteX482" fmla="*/ 1741571 w 1852282"/>
              <a:gd name="connsiteY482" fmla="*/ 1359382 h 2221602"/>
              <a:gd name="connsiteX483" fmla="*/ 1758603 w 1852282"/>
              <a:gd name="connsiteY483" fmla="*/ 1379268 h 2221602"/>
              <a:gd name="connsiteX484" fmla="*/ 1772797 w 1852282"/>
              <a:gd name="connsiteY484" fmla="*/ 1396314 h 2221602"/>
              <a:gd name="connsiteX485" fmla="*/ 1786991 w 1852282"/>
              <a:gd name="connsiteY485" fmla="*/ 1416200 h 2221602"/>
              <a:gd name="connsiteX486" fmla="*/ 1798346 w 1852282"/>
              <a:gd name="connsiteY486" fmla="*/ 1438928 h 2221602"/>
              <a:gd name="connsiteX487" fmla="*/ 1808281 w 1852282"/>
              <a:gd name="connsiteY487" fmla="*/ 1458814 h 2221602"/>
              <a:gd name="connsiteX488" fmla="*/ 1818217 w 1852282"/>
              <a:gd name="connsiteY488" fmla="*/ 1480121 h 2221602"/>
              <a:gd name="connsiteX489" fmla="*/ 1826733 w 1852282"/>
              <a:gd name="connsiteY489" fmla="*/ 1502849 h 2221602"/>
              <a:gd name="connsiteX490" fmla="*/ 1835249 w 1852282"/>
              <a:gd name="connsiteY490" fmla="*/ 1524156 h 2221602"/>
              <a:gd name="connsiteX491" fmla="*/ 1840927 w 1852282"/>
              <a:gd name="connsiteY491" fmla="*/ 1548303 h 2221602"/>
              <a:gd name="connsiteX492" fmla="*/ 1845185 w 1852282"/>
              <a:gd name="connsiteY492" fmla="*/ 1572451 h 2221602"/>
              <a:gd name="connsiteX493" fmla="*/ 1849443 w 1852282"/>
              <a:gd name="connsiteY493" fmla="*/ 1595179 h 2221602"/>
              <a:gd name="connsiteX494" fmla="*/ 1850863 w 1852282"/>
              <a:gd name="connsiteY494" fmla="*/ 1619326 h 2221602"/>
              <a:gd name="connsiteX495" fmla="*/ 1852282 w 1852282"/>
              <a:gd name="connsiteY495" fmla="*/ 1643474 h 2221602"/>
              <a:gd name="connsiteX496" fmla="*/ 1852282 w 1852282"/>
              <a:gd name="connsiteY496" fmla="*/ 1669043 h 2221602"/>
              <a:gd name="connsiteX497" fmla="*/ 1850863 w 1852282"/>
              <a:gd name="connsiteY497" fmla="*/ 1696031 h 2221602"/>
              <a:gd name="connsiteX498" fmla="*/ 1849443 w 1852282"/>
              <a:gd name="connsiteY498" fmla="*/ 1721600 h 2221602"/>
              <a:gd name="connsiteX499" fmla="*/ 1845185 w 1852282"/>
              <a:gd name="connsiteY499" fmla="*/ 1747168 h 2221602"/>
              <a:gd name="connsiteX500" fmla="*/ 1836669 w 1852282"/>
              <a:gd name="connsiteY500" fmla="*/ 1776998 h 2221602"/>
              <a:gd name="connsiteX501" fmla="*/ 1828153 w 1852282"/>
              <a:gd name="connsiteY501" fmla="*/ 1806827 h 2221602"/>
              <a:gd name="connsiteX502" fmla="*/ 1816798 w 1852282"/>
              <a:gd name="connsiteY502" fmla="*/ 1836657 h 2221602"/>
              <a:gd name="connsiteX503" fmla="*/ 1805443 w 1852282"/>
              <a:gd name="connsiteY503" fmla="*/ 1862225 h 2221602"/>
              <a:gd name="connsiteX504" fmla="*/ 1791249 w 1852282"/>
              <a:gd name="connsiteY504" fmla="*/ 1890635 h 2221602"/>
              <a:gd name="connsiteX505" fmla="*/ 1772797 w 1852282"/>
              <a:gd name="connsiteY505" fmla="*/ 1916203 h 2221602"/>
              <a:gd name="connsiteX506" fmla="*/ 1755765 w 1852282"/>
              <a:gd name="connsiteY506" fmla="*/ 1940351 h 2221602"/>
              <a:gd name="connsiteX507" fmla="*/ 1735893 w 1852282"/>
              <a:gd name="connsiteY507" fmla="*/ 1961658 h 2221602"/>
              <a:gd name="connsiteX508" fmla="*/ 1713183 w 1852282"/>
              <a:gd name="connsiteY508" fmla="*/ 1984385 h 2221602"/>
              <a:gd name="connsiteX509" fmla="*/ 1689054 w 1852282"/>
              <a:gd name="connsiteY509" fmla="*/ 2004272 h 2221602"/>
              <a:gd name="connsiteX510" fmla="*/ 1663505 w 1852282"/>
              <a:gd name="connsiteY510" fmla="*/ 2024158 h 2221602"/>
              <a:gd name="connsiteX511" fmla="*/ 1637957 w 1852282"/>
              <a:gd name="connsiteY511" fmla="*/ 2042624 h 2221602"/>
              <a:gd name="connsiteX512" fmla="*/ 1609569 w 1852282"/>
              <a:gd name="connsiteY512" fmla="*/ 2055408 h 2221602"/>
              <a:gd name="connsiteX513" fmla="*/ 1579762 w 1852282"/>
              <a:gd name="connsiteY513" fmla="*/ 2069613 h 2221602"/>
              <a:gd name="connsiteX514" fmla="*/ 1549955 w 1852282"/>
              <a:gd name="connsiteY514" fmla="*/ 2083817 h 2221602"/>
              <a:gd name="connsiteX515" fmla="*/ 1518729 w 1852282"/>
              <a:gd name="connsiteY515" fmla="*/ 2093761 h 2221602"/>
              <a:gd name="connsiteX516" fmla="*/ 1522987 w 1852282"/>
              <a:gd name="connsiteY516" fmla="*/ 2129272 h 2221602"/>
              <a:gd name="connsiteX517" fmla="*/ 1522987 w 1852282"/>
              <a:gd name="connsiteY517" fmla="*/ 2134954 h 2221602"/>
              <a:gd name="connsiteX518" fmla="*/ 1520149 w 1852282"/>
              <a:gd name="connsiteY518" fmla="*/ 2143477 h 2221602"/>
              <a:gd name="connsiteX519" fmla="*/ 1514471 w 1852282"/>
              <a:gd name="connsiteY519" fmla="*/ 2157681 h 2221602"/>
              <a:gd name="connsiteX520" fmla="*/ 1505955 w 1852282"/>
              <a:gd name="connsiteY520" fmla="*/ 2167625 h 2221602"/>
              <a:gd name="connsiteX521" fmla="*/ 1500277 w 1852282"/>
              <a:gd name="connsiteY521" fmla="*/ 2171886 h 2221602"/>
              <a:gd name="connsiteX522" fmla="*/ 1493181 w 1852282"/>
              <a:gd name="connsiteY522" fmla="*/ 2174727 h 2221602"/>
              <a:gd name="connsiteX523" fmla="*/ 1464793 w 1852282"/>
              <a:gd name="connsiteY523" fmla="*/ 2184670 h 2221602"/>
              <a:gd name="connsiteX524" fmla="*/ 1434986 w 1852282"/>
              <a:gd name="connsiteY524" fmla="*/ 2193193 h 2221602"/>
              <a:gd name="connsiteX525" fmla="*/ 1400921 w 1852282"/>
              <a:gd name="connsiteY525" fmla="*/ 2201716 h 2221602"/>
              <a:gd name="connsiteX526" fmla="*/ 1366856 w 1852282"/>
              <a:gd name="connsiteY526" fmla="*/ 2208818 h 2221602"/>
              <a:gd name="connsiteX527" fmla="*/ 1331372 w 1852282"/>
              <a:gd name="connsiteY527" fmla="*/ 2213079 h 2221602"/>
              <a:gd name="connsiteX528" fmla="*/ 1293049 w 1852282"/>
              <a:gd name="connsiteY528" fmla="*/ 2217341 h 2221602"/>
              <a:gd name="connsiteX529" fmla="*/ 1253307 w 1852282"/>
              <a:gd name="connsiteY529" fmla="*/ 2218761 h 2221602"/>
              <a:gd name="connsiteX530" fmla="*/ 1212145 w 1852282"/>
              <a:gd name="connsiteY530" fmla="*/ 2221602 h 2221602"/>
              <a:gd name="connsiteX531" fmla="*/ 1142595 w 1852282"/>
              <a:gd name="connsiteY531" fmla="*/ 2218761 h 2221602"/>
              <a:gd name="connsiteX532" fmla="*/ 1077304 w 1852282"/>
              <a:gd name="connsiteY532" fmla="*/ 2213079 h 2221602"/>
              <a:gd name="connsiteX533" fmla="*/ 1017691 w 1852282"/>
              <a:gd name="connsiteY533" fmla="*/ 2207398 h 2221602"/>
              <a:gd name="connsiteX534" fmla="*/ 960916 w 1852282"/>
              <a:gd name="connsiteY534" fmla="*/ 2198875 h 2221602"/>
              <a:gd name="connsiteX535" fmla="*/ 880011 w 1852282"/>
              <a:gd name="connsiteY535" fmla="*/ 2184670 h 2221602"/>
              <a:gd name="connsiteX536" fmla="*/ 845946 w 1852282"/>
              <a:gd name="connsiteY536" fmla="*/ 2177568 h 2221602"/>
              <a:gd name="connsiteX537" fmla="*/ 837430 w 1852282"/>
              <a:gd name="connsiteY537" fmla="*/ 2174727 h 2221602"/>
              <a:gd name="connsiteX538" fmla="*/ 831753 w 1852282"/>
              <a:gd name="connsiteY538" fmla="*/ 2169045 h 2221602"/>
              <a:gd name="connsiteX539" fmla="*/ 826075 w 1852282"/>
              <a:gd name="connsiteY539" fmla="*/ 2164784 h 2221602"/>
              <a:gd name="connsiteX540" fmla="*/ 820398 w 1852282"/>
              <a:gd name="connsiteY540" fmla="*/ 2157681 h 2221602"/>
              <a:gd name="connsiteX541" fmla="*/ 816140 w 1852282"/>
              <a:gd name="connsiteY541" fmla="*/ 2152000 h 2221602"/>
              <a:gd name="connsiteX542" fmla="*/ 814720 w 1852282"/>
              <a:gd name="connsiteY542" fmla="*/ 2143477 h 2221602"/>
              <a:gd name="connsiteX543" fmla="*/ 811881 w 1852282"/>
              <a:gd name="connsiteY543" fmla="*/ 2133534 h 2221602"/>
              <a:gd name="connsiteX544" fmla="*/ 811881 w 1852282"/>
              <a:gd name="connsiteY544" fmla="*/ 2125011 h 2221602"/>
              <a:gd name="connsiteX545" fmla="*/ 845946 w 1852282"/>
              <a:gd name="connsiteY545" fmla="*/ 1884953 h 2221602"/>
              <a:gd name="connsiteX546" fmla="*/ 875753 w 1852282"/>
              <a:gd name="connsiteY546" fmla="*/ 1673304 h 2221602"/>
              <a:gd name="connsiteX547" fmla="*/ 905560 w 1852282"/>
              <a:gd name="connsiteY547" fmla="*/ 1474439 h 2221602"/>
              <a:gd name="connsiteX548" fmla="*/ 864398 w 1852282"/>
              <a:gd name="connsiteY548" fmla="*/ 1465917 h 2221602"/>
              <a:gd name="connsiteX549" fmla="*/ 821817 w 1852282"/>
              <a:gd name="connsiteY549" fmla="*/ 1455973 h 2221602"/>
              <a:gd name="connsiteX550" fmla="*/ 780655 w 1852282"/>
              <a:gd name="connsiteY550" fmla="*/ 1444610 h 2221602"/>
              <a:gd name="connsiteX551" fmla="*/ 740913 w 1852282"/>
              <a:gd name="connsiteY551" fmla="*/ 1430405 h 2221602"/>
              <a:gd name="connsiteX552" fmla="*/ 702590 w 1852282"/>
              <a:gd name="connsiteY552" fmla="*/ 1416200 h 2221602"/>
              <a:gd name="connsiteX553" fmla="*/ 664267 w 1852282"/>
              <a:gd name="connsiteY553" fmla="*/ 1399155 h 2221602"/>
              <a:gd name="connsiteX554" fmla="*/ 628782 w 1852282"/>
              <a:gd name="connsiteY554" fmla="*/ 1380689 h 2221602"/>
              <a:gd name="connsiteX555" fmla="*/ 593298 w 1852282"/>
              <a:gd name="connsiteY555" fmla="*/ 1360802 h 2221602"/>
              <a:gd name="connsiteX556" fmla="*/ 559233 w 1852282"/>
              <a:gd name="connsiteY556" fmla="*/ 1339496 h 2221602"/>
              <a:gd name="connsiteX557" fmla="*/ 528007 w 1852282"/>
              <a:gd name="connsiteY557" fmla="*/ 1316768 h 2221602"/>
              <a:gd name="connsiteX558" fmla="*/ 498200 w 1852282"/>
              <a:gd name="connsiteY558" fmla="*/ 1292620 h 2221602"/>
              <a:gd name="connsiteX559" fmla="*/ 468393 w 1852282"/>
              <a:gd name="connsiteY559" fmla="*/ 1265632 h 2221602"/>
              <a:gd name="connsiteX560" fmla="*/ 440006 w 1852282"/>
              <a:gd name="connsiteY560" fmla="*/ 1238643 h 2221602"/>
              <a:gd name="connsiteX561" fmla="*/ 411618 w 1852282"/>
              <a:gd name="connsiteY561" fmla="*/ 1208813 h 2221602"/>
              <a:gd name="connsiteX562" fmla="*/ 388908 w 1852282"/>
              <a:gd name="connsiteY562" fmla="*/ 1178983 h 2221602"/>
              <a:gd name="connsiteX563" fmla="*/ 364779 w 1852282"/>
              <a:gd name="connsiteY563" fmla="*/ 1147733 h 2221602"/>
              <a:gd name="connsiteX564" fmla="*/ 340650 w 1852282"/>
              <a:gd name="connsiteY564" fmla="*/ 1149154 h 2221602"/>
              <a:gd name="connsiteX565" fmla="*/ 315101 w 1852282"/>
              <a:gd name="connsiteY565" fmla="*/ 1151995 h 2221602"/>
              <a:gd name="connsiteX566" fmla="*/ 292391 w 1852282"/>
              <a:gd name="connsiteY566" fmla="*/ 1149154 h 2221602"/>
              <a:gd name="connsiteX567" fmla="*/ 268262 w 1852282"/>
              <a:gd name="connsiteY567" fmla="*/ 1147733 h 2221602"/>
              <a:gd name="connsiteX568" fmla="*/ 245552 w 1852282"/>
              <a:gd name="connsiteY568" fmla="*/ 1143472 h 2221602"/>
              <a:gd name="connsiteX569" fmla="*/ 221422 w 1852282"/>
              <a:gd name="connsiteY569" fmla="*/ 1137790 h 2221602"/>
              <a:gd name="connsiteX570" fmla="*/ 197293 w 1852282"/>
              <a:gd name="connsiteY570" fmla="*/ 1129267 h 2221602"/>
              <a:gd name="connsiteX571" fmla="*/ 176002 w 1852282"/>
              <a:gd name="connsiteY571" fmla="*/ 1119324 h 2221602"/>
              <a:gd name="connsiteX572" fmla="*/ 151873 w 1852282"/>
              <a:gd name="connsiteY572" fmla="*/ 1107960 h 2221602"/>
              <a:gd name="connsiteX573" fmla="*/ 129163 w 1852282"/>
              <a:gd name="connsiteY573" fmla="*/ 1093756 h 2221602"/>
              <a:gd name="connsiteX574" fmla="*/ 109292 w 1852282"/>
              <a:gd name="connsiteY574" fmla="*/ 1078131 h 2221602"/>
              <a:gd name="connsiteX575" fmla="*/ 89421 w 1852282"/>
              <a:gd name="connsiteY575" fmla="*/ 1059665 h 2221602"/>
              <a:gd name="connsiteX576" fmla="*/ 72388 w 1852282"/>
              <a:gd name="connsiteY576" fmla="*/ 1039778 h 2221602"/>
              <a:gd name="connsiteX577" fmla="*/ 53936 w 1852282"/>
              <a:gd name="connsiteY577" fmla="*/ 1019892 h 2221602"/>
              <a:gd name="connsiteX578" fmla="*/ 39742 w 1852282"/>
              <a:gd name="connsiteY578" fmla="*/ 995744 h 2221602"/>
              <a:gd name="connsiteX579" fmla="*/ 25549 w 1852282"/>
              <a:gd name="connsiteY579" fmla="*/ 970176 h 2221602"/>
              <a:gd name="connsiteX580" fmla="*/ 15613 w 1852282"/>
              <a:gd name="connsiteY580" fmla="*/ 941766 h 2221602"/>
              <a:gd name="connsiteX581" fmla="*/ 8516 w 1852282"/>
              <a:gd name="connsiteY581" fmla="*/ 911937 h 2221602"/>
              <a:gd name="connsiteX582" fmla="*/ 2839 w 1852282"/>
              <a:gd name="connsiteY582" fmla="*/ 880686 h 2221602"/>
              <a:gd name="connsiteX583" fmla="*/ 0 w 1852282"/>
              <a:gd name="connsiteY583" fmla="*/ 849436 h 2221602"/>
              <a:gd name="connsiteX584" fmla="*/ 2839 w 1852282"/>
              <a:gd name="connsiteY584" fmla="*/ 816766 h 2221602"/>
              <a:gd name="connsiteX585" fmla="*/ 8516 w 1852282"/>
              <a:gd name="connsiteY585" fmla="*/ 786936 h 2221602"/>
              <a:gd name="connsiteX586" fmla="*/ 15613 w 1852282"/>
              <a:gd name="connsiteY586" fmla="*/ 755686 h 2221602"/>
              <a:gd name="connsiteX587" fmla="*/ 28387 w 1852282"/>
              <a:gd name="connsiteY587" fmla="*/ 727277 h 2221602"/>
              <a:gd name="connsiteX588" fmla="*/ 44001 w 1852282"/>
              <a:gd name="connsiteY588" fmla="*/ 697447 h 2221602"/>
              <a:gd name="connsiteX589" fmla="*/ 62452 w 1852282"/>
              <a:gd name="connsiteY589" fmla="*/ 671879 h 2221602"/>
              <a:gd name="connsiteX590" fmla="*/ 83743 w 1852282"/>
              <a:gd name="connsiteY590" fmla="*/ 647731 h 2221602"/>
              <a:gd name="connsiteX591" fmla="*/ 107872 w 1852282"/>
              <a:gd name="connsiteY591" fmla="*/ 626424 h 2221602"/>
              <a:gd name="connsiteX592" fmla="*/ 133421 w 1852282"/>
              <a:gd name="connsiteY592" fmla="*/ 607958 h 2221602"/>
              <a:gd name="connsiteX593" fmla="*/ 158970 w 1852282"/>
              <a:gd name="connsiteY593" fmla="*/ 592333 h 2221602"/>
              <a:gd name="connsiteX594" fmla="*/ 188777 w 1852282"/>
              <a:gd name="connsiteY594" fmla="*/ 579549 h 2221602"/>
              <a:gd name="connsiteX595" fmla="*/ 221422 w 1852282"/>
              <a:gd name="connsiteY595" fmla="*/ 569605 h 2221602"/>
              <a:gd name="connsiteX596" fmla="*/ 252648 w 1852282"/>
              <a:gd name="connsiteY596" fmla="*/ 562503 h 2221602"/>
              <a:gd name="connsiteX597" fmla="*/ 288133 w 1852282"/>
              <a:gd name="connsiteY597" fmla="*/ 558242 h 2221602"/>
              <a:gd name="connsiteX598" fmla="*/ 286713 w 1852282"/>
              <a:gd name="connsiteY598" fmla="*/ 525571 h 2221602"/>
              <a:gd name="connsiteX599" fmla="*/ 286713 w 1852282"/>
              <a:gd name="connsiteY599" fmla="*/ 492900 h 2221602"/>
              <a:gd name="connsiteX600" fmla="*/ 290971 w 1852282"/>
              <a:gd name="connsiteY600" fmla="*/ 455968 h 2221602"/>
              <a:gd name="connsiteX601" fmla="*/ 296649 w 1852282"/>
              <a:gd name="connsiteY601" fmla="*/ 421877 h 2221602"/>
              <a:gd name="connsiteX602" fmla="*/ 300907 w 1852282"/>
              <a:gd name="connsiteY602" fmla="*/ 406252 h 2221602"/>
              <a:gd name="connsiteX603" fmla="*/ 306585 w 1852282"/>
              <a:gd name="connsiteY603" fmla="*/ 392048 h 2221602"/>
              <a:gd name="connsiteX604" fmla="*/ 315101 w 1852282"/>
              <a:gd name="connsiteY604" fmla="*/ 379263 h 2221602"/>
              <a:gd name="connsiteX605" fmla="*/ 322198 w 1852282"/>
              <a:gd name="connsiteY605" fmla="*/ 365059 h 2221602"/>
              <a:gd name="connsiteX606" fmla="*/ 332133 w 1852282"/>
              <a:gd name="connsiteY606" fmla="*/ 355116 h 2221602"/>
              <a:gd name="connsiteX607" fmla="*/ 344908 w 1852282"/>
              <a:gd name="connsiteY607" fmla="*/ 345172 h 2221602"/>
              <a:gd name="connsiteX608" fmla="*/ 359101 w 1852282"/>
              <a:gd name="connsiteY608" fmla="*/ 339491 h 2221602"/>
              <a:gd name="connsiteX609" fmla="*/ 371876 w 1852282"/>
              <a:gd name="connsiteY609" fmla="*/ 332388 h 2221602"/>
              <a:gd name="connsiteX610" fmla="*/ 388908 w 1852282"/>
              <a:gd name="connsiteY610" fmla="*/ 330968 h 2221602"/>
              <a:gd name="connsiteX611" fmla="*/ 401683 w 1852282"/>
              <a:gd name="connsiteY611" fmla="*/ 329547 h 2221602"/>
              <a:gd name="connsiteX612" fmla="*/ 424393 w 1852282"/>
              <a:gd name="connsiteY612" fmla="*/ 330968 h 2221602"/>
              <a:gd name="connsiteX613" fmla="*/ 444264 w 1852282"/>
              <a:gd name="connsiteY613" fmla="*/ 336650 h 2221602"/>
              <a:gd name="connsiteX614" fmla="*/ 459877 w 1852282"/>
              <a:gd name="connsiteY614" fmla="*/ 345172 h 2221602"/>
              <a:gd name="connsiteX615" fmla="*/ 474071 w 1852282"/>
              <a:gd name="connsiteY615" fmla="*/ 356536 h 2221602"/>
              <a:gd name="connsiteX616" fmla="*/ 488264 w 1852282"/>
              <a:gd name="connsiteY616" fmla="*/ 370741 h 2221602"/>
              <a:gd name="connsiteX617" fmla="*/ 498200 w 1852282"/>
              <a:gd name="connsiteY617" fmla="*/ 389207 h 2221602"/>
              <a:gd name="connsiteX618" fmla="*/ 508136 w 1852282"/>
              <a:gd name="connsiteY618" fmla="*/ 406252 h 2221602"/>
              <a:gd name="connsiteX619" fmla="*/ 515232 w 1852282"/>
              <a:gd name="connsiteY619" fmla="*/ 428980 h 2221602"/>
              <a:gd name="connsiteX620" fmla="*/ 523749 w 1852282"/>
              <a:gd name="connsiteY620" fmla="*/ 453127 h 2221602"/>
              <a:gd name="connsiteX621" fmla="*/ 529426 w 1852282"/>
              <a:gd name="connsiteY621" fmla="*/ 478696 h 2221602"/>
              <a:gd name="connsiteX622" fmla="*/ 539362 w 1852282"/>
              <a:gd name="connsiteY622" fmla="*/ 535514 h 2221602"/>
              <a:gd name="connsiteX623" fmla="*/ 547878 w 1852282"/>
              <a:gd name="connsiteY623" fmla="*/ 598015 h 2221602"/>
              <a:gd name="connsiteX624" fmla="*/ 553556 w 1852282"/>
              <a:gd name="connsiteY624" fmla="*/ 663356 h 2221602"/>
              <a:gd name="connsiteX625" fmla="*/ 554975 w 1852282"/>
              <a:gd name="connsiteY625" fmla="*/ 691765 h 2221602"/>
              <a:gd name="connsiteX626" fmla="*/ 559233 w 1852282"/>
              <a:gd name="connsiteY626" fmla="*/ 727277 h 2221602"/>
              <a:gd name="connsiteX627" fmla="*/ 564911 w 1852282"/>
              <a:gd name="connsiteY627" fmla="*/ 762788 h 2221602"/>
              <a:gd name="connsiteX628" fmla="*/ 579104 w 1852282"/>
              <a:gd name="connsiteY628" fmla="*/ 836652 h 2221602"/>
              <a:gd name="connsiteX629" fmla="*/ 593298 w 1852282"/>
              <a:gd name="connsiteY629" fmla="*/ 899152 h 2221602"/>
              <a:gd name="connsiteX630" fmla="*/ 601814 w 1852282"/>
              <a:gd name="connsiteY630" fmla="*/ 938925 h 2221602"/>
              <a:gd name="connsiteX631" fmla="*/ 631621 w 1852282"/>
              <a:gd name="connsiteY631" fmla="*/ 974437 h 2221602"/>
              <a:gd name="connsiteX632" fmla="*/ 661428 w 1852282"/>
              <a:gd name="connsiteY632" fmla="*/ 1008528 h 2221602"/>
              <a:gd name="connsiteX633" fmla="*/ 691235 w 1852282"/>
              <a:gd name="connsiteY633" fmla="*/ 1035517 h 2221602"/>
              <a:gd name="connsiteX634" fmla="*/ 722461 w 1852282"/>
              <a:gd name="connsiteY634" fmla="*/ 1063926 h 2221602"/>
              <a:gd name="connsiteX635" fmla="*/ 752268 w 1852282"/>
              <a:gd name="connsiteY635" fmla="*/ 1085233 h 2221602"/>
              <a:gd name="connsiteX636" fmla="*/ 782075 w 1852282"/>
              <a:gd name="connsiteY636" fmla="*/ 1107960 h 2221602"/>
              <a:gd name="connsiteX637" fmla="*/ 811881 w 1852282"/>
              <a:gd name="connsiteY637" fmla="*/ 1125006 h 2221602"/>
              <a:gd name="connsiteX638" fmla="*/ 841688 w 1852282"/>
              <a:gd name="connsiteY638" fmla="*/ 1142051 h 2221602"/>
              <a:gd name="connsiteX639" fmla="*/ 871495 w 1852282"/>
              <a:gd name="connsiteY639" fmla="*/ 1153415 h 2221602"/>
              <a:gd name="connsiteX640" fmla="*/ 899883 w 1852282"/>
              <a:gd name="connsiteY640" fmla="*/ 1166199 h 2221602"/>
              <a:gd name="connsiteX641" fmla="*/ 926851 w 1852282"/>
              <a:gd name="connsiteY641" fmla="*/ 1176142 h 2221602"/>
              <a:gd name="connsiteX642" fmla="*/ 953819 w 1852282"/>
              <a:gd name="connsiteY642" fmla="*/ 1181824 h 2221602"/>
              <a:gd name="connsiteX643" fmla="*/ 979367 w 1852282"/>
              <a:gd name="connsiteY643" fmla="*/ 1187506 h 2221602"/>
              <a:gd name="connsiteX644" fmla="*/ 1000658 w 1852282"/>
              <a:gd name="connsiteY644" fmla="*/ 1191768 h 2221602"/>
              <a:gd name="connsiteX645" fmla="*/ 1044659 w 1852282"/>
              <a:gd name="connsiteY645" fmla="*/ 1197449 h 2221602"/>
              <a:gd name="connsiteX646" fmla="*/ 1047497 w 1852282"/>
              <a:gd name="connsiteY646" fmla="*/ 1193188 h 2221602"/>
              <a:gd name="connsiteX647" fmla="*/ 1047497 w 1852282"/>
              <a:gd name="connsiteY647" fmla="*/ 1191768 h 2221602"/>
              <a:gd name="connsiteX648" fmla="*/ 1048917 w 1852282"/>
              <a:gd name="connsiteY648" fmla="*/ 1178983 h 2221602"/>
              <a:gd name="connsiteX649" fmla="*/ 994981 w 1852282"/>
              <a:gd name="connsiteY649" fmla="*/ 1167620 h 2221602"/>
              <a:gd name="connsiteX650" fmla="*/ 945303 w 1852282"/>
              <a:gd name="connsiteY650" fmla="*/ 1153415 h 2221602"/>
              <a:gd name="connsiteX651" fmla="*/ 899883 w 1852282"/>
              <a:gd name="connsiteY651" fmla="*/ 1136369 h 2221602"/>
              <a:gd name="connsiteX652" fmla="*/ 855882 w 1852282"/>
              <a:gd name="connsiteY652" fmla="*/ 1113642 h 2221602"/>
              <a:gd name="connsiteX653" fmla="*/ 816140 w 1852282"/>
              <a:gd name="connsiteY653" fmla="*/ 1089494 h 2221602"/>
              <a:gd name="connsiteX654" fmla="*/ 777817 w 1852282"/>
              <a:gd name="connsiteY654" fmla="*/ 1063926 h 2221602"/>
              <a:gd name="connsiteX655" fmla="*/ 745171 w 1852282"/>
              <a:gd name="connsiteY655" fmla="*/ 1034096 h 2221602"/>
              <a:gd name="connsiteX656" fmla="*/ 712525 w 1852282"/>
              <a:gd name="connsiteY656" fmla="*/ 1002846 h 2221602"/>
              <a:gd name="connsiteX657" fmla="*/ 684138 w 1852282"/>
              <a:gd name="connsiteY657" fmla="*/ 965914 h 2221602"/>
              <a:gd name="connsiteX658" fmla="*/ 661428 w 1852282"/>
              <a:gd name="connsiteY658" fmla="*/ 930403 h 2221602"/>
              <a:gd name="connsiteX659" fmla="*/ 641557 w 1852282"/>
              <a:gd name="connsiteY659" fmla="*/ 890630 h 2221602"/>
              <a:gd name="connsiteX660" fmla="*/ 623105 w 1852282"/>
              <a:gd name="connsiteY660" fmla="*/ 849436 h 2221602"/>
              <a:gd name="connsiteX661" fmla="*/ 608911 w 1852282"/>
              <a:gd name="connsiteY661" fmla="*/ 805402 h 2221602"/>
              <a:gd name="connsiteX662" fmla="*/ 601814 w 1852282"/>
              <a:gd name="connsiteY662" fmla="*/ 758527 h 2221602"/>
              <a:gd name="connsiteX663" fmla="*/ 594717 w 1852282"/>
              <a:gd name="connsiteY663" fmla="*/ 711651 h 2221602"/>
              <a:gd name="connsiteX664" fmla="*/ 593298 w 1852282"/>
              <a:gd name="connsiteY664" fmla="*/ 661935 h 2221602"/>
              <a:gd name="connsiteX665" fmla="*/ 593298 w 1852282"/>
              <a:gd name="connsiteY665" fmla="*/ 627844 h 2221602"/>
              <a:gd name="connsiteX666" fmla="*/ 594717 w 1852282"/>
              <a:gd name="connsiteY666" fmla="*/ 593753 h 2221602"/>
              <a:gd name="connsiteX667" fmla="*/ 598975 w 1852282"/>
              <a:gd name="connsiteY667" fmla="*/ 562503 h 2221602"/>
              <a:gd name="connsiteX668" fmla="*/ 604653 w 1852282"/>
              <a:gd name="connsiteY668" fmla="*/ 529832 h 2221602"/>
              <a:gd name="connsiteX669" fmla="*/ 613169 w 1852282"/>
              <a:gd name="connsiteY669" fmla="*/ 498582 h 2221602"/>
              <a:gd name="connsiteX670" fmla="*/ 621685 w 1852282"/>
              <a:gd name="connsiteY670" fmla="*/ 465912 h 2221602"/>
              <a:gd name="connsiteX671" fmla="*/ 631621 w 1852282"/>
              <a:gd name="connsiteY671" fmla="*/ 436082 h 2221602"/>
              <a:gd name="connsiteX672" fmla="*/ 642976 w 1852282"/>
              <a:gd name="connsiteY672" fmla="*/ 406252 h 2221602"/>
              <a:gd name="connsiteX673" fmla="*/ 654331 w 1852282"/>
              <a:gd name="connsiteY673" fmla="*/ 376423 h 2221602"/>
              <a:gd name="connsiteX674" fmla="*/ 671363 w 1852282"/>
              <a:gd name="connsiteY674" fmla="*/ 349434 h 2221602"/>
              <a:gd name="connsiteX675" fmla="*/ 684138 w 1852282"/>
              <a:gd name="connsiteY675" fmla="*/ 321025 h 2221602"/>
              <a:gd name="connsiteX676" fmla="*/ 702590 w 1852282"/>
              <a:gd name="connsiteY676" fmla="*/ 295456 h 2221602"/>
              <a:gd name="connsiteX677" fmla="*/ 718203 w 1852282"/>
              <a:gd name="connsiteY677" fmla="*/ 267047 h 2221602"/>
              <a:gd name="connsiteX678" fmla="*/ 738074 w 1852282"/>
              <a:gd name="connsiteY678" fmla="*/ 242899 h 2221602"/>
              <a:gd name="connsiteX679" fmla="*/ 757945 w 1852282"/>
              <a:gd name="connsiteY679" fmla="*/ 218751 h 2221602"/>
              <a:gd name="connsiteX680" fmla="*/ 780655 w 1852282"/>
              <a:gd name="connsiteY680" fmla="*/ 196024 h 2221602"/>
              <a:gd name="connsiteX681" fmla="*/ 801946 w 1852282"/>
              <a:gd name="connsiteY681" fmla="*/ 173297 h 2221602"/>
              <a:gd name="connsiteX682" fmla="*/ 824656 w 1852282"/>
              <a:gd name="connsiteY682" fmla="*/ 153410 h 2221602"/>
              <a:gd name="connsiteX683" fmla="*/ 847366 w 1852282"/>
              <a:gd name="connsiteY683" fmla="*/ 133524 h 2221602"/>
              <a:gd name="connsiteX684" fmla="*/ 874334 w 1852282"/>
              <a:gd name="connsiteY684" fmla="*/ 113637 h 2221602"/>
              <a:gd name="connsiteX685" fmla="*/ 897044 w 1852282"/>
              <a:gd name="connsiteY685" fmla="*/ 96592 h 2221602"/>
              <a:gd name="connsiteX686" fmla="*/ 925431 w 1852282"/>
              <a:gd name="connsiteY686" fmla="*/ 79546 h 2221602"/>
              <a:gd name="connsiteX687" fmla="*/ 950980 w 1852282"/>
              <a:gd name="connsiteY687" fmla="*/ 65341 h 2221602"/>
              <a:gd name="connsiteX688" fmla="*/ 979367 w 1852282"/>
              <a:gd name="connsiteY688" fmla="*/ 52557 h 2221602"/>
              <a:gd name="connsiteX689" fmla="*/ 1009174 w 1852282"/>
              <a:gd name="connsiteY689" fmla="*/ 39773 h 2221602"/>
              <a:gd name="connsiteX690" fmla="*/ 1037562 w 1852282"/>
              <a:gd name="connsiteY690" fmla="*/ 29830 h 2221602"/>
              <a:gd name="connsiteX691" fmla="*/ 1067369 w 1852282"/>
              <a:gd name="connsiteY691" fmla="*/ 19887 h 2221602"/>
              <a:gd name="connsiteX692" fmla="*/ 1097175 w 1852282"/>
              <a:gd name="connsiteY692" fmla="*/ 14205 h 2221602"/>
              <a:gd name="connsiteX693" fmla="*/ 1128402 w 1852282"/>
              <a:gd name="connsiteY693" fmla="*/ 8523 h 2221602"/>
              <a:gd name="connsiteX694" fmla="*/ 1158209 w 1852282"/>
              <a:gd name="connsiteY694" fmla="*/ 2841 h 222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</a:cxnLst>
            <a:rect l="l" t="t" r="r" b="b"/>
            <a:pathLst>
              <a:path w="1852282" h="2221602">
                <a:moveTo>
                  <a:pt x="1458402" y="1536229"/>
                </a:moveTo>
                <a:lnTo>
                  <a:pt x="1479938" y="1737984"/>
                </a:lnTo>
                <a:lnTo>
                  <a:pt x="1504345" y="1721053"/>
                </a:lnTo>
                <a:lnTo>
                  <a:pt x="1515831" y="1711177"/>
                </a:lnTo>
                <a:lnTo>
                  <a:pt x="1524445" y="1701301"/>
                </a:lnTo>
                <a:lnTo>
                  <a:pt x="1533060" y="1688603"/>
                </a:lnTo>
                <a:lnTo>
                  <a:pt x="1538803" y="1677316"/>
                </a:lnTo>
                <a:lnTo>
                  <a:pt x="1543110" y="1663208"/>
                </a:lnTo>
                <a:lnTo>
                  <a:pt x="1543110" y="1649099"/>
                </a:lnTo>
                <a:lnTo>
                  <a:pt x="1543110" y="1629347"/>
                </a:lnTo>
                <a:lnTo>
                  <a:pt x="1535931" y="1609595"/>
                </a:lnTo>
                <a:lnTo>
                  <a:pt x="1528753" y="1594075"/>
                </a:lnTo>
                <a:lnTo>
                  <a:pt x="1518703" y="1578556"/>
                </a:lnTo>
                <a:lnTo>
                  <a:pt x="1505781" y="1565858"/>
                </a:lnTo>
                <a:lnTo>
                  <a:pt x="1492859" y="1554571"/>
                </a:lnTo>
                <a:lnTo>
                  <a:pt x="1475630" y="1544695"/>
                </a:lnTo>
                <a:close/>
                <a:moveTo>
                  <a:pt x="1405279" y="1431825"/>
                </a:moveTo>
                <a:lnTo>
                  <a:pt x="1418201" y="1433236"/>
                </a:lnTo>
                <a:lnTo>
                  <a:pt x="1442609" y="1440290"/>
                </a:lnTo>
                <a:lnTo>
                  <a:pt x="1465580" y="1447345"/>
                </a:lnTo>
                <a:lnTo>
                  <a:pt x="1488552" y="1455810"/>
                </a:lnTo>
                <a:lnTo>
                  <a:pt x="1508652" y="1465686"/>
                </a:lnTo>
                <a:lnTo>
                  <a:pt x="1528753" y="1475562"/>
                </a:lnTo>
                <a:lnTo>
                  <a:pt x="1545982" y="1486849"/>
                </a:lnTo>
                <a:lnTo>
                  <a:pt x="1563210" y="1499547"/>
                </a:lnTo>
                <a:lnTo>
                  <a:pt x="1576132" y="1513656"/>
                </a:lnTo>
                <a:lnTo>
                  <a:pt x="1589054" y="1526353"/>
                </a:lnTo>
                <a:lnTo>
                  <a:pt x="1600540" y="1543284"/>
                </a:lnTo>
                <a:lnTo>
                  <a:pt x="1609154" y="1558803"/>
                </a:lnTo>
                <a:lnTo>
                  <a:pt x="1616333" y="1575734"/>
                </a:lnTo>
                <a:lnTo>
                  <a:pt x="1623511" y="1594075"/>
                </a:lnTo>
                <a:lnTo>
                  <a:pt x="1627819" y="1612416"/>
                </a:lnTo>
                <a:lnTo>
                  <a:pt x="1630690" y="1632169"/>
                </a:lnTo>
                <a:lnTo>
                  <a:pt x="1630690" y="1651921"/>
                </a:lnTo>
                <a:lnTo>
                  <a:pt x="1629254" y="1667440"/>
                </a:lnTo>
                <a:lnTo>
                  <a:pt x="1627819" y="1682960"/>
                </a:lnTo>
                <a:lnTo>
                  <a:pt x="1623511" y="1697068"/>
                </a:lnTo>
                <a:lnTo>
                  <a:pt x="1619204" y="1711177"/>
                </a:lnTo>
                <a:lnTo>
                  <a:pt x="1610590" y="1725286"/>
                </a:lnTo>
                <a:lnTo>
                  <a:pt x="1603411" y="1737984"/>
                </a:lnTo>
                <a:lnTo>
                  <a:pt x="1594797" y="1752092"/>
                </a:lnTo>
                <a:lnTo>
                  <a:pt x="1584746" y="1764790"/>
                </a:lnTo>
                <a:lnTo>
                  <a:pt x="1573261" y="1777488"/>
                </a:lnTo>
                <a:lnTo>
                  <a:pt x="1560339" y="1790186"/>
                </a:lnTo>
                <a:lnTo>
                  <a:pt x="1530188" y="1809938"/>
                </a:lnTo>
                <a:lnTo>
                  <a:pt x="1495731" y="1829690"/>
                </a:lnTo>
                <a:lnTo>
                  <a:pt x="1458402" y="1845210"/>
                </a:lnTo>
                <a:lnTo>
                  <a:pt x="1452659" y="1848031"/>
                </a:lnTo>
                <a:lnTo>
                  <a:pt x="1444044" y="1849442"/>
                </a:lnTo>
                <a:lnTo>
                  <a:pt x="1432558" y="1848031"/>
                </a:lnTo>
                <a:lnTo>
                  <a:pt x="1419637" y="1840977"/>
                </a:lnTo>
                <a:lnTo>
                  <a:pt x="1412458" y="1835334"/>
                </a:lnTo>
                <a:lnTo>
                  <a:pt x="1405279" y="1826868"/>
                </a:lnTo>
                <a:lnTo>
                  <a:pt x="1402408" y="1819814"/>
                </a:lnTo>
                <a:lnTo>
                  <a:pt x="1399536" y="1809938"/>
                </a:lnTo>
                <a:lnTo>
                  <a:pt x="1363643" y="1481206"/>
                </a:lnTo>
                <a:lnTo>
                  <a:pt x="1363643" y="1469919"/>
                </a:lnTo>
                <a:lnTo>
                  <a:pt x="1367950" y="1460043"/>
                </a:lnTo>
                <a:lnTo>
                  <a:pt x="1370822" y="1451577"/>
                </a:lnTo>
                <a:lnTo>
                  <a:pt x="1378000" y="1443112"/>
                </a:lnTo>
                <a:lnTo>
                  <a:pt x="1388051" y="1437469"/>
                </a:lnTo>
                <a:lnTo>
                  <a:pt x="1395229" y="1433236"/>
                </a:lnTo>
                <a:close/>
                <a:moveTo>
                  <a:pt x="1226635" y="531252"/>
                </a:moveTo>
                <a:lnTo>
                  <a:pt x="1240693" y="531252"/>
                </a:lnTo>
                <a:lnTo>
                  <a:pt x="1253345" y="534057"/>
                </a:lnTo>
                <a:lnTo>
                  <a:pt x="1265998" y="536861"/>
                </a:lnTo>
                <a:lnTo>
                  <a:pt x="1277244" y="545275"/>
                </a:lnTo>
                <a:lnTo>
                  <a:pt x="1285679" y="553688"/>
                </a:lnTo>
                <a:lnTo>
                  <a:pt x="1292708" y="563504"/>
                </a:lnTo>
                <a:lnTo>
                  <a:pt x="1299737" y="574722"/>
                </a:lnTo>
                <a:lnTo>
                  <a:pt x="1301143" y="588745"/>
                </a:lnTo>
                <a:lnTo>
                  <a:pt x="1301143" y="602767"/>
                </a:lnTo>
                <a:lnTo>
                  <a:pt x="1296926" y="685500"/>
                </a:lnTo>
                <a:lnTo>
                  <a:pt x="1295520" y="698121"/>
                </a:lnTo>
                <a:lnTo>
                  <a:pt x="1289896" y="710741"/>
                </a:lnTo>
                <a:lnTo>
                  <a:pt x="1282867" y="721959"/>
                </a:lnTo>
                <a:lnTo>
                  <a:pt x="1275838" y="731775"/>
                </a:lnTo>
                <a:lnTo>
                  <a:pt x="1265998" y="740188"/>
                </a:lnTo>
                <a:lnTo>
                  <a:pt x="1253345" y="745797"/>
                </a:lnTo>
                <a:lnTo>
                  <a:pt x="1240693" y="747200"/>
                </a:lnTo>
                <a:lnTo>
                  <a:pt x="1226635" y="750004"/>
                </a:lnTo>
                <a:lnTo>
                  <a:pt x="1213983" y="747200"/>
                </a:lnTo>
                <a:lnTo>
                  <a:pt x="1201330" y="741591"/>
                </a:lnTo>
                <a:lnTo>
                  <a:pt x="1191489" y="735982"/>
                </a:lnTo>
                <a:lnTo>
                  <a:pt x="1180243" y="726166"/>
                </a:lnTo>
                <a:lnTo>
                  <a:pt x="1174620" y="716350"/>
                </a:lnTo>
                <a:lnTo>
                  <a:pt x="1168996" y="705132"/>
                </a:lnTo>
                <a:lnTo>
                  <a:pt x="1167591" y="691109"/>
                </a:lnTo>
                <a:lnTo>
                  <a:pt x="1164779" y="677087"/>
                </a:lnTo>
                <a:lnTo>
                  <a:pt x="1170402" y="594354"/>
                </a:lnTo>
                <a:lnTo>
                  <a:pt x="1173214" y="580331"/>
                </a:lnTo>
                <a:lnTo>
                  <a:pt x="1177431" y="569113"/>
                </a:lnTo>
                <a:lnTo>
                  <a:pt x="1184460" y="556493"/>
                </a:lnTo>
                <a:lnTo>
                  <a:pt x="1192895" y="546677"/>
                </a:lnTo>
                <a:lnTo>
                  <a:pt x="1202736" y="539666"/>
                </a:lnTo>
                <a:lnTo>
                  <a:pt x="1213983" y="535459"/>
                </a:lnTo>
                <a:close/>
                <a:moveTo>
                  <a:pt x="791196" y="468751"/>
                </a:moveTo>
                <a:lnTo>
                  <a:pt x="805400" y="468751"/>
                </a:lnTo>
                <a:lnTo>
                  <a:pt x="819605" y="470181"/>
                </a:lnTo>
                <a:lnTo>
                  <a:pt x="830969" y="475899"/>
                </a:lnTo>
                <a:lnTo>
                  <a:pt x="843753" y="483048"/>
                </a:lnTo>
                <a:lnTo>
                  <a:pt x="850855" y="493055"/>
                </a:lnTo>
                <a:lnTo>
                  <a:pt x="859378" y="503062"/>
                </a:lnTo>
                <a:lnTo>
                  <a:pt x="863639" y="514499"/>
                </a:lnTo>
                <a:lnTo>
                  <a:pt x="866480" y="528796"/>
                </a:lnTo>
                <a:lnTo>
                  <a:pt x="866480" y="543092"/>
                </a:lnTo>
                <a:lnTo>
                  <a:pt x="860798" y="627440"/>
                </a:lnTo>
                <a:lnTo>
                  <a:pt x="859378" y="640306"/>
                </a:lnTo>
                <a:lnTo>
                  <a:pt x="853696" y="653173"/>
                </a:lnTo>
                <a:lnTo>
                  <a:pt x="846594" y="664610"/>
                </a:lnTo>
                <a:lnTo>
                  <a:pt x="839491" y="674617"/>
                </a:lnTo>
                <a:lnTo>
                  <a:pt x="826707" y="680336"/>
                </a:lnTo>
                <a:lnTo>
                  <a:pt x="815343" y="687484"/>
                </a:lnTo>
                <a:lnTo>
                  <a:pt x="803980" y="690343"/>
                </a:lnTo>
                <a:lnTo>
                  <a:pt x="789775" y="690343"/>
                </a:lnTo>
                <a:lnTo>
                  <a:pt x="775571" y="688914"/>
                </a:lnTo>
                <a:lnTo>
                  <a:pt x="764207" y="683195"/>
                </a:lnTo>
                <a:lnTo>
                  <a:pt x="754264" y="677477"/>
                </a:lnTo>
                <a:lnTo>
                  <a:pt x="744321" y="667469"/>
                </a:lnTo>
                <a:lnTo>
                  <a:pt x="737218" y="657462"/>
                </a:lnTo>
                <a:lnTo>
                  <a:pt x="731536" y="644595"/>
                </a:lnTo>
                <a:lnTo>
                  <a:pt x="730116" y="630299"/>
                </a:lnTo>
                <a:lnTo>
                  <a:pt x="730116" y="617432"/>
                </a:lnTo>
                <a:lnTo>
                  <a:pt x="735798" y="533084"/>
                </a:lnTo>
                <a:lnTo>
                  <a:pt x="737218" y="518788"/>
                </a:lnTo>
                <a:lnTo>
                  <a:pt x="741480" y="505922"/>
                </a:lnTo>
                <a:lnTo>
                  <a:pt x="750002" y="494485"/>
                </a:lnTo>
                <a:lnTo>
                  <a:pt x="757105" y="484477"/>
                </a:lnTo>
                <a:lnTo>
                  <a:pt x="767048" y="475899"/>
                </a:lnTo>
                <a:lnTo>
                  <a:pt x="779832" y="473040"/>
                </a:lnTo>
                <a:close/>
                <a:moveTo>
                  <a:pt x="1222080" y="86648"/>
                </a:moveTo>
                <a:lnTo>
                  <a:pt x="1192273" y="88069"/>
                </a:lnTo>
                <a:lnTo>
                  <a:pt x="1162467" y="89489"/>
                </a:lnTo>
                <a:lnTo>
                  <a:pt x="1134079" y="93751"/>
                </a:lnTo>
                <a:lnTo>
                  <a:pt x="1104272" y="99433"/>
                </a:lnTo>
                <a:lnTo>
                  <a:pt x="1078724" y="107955"/>
                </a:lnTo>
                <a:lnTo>
                  <a:pt x="1050336" y="116478"/>
                </a:lnTo>
                <a:lnTo>
                  <a:pt x="1024787" y="126421"/>
                </a:lnTo>
                <a:lnTo>
                  <a:pt x="1000658" y="137785"/>
                </a:lnTo>
                <a:lnTo>
                  <a:pt x="975109" y="149149"/>
                </a:lnTo>
                <a:lnTo>
                  <a:pt x="950980" y="163353"/>
                </a:lnTo>
                <a:lnTo>
                  <a:pt x="929689" y="178978"/>
                </a:lnTo>
                <a:lnTo>
                  <a:pt x="906979" y="196024"/>
                </a:lnTo>
                <a:lnTo>
                  <a:pt x="885689" y="211649"/>
                </a:lnTo>
                <a:lnTo>
                  <a:pt x="865818" y="231535"/>
                </a:lnTo>
                <a:lnTo>
                  <a:pt x="847366" y="248581"/>
                </a:lnTo>
                <a:lnTo>
                  <a:pt x="827495" y="269888"/>
                </a:lnTo>
                <a:lnTo>
                  <a:pt x="811881" y="291195"/>
                </a:lnTo>
                <a:lnTo>
                  <a:pt x="796268" y="312502"/>
                </a:lnTo>
                <a:lnTo>
                  <a:pt x="780655" y="335229"/>
                </a:lnTo>
                <a:lnTo>
                  <a:pt x="766461" y="356536"/>
                </a:lnTo>
                <a:lnTo>
                  <a:pt x="740913" y="404832"/>
                </a:lnTo>
                <a:lnTo>
                  <a:pt x="718203" y="454548"/>
                </a:lnTo>
                <a:lnTo>
                  <a:pt x="701170" y="504264"/>
                </a:lnTo>
                <a:lnTo>
                  <a:pt x="688396" y="555401"/>
                </a:lnTo>
                <a:lnTo>
                  <a:pt x="684138" y="582389"/>
                </a:lnTo>
                <a:lnTo>
                  <a:pt x="682719" y="607958"/>
                </a:lnTo>
                <a:lnTo>
                  <a:pt x="681299" y="636367"/>
                </a:lnTo>
                <a:lnTo>
                  <a:pt x="678460" y="661935"/>
                </a:lnTo>
                <a:lnTo>
                  <a:pt x="681299" y="705970"/>
                </a:lnTo>
                <a:lnTo>
                  <a:pt x="686977" y="747163"/>
                </a:lnTo>
                <a:lnTo>
                  <a:pt x="694073" y="786936"/>
                </a:lnTo>
                <a:lnTo>
                  <a:pt x="708267" y="825288"/>
                </a:lnTo>
                <a:lnTo>
                  <a:pt x="723880" y="860800"/>
                </a:lnTo>
                <a:lnTo>
                  <a:pt x="742332" y="894891"/>
                </a:lnTo>
                <a:lnTo>
                  <a:pt x="766461" y="926141"/>
                </a:lnTo>
                <a:lnTo>
                  <a:pt x="792010" y="955971"/>
                </a:lnTo>
                <a:lnTo>
                  <a:pt x="820398" y="984380"/>
                </a:lnTo>
                <a:lnTo>
                  <a:pt x="851624" y="1008528"/>
                </a:lnTo>
                <a:lnTo>
                  <a:pt x="887108" y="1029835"/>
                </a:lnTo>
                <a:lnTo>
                  <a:pt x="925431" y="1049721"/>
                </a:lnTo>
                <a:lnTo>
                  <a:pt x="965174" y="1068187"/>
                </a:lnTo>
                <a:lnTo>
                  <a:pt x="1009174" y="1082392"/>
                </a:lnTo>
                <a:lnTo>
                  <a:pt x="1054594" y="1093756"/>
                </a:lnTo>
                <a:lnTo>
                  <a:pt x="1102853" y="1102278"/>
                </a:lnTo>
                <a:lnTo>
                  <a:pt x="1109950" y="1103699"/>
                </a:lnTo>
                <a:lnTo>
                  <a:pt x="1118466" y="1107960"/>
                </a:lnTo>
                <a:lnTo>
                  <a:pt x="1124143" y="1112222"/>
                </a:lnTo>
                <a:lnTo>
                  <a:pt x="1129821" y="1117903"/>
                </a:lnTo>
                <a:lnTo>
                  <a:pt x="1134079" y="1123585"/>
                </a:lnTo>
                <a:lnTo>
                  <a:pt x="1136918" y="1132108"/>
                </a:lnTo>
                <a:lnTo>
                  <a:pt x="1138337" y="1137790"/>
                </a:lnTo>
                <a:lnTo>
                  <a:pt x="1139757" y="1147733"/>
                </a:lnTo>
                <a:lnTo>
                  <a:pt x="1136918" y="1201711"/>
                </a:lnTo>
                <a:lnTo>
                  <a:pt x="1134079" y="1218756"/>
                </a:lnTo>
                <a:lnTo>
                  <a:pt x="1129821" y="1232961"/>
                </a:lnTo>
                <a:lnTo>
                  <a:pt x="1124143" y="1247166"/>
                </a:lnTo>
                <a:lnTo>
                  <a:pt x="1117047" y="1261370"/>
                </a:lnTo>
                <a:lnTo>
                  <a:pt x="1108531" y="1272734"/>
                </a:lnTo>
                <a:lnTo>
                  <a:pt x="1102853" y="1276995"/>
                </a:lnTo>
                <a:lnTo>
                  <a:pt x="1097175" y="1278416"/>
                </a:lnTo>
                <a:lnTo>
                  <a:pt x="1088659" y="1281257"/>
                </a:lnTo>
                <a:lnTo>
                  <a:pt x="1082982" y="1282677"/>
                </a:lnTo>
                <a:lnTo>
                  <a:pt x="1023368" y="1276995"/>
                </a:lnTo>
                <a:lnTo>
                  <a:pt x="990723" y="1272734"/>
                </a:lnTo>
                <a:lnTo>
                  <a:pt x="956657" y="1267052"/>
                </a:lnTo>
                <a:lnTo>
                  <a:pt x="924012" y="1258529"/>
                </a:lnTo>
                <a:lnTo>
                  <a:pt x="889947" y="1248586"/>
                </a:lnTo>
                <a:lnTo>
                  <a:pt x="854463" y="1237222"/>
                </a:lnTo>
                <a:lnTo>
                  <a:pt x="817559" y="1223018"/>
                </a:lnTo>
                <a:lnTo>
                  <a:pt x="782075" y="1205972"/>
                </a:lnTo>
                <a:lnTo>
                  <a:pt x="745171" y="1186086"/>
                </a:lnTo>
                <a:lnTo>
                  <a:pt x="708267" y="1161938"/>
                </a:lnTo>
                <a:lnTo>
                  <a:pt x="671363" y="1133529"/>
                </a:lnTo>
                <a:lnTo>
                  <a:pt x="634460" y="1102278"/>
                </a:lnTo>
                <a:lnTo>
                  <a:pt x="598975" y="1068187"/>
                </a:lnTo>
                <a:lnTo>
                  <a:pt x="563491" y="1028414"/>
                </a:lnTo>
                <a:lnTo>
                  <a:pt x="528007" y="984380"/>
                </a:lnTo>
                <a:lnTo>
                  <a:pt x="523749" y="975857"/>
                </a:lnTo>
                <a:lnTo>
                  <a:pt x="519491" y="968755"/>
                </a:lnTo>
                <a:lnTo>
                  <a:pt x="513813" y="940346"/>
                </a:lnTo>
                <a:lnTo>
                  <a:pt x="498200" y="875005"/>
                </a:lnTo>
                <a:lnTo>
                  <a:pt x="481167" y="789777"/>
                </a:lnTo>
                <a:lnTo>
                  <a:pt x="474071" y="742902"/>
                </a:lnTo>
                <a:lnTo>
                  <a:pt x="469813" y="698867"/>
                </a:lnTo>
                <a:lnTo>
                  <a:pt x="465554" y="671879"/>
                </a:lnTo>
                <a:lnTo>
                  <a:pt x="458458" y="585230"/>
                </a:lnTo>
                <a:lnTo>
                  <a:pt x="451361" y="544037"/>
                </a:lnTo>
                <a:lnTo>
                  <a:pt x="445683" y="504264"/>
                </a:lnTo>
                <a:lnTo>
                  <a:pt x="438586" y="468753"/>
                </a:lnTo>
                <a:lnTo>
                  <a:pt x="428651" y="440343"/>
                </a:lnTo>
                <a:lnTo>
                  <a:pt x="421554" y="430400"/>
                </a:lnTo>
                <a:lnTo>
                  <a:pt x="415876" y="421877"/>
                </a:lnTo>
                <a:lnTo>
                  <a:pt x="410199" y="419036"/>
                </a:lnTo>
                <a:lnTo>
                  <a:pt x="401683" y="416195"/>
                </a:lnTo>
                <a:lnTo>
                  <a:pt x="391747" y="416195"/>
                </a:lnTo>
                <a:lnTo>
                  <a:pt x="388908" y="421877"/>
                </a:lnTo>
                <a:lnTo>
                  <a:pt x="384650" y="430400"/>
                </a:lnTo>
                <a:lnTo>
                  <a:pt x="380392" y="446025"/>
                </a:lnTo>
                <a:lnTo>
                  <a:pt x="376134" y="465912"/>
                </a:lnTo>
                <a:lnTo>
                  <a:pt x="374715" y="495741"/>
                </a:lnTo>
                <a:lnTo>
                  <a:pt x="374715" y="535514"/>
                </a:lnTo>
                <a:lnTo>
                  <a:pt x="376134" y="588071"/>
                </a:lnTo>
                <a:lnTo>
                  <a:pt x="378973" y="598015"/>
                </a:lnTo>
                <a:lnTo>
                  <a:pt x="376134" y="607958"/>
                </a:lnTo>
                <a:lnTo>
                  <a:pt x="374715" y="616481"/>
                </a:lnTo>
                <a:lnTo>
                  <a:pt x="370456" y="623583"/>
                </a:lnTo>
                <a:lnTo>
                  <a:pt x="364779" y="632106"/>
                </a:lnTo>
                <a:lnTo>
                  <a:pt x="359101" y="637787"/>
                </a:lnTo>
                <a:lnTo>
                  <a:pt x="350585" y="642049"/>
                </a:lnTo>
                <a:lnTo>
                  <a:pt x="340650" y="643469"/>
                </a:lnTo>
                <a:lnTo>
                  <a:pt x="332133" y="643469"/>
                </a:lnTo>
                <a:lnTo>
                  <a:pt x="300907" y="643469"/>
                </a:lnTo>
                <a:lnTo>
                  <a:pt x="271100" y="647731"/>
                </a:lnTo>
                <a:lnTo>
                  <a:pt x="242713" y="653413"/>
                </a:lnTo>
                <a:lnTo>
                  <a:pt x="215745" y="661935"/>
                </a:lnTo>
                <a:lnTo>
                  <a:pt x="191615" y="673299"/>
                </a:lnTo>
                <a:lnTo>
                  <a:pt x="168905" y="688924"/>
                </a:lnTo>
                <a:lnTo>
                  <a:pt x="147615" y="705970"/>
                </a:lnTo>
                <a:lnTo>
                  <a:pt x="129163" y="725856"/>
                </a:lnTo>
                <a:lnTo>
                  <a:pt x="117808" y="745743"/>
                </a:lnTo>
                <a:lnTo>
                  <a:pt x="106453" y="762788"/>
                </a:lnTo>
                <a:lnTo>
                  <a:pt x="97937" y="785516"/>
                </a:lnTo>
                <a:lnTo>
                  <a:pt x="92259" y="805402"/>
                </a:lnTo>
                <a:lnTo>
                  <a:pt x="88001" y="826709"/>
                </a:lnTo>
                <a:lnTo>
                  <a:pt x="88001" y="849436"/>
                </a:lnTo>
                <a:lnTo>
                  <a:pt x="88001" y="870743"/>
                </a:lnTo>
                <a:lnTo>
                  <a:pt x="92259" y="892050"/>
                </a:lnTo>
                <a:lnTo>
                  <a:pt x="97937" y="914778"/>
                </a:lnTo>
                <a:lnTo>
                  <a:pt x="106453" y="934664"/>
                </a:lnTo>
                <a:lnTo>
                  <a:pt x="116389" y="951710"/>
                </a:lnTo>
                <a:lnTo>
                  <a:pt x="126324" y="970176"/>
                </a:lnTo>
                <a:lnTo>
                  <a:pt x="137679" y="985801"/>
                </a:lnTo>
                <a:lnTo>
                  <a:pt x="151873" y="1000005"/>
                </a:lnTo>
                <a:lnTo>
                  <a:pt x="166067" y="1012789"/>
                </a:lnTo>
                <a:lnTo>
                  <a:pt x="178841" y="1022733"/>
                </a:lnTo>
                <a:lnTo>
                  <a:pt x="195873" y="1032676"/>
                </a:lnTo>
                <a:lnTo>
                  <a:pt x="211487" y="1042619"/>
                </a:lnTo>
                <a:lnTo>
                  <a:pt x="228519" y="1048301"/>
                </a:lnTo>
                <a:lnTo>
                  <a:pt x="245552" y="1053983"/>
                </a:lnTo>
                <a:lnTo>
                  <a:pt x="262584" y="1058244"/>
                </a:lnTo>
                <a:lnTo>
                  <a:pt x="281036" y="1062505"/>
                </a:lnTo>
                <a:lnTo>
                  <a:pt x="298068" y="1063926"/>
                </a:lnTo>
                <a:lnTo>
                  <a:pt x="315101" y="1063926"/>
                </a:lnTo>
                <a:lnTo>
                  <a:pt x="344908" y="1062505"/>
                </a:lnTo>
                <a:lnTo>
                  <a:pt x="371876" y="1058244"/>
                </a:lnTo>
                <a:lnTo>
                  <a:pt x="386069" y="1055403"/>
                </a:lnTo>
                <a:lnTo>
                  <a:pt x="398844" y="1058244"/>
                </a:lnTo>
                <a:lnTo>
                  <a:pt x="410199" y="1065346"/>
                </a:lnTo>
                <a:lnTo>
                  <a:pt x="420134" y="1075290"/>
                </a:lnTo>
                <a:lnTo>
                  <a:pt x="441425" y="1107960"/>
                </a:lnTo>
                <a:lnTo>
                  <a:pt x="465554" y="1139210"/>
                </a:lnTo>
                <a:lnTo>
                  <a:pt x="491103" y="1169040"/>
                </a:lnTo>
                <a:lnTo>
                  <a:pt x="519491" y="1197449"/>
                </a:lnTo>
                <a:lnTo>
                  <a:pt x="549297" y="1223018"/>
                </a:lnTo>
                <a:lnTo>
                  <a:pt x="579104" y="1247166"/>
                </a:lnTo>
                <a:lnTo>
                  <a:pt x="611750" y="1271313"/>
                </a:lnTo>
                <a:lnTo>
                  <a:pt x="644395" y="1291200"/>
                </a:lnTo>
                <a:lnTo>
                  <a:pt x="678460" y="1311086"/>
                </a:lnTo>
                <a:lnTo>
                  <a:pt x="713945" y="1329552"/>
                </a:lnTo>
                <a:lnTo>
                  <a:pt x="752268" y="1342336"/>
                </a:lnTo>
                <a:lnTo>
                  <a:pt x="792010" y="1356541"/>
                </a:lnTo>
                <a:lnTo>
                  <a:pt x="831753" y="1370746"/>
                </a:lnTo>
                <a:lnTo>
                  <a:pt x="874334" y="1380689"/>
                </a:lnTo>
                <a:lnTo>
                  <a:pt x="916915" y="1389212"/>
                </a:lnTo>
                <a:lnTo>
                  <a:pt x="963754" y="1396314"/>
                </a:lnTo>
                <a:lnTo>
                  <a:pt x="970851" y="1399155"/>
                </a:lnTo>
                <a:lnTo>
                  <a:pt x="979367" y="1401996"/>
                </a:lnTo>
                <a:lnTo>
                  <a:pt x="985045" y="1409098"/>
                </a:lnTo>
                <a:lnTo>
                  <a:pt x="990723" y="1414780"/>
                </a:lnTo>
                <a:lnTo>
                  <a:pt x="997819" y="1421882"/>
                </a:lnTo>
                <a:lnTo>
                  <a:pt x="999239" y="1430405"/>
                </a:lnTo>
                <a:lnTo>
                  <a:pt x="999239" y="1440348"/>
                </a:lnTo>
                <a:lnTo>
                  <a:pt x="999239" y="1448871"/>
                </a:lnTo>
                <a:lnTo>
                  <a:pt x="973690" y="1607963"/>
                </a:lnTo>
                <a:lnTo>
                  <a:pt x="945303" y="1796884"/>
                </a:lnTo>
                <a:lnTo>
                  <a:pt x="904141" y="2099442"/>
                </a:lnTo>
                <a:lnTo>
                  <a:pt x="959496" y="2109386"/>
                </a:lnTo>
                <a:lnTo>
                  <a:pt x="1033304" y="2122170"/>
                </a:lnTo>
                <a:lnTo>
                  <a:pt x="1074465" y="2125011"/>
                </a:lnTo>
                <a:lnTo>
                  <a:pt x="1118466" y="2129272"/>
                </a:lnTo>
                <a:lnTo>
                  <a:pt x="1163886" y="2132113"/>
                </a:lnTo>
                <a:lnTo>
                  <a:pt x="1212145" y="2133534"/>
                </a:lnTo>
                <a:lnTo>
                  <a:pt x="1273178" y="2132113"/>
                </a:lnTo>
                <a:lnTo>
                  <a:pt x="1331372" y="2125011"/>
                </a:lnTo>
                <a:lnTo>
                  <a:pt x="1385308" y="2115068"/>
                </a:lnTo>
                <a:lnTo>
                  <a:pt x="1430728" y="2103704"/>
                </a:lnTo>
                <a:lnTo>
                  <a:pt x="1426470" y="2063931"/>
                </a:lnTo>
                <a:lnTo>
                  <a:pt x="1426470" y="2055408"/>
                </a:lnTo>
                <a:lnTo>
                  <a:pt x="1429309" y="2048306"/>
                </a:lnTo>
                <a:lnTo>
                  <a:pt x="1430728" y="2039783"/>
                </a:lnTo>
                <a:lnTo>
                  <a:pt x="1434986" y="2034101"/>
                </a:lnTo>
                <a:lnTo>
                  <a:pt x="1440664" y="2028419"/>
                </a:lnTo>
                <a:lnTo>
                  <a:pt x="1446341" y="2024158"/>
                </a:lnTo>
                <a:lnTo>
                  <a:pt x="1454857" y="2019897"/>
                </a:lnTo>
                <a:lnTo>
                  <a:pt x="1460535" y="2018476"/>
                </a:lnTo>
                <a:lnTo>
                  <a:pt x="1490342" y="2009953"/>
                </a:lnTo>
                <a:lnTo>
                  <a:pt x="1518729" y="2000010"/>
                </a:lnTo>
                <a:lnTo>
                  <a:pt x="1545697" y="1990067"/>
                </a:lnTo>
                <a:lnTo>
                  <a:pt x="1569827" y="1978703"/>
                </a:lnTo>
                <a:lnTo>
                  <a:pt x="1595375" y="1964499"/>
                </a:lnTo>
                <a:lnTo>
                  <a:pt x="1618085" y="1948874"/>
                </a:lnTo>
                <a:lnTo>
                  <a:pt x="1639376" y="1931828"/>
                </a:lnTo>
                <a:lnTo>
                  <a:pt x="1659247" y="1914782"/>
                </a:lnTo>
                <a:lnTo>
                  <a:pt x="1677699" y="1894896"/>
                </a:lnTo>
                <a:lnTo>
                  <a:pt x="1696151" y="1875010"/>
                </a:lnTo>
                <a:lnTo>
                  <a:pt x="1708925" y="1852282"/>
                </a:lnTo>
                <a:lnTo>
                  <a:pt x="1723119" y="1830975"/>
                </a:lnTo>
                <a:lnTo>
                  <a:pt x="1735893" y="1806827"/>
                </a:lnTo>
                <a:lnTo>
                  <a:pt x="1745829" y="1782680"/>
                </a:lnTo>
                <a:lnTo>
                  <a:pt x="1752926" y="1757111"/>
                </a:lnTo>
                <a:lnTo>
                  <a:pt x="1758603" y="1731543"/>
                </a:lnTo>
                <a:lnTo>
                  <a:pt x="1762861" y="1688929"/>
                </a:lnTo>
                <a:lnTo>
                  <a:pt x="1765700" y="1647736"/>
                </a:lnTo>
                <a:lnTo>
                  <a:pt x="1762861" y="1607963"/>
                </a:lnTo>
                <a:lnTo>
                  <a:pt x="1757184" y="1569610"/>
                </a:lnTo>
                <a:lnTo>
                  <a:pt x="1745829" y="1532678"/>
                </a:lnTo>
                <a:lnTo>
                  <a:pt x="1731635" y="1495746"/>
                </a:lnTo>
                <a:lnTo>
                  <a:pt x="1713183" y="1464496"/>
                </a:lnTo>
                <a:lnTo>
                  <a:pt x="1689054" y="1431826"/>
                </a:lnTo>
                <a:lnTo>
                  <a:pt x="1666344" y="1401996"/>
                </a:lnTo>
                <a:lnTo>
                  <a:pt x="1636537" y="1376428"/>
                </a:lnTo>
                <a:lnTo>
                  <a:pt x="1603892" y="1352280"/>
                </a:lnTo>
                <a:lnTo>
                  <a:pt x="1568407" y="1332393"/>
                </a:lnTo>
                <a:lnTo>
                  <a:pt x="1530084" y="1315348"/>
                </a:lnTo>
                <a:lnTo>
                  <a:pt x="1490342" y="1298302"/>
                </a:lnTo>
                <a:lnTo>
                  <a:pt x="1446341" y="1286938"/>
                </a:lnTo>
                <a:lnTo>
                  <a:pt x="1403760" y="1276995"/>
                </a:lnTo>
                <a:lnTo>
                  <a:pt x="1405179" y="1276995"/>
                </a:lnTo>
                <a:lnTo>
                  <a:pt x="1356921" y="1268472"/>
                </a:lnTo>
                <a:lnTo>
                  <a:pt x="1317178" y="1265632"/>
                </a:lnTo>
                <a:lnTo>
                  <a:pt x="1290210" y="1261370"/>
                </a:lnTo>
                <a:lnTo>
                  <a:pt x="1283113" y="1247166"/>
                </a:lnTo>
                <a:lnTo>
                  <a:pt x="1280275" y="1231540"/>
                </a:lnTo>
                <a:lnTo>
                  <a:pt x="1273178" y="1211654"/>
                </a:lnTo>
                <a:lnTo>
                  <a:pt x="1271758" y="1187506"/>
                </a:lnTo>
                <a:lnTo>
                  <a:pt x="1270339" y="1161938"/>
                </a:lnTo>
                <a:lnTo>
                  <a:pt x="1273178" y="1136369"/>
                </a:lnTo>
                <a:lnTo>
                  <a:pt x="1277436" y="1122165"/>
                </a:lnTo>
                <a:lnTo>
                  <a:pt x="1283113" y="1107960"/>
                </a:lnTo>
                <a:lnTo>
                  <a:pt x="1317178" y="1105119"/>
                </a:lnTo>
                <a:lnTo>
                  <a:pt x="1352663" y="1099437"/>
                </a:lnTo>
                <a:lnTo>
                  <a:pt x="1390986" y="1093756"/>
                </a:lnTo>
                <a:lnTo>
                  <a:pt x="1429309" y="1085233"/>
                </a:lnTo>
                <a:lnTo>
                  <a:pt x="1469051" y="1073869"/>
                </a:lnTo>
                <a:lnTo>
                  <a:pt x="1505955" y="1058244"/>
                </a:lnTo>
                <a:lnTo>
                  <a:pt x="1544278" y="1042619"/>
                </a:lnTo>
                <a:lnTo>
                  <a:pt x="1579762" y="1019892"/>
                </a:lnTo>
                <a:lnTo>
                  <a:pt x="1613827" y="994323"/>
                </a:lnTo>
                <a:lnTo>
                  <a:pt x="1629440" y="980119"/>
                </a:lnTo>
                <a:lnTo>
                  <a:pt x="1643634" y="964494"/>
                </a:lnTo>
                <a:lnTo>
                  <a:pt x="1659247" y="948869"/>
                </a:lnTo>
                <a:lnTo>
                  <a:pt x="1672022" y="930403"/>
                </a:lnTo>
                <a:lnTo>
                  <a:pt x="1686215" y="911937"/>
                </a:lnTo>
                <a:lnTo>
                  <a:pt x="1696151" y="892050"/>
                </a:lnTo>
                <a:lnTo>
                  <a:pt x="1707506" y="870743"/>
                </a:lnTo>
                <a:lnTo>
                  <a:pt x="1716022" y="849436"/>
                </a:lnTo>
                <a:lnTo>
                  <a:pt x="1723119" y="825288"/>
                </a:lnTo>
                <a:lnTo>
                  <a:pt x="1731635" y="799720"/>
                </a:lnTo>
                <a:lnTo>
                  <a:pt x="1737313" y="771311"/>
                </a:lnTo>
                <a:lnTo>
                  <a:pt x="1741571" y="742902"/>
                </a:lnTo>
                <a:lnTo>
                  <a:pt x="1742990" y="713072"/>
                </a:lnTo>
                <a:lnTo>
                  <a:pt x="1742990" y="681822"/>
                </a:lnTo>
                <a:lnTo>
                  <a:pt x="1742990" y="656253"/>
                </a:lnTo>
                <a:lnTo>
                  <a:pt x="1741571" y="627844"/>
                </a:lnTo>
                <a:lnTo>
                  <a:pt x="1733055" y="573867"/>
                </a:lnTo>
                <a:lnTo>
                  <a:pt x="1721700" y="519889"/>
                </a:lnTo>
                <a:lnTo>
                  <a:pt x="1706087" y="468753"/>
                </a:lnTo>
                <a:lnTo>
                  <a:pt x="1686215" y="416195"/>
                </a:lnTo>
                <a:lnTo>
                  <a:pt x="1662086" y="366479"/>
                </a:lnTo>
                <a:lnTo>
                  <a:pt x="1632279" y="321025"/>
                </a:lnTo>
                <a:lnTo>
                  <a:pt x="1615247" y="296877"/>
                </a:lnTo>
                <a:lnTo>
                  <a:pt x="1599634" y="276990"/>
                </a:lnTo>
                <a:lnTo>
                  <a:pt x="1582601" y="255683"/>
                </a:lnTo>
                <a:lnTo>
                  <a:pt x="1564149" y="235797"/>
                </a:lnTo>
                <a:lnTo>
                  <a:pt x="1544278" y="217331"/>
                </a:lnTo>
                <a:lnTo>
                  <a:pt x="1524407" y="198865"/>
                </a:lnTo>
                <a:lnTo>
                  <a:pt x="1503116" y="181819"/>
                </a:lnTo>
                <a:lnTo>
                  <a:pt x="1480406" y="166194"/>
                </a:lnTo>
                <a:lnTo>
                  <a:pt x="1459116" y="151990"/>
                </a:lnTo>
                <a:lnTo>
                  <a:pt x="1434986" y="139205"/>
                </a:lnTo>
                <a:lnTo>
                  <a:pt x="1410857" y="127842"/>
                </a:lnTo>
                <a:lnTo>
                  <a:pt x="1385308" y="116478"/>
                </a:lnTo>
                <a:lnTo>
                  <a:pt x="1361179" y="107955"/>
                </a:lnTo>
                <a:lnTo>
                  <a:pt x="1332791" y="99433"/>
                </a:lnTo>
                <a:lnTo>
                  <a:pt x="1307243" y="93751"/>
                </a:lnTo>
                <a:lnTo>
                  <a:pt x="1280275" y="89489"/>
                </a:lnTo>
                <a:lnTo>
                  <a:pt x="1251887" y="88069"/>
                </a:lnTo>
                <a:close/>
                <a:moveTo>
                  <a:pt x="1190854" y="0"/>
                </a:moveTo>
                <a:lnTo>
                  <a:pt x="1222080" y="0"/>
                </a:lnTo>
                <a:lnTo>
                  <a:pt x="1253307" y="0"/>
                </a:lnTo>
                <a:lnTo>
                  <a:pt x="1285952" y="2841"/>
                </a:lnTo>
                <a:lnTo>
                  <a:pt x="1315759" y="8523"/>
                </a:lnTo>
                <a:lnTo>
                  <a:pt x="1345566" y="14205"/>
                </a:lnTo>
                <a:lnTo>
                  <a:pt x="1376792" y="22728"/>
                </a:lnTo>
                <a:lnTo>
                  <a:pt x="1405179" y="29830"/>
                </a:lnTo>
                <a:lnTo>
                  <a:pt x="1434986" y="42614"/>
                </a:lnTo>
                <a:lnTo>
                  <a:pt x="1463374" y="55398"/>
                </a:lnTo>
                <a:lnTo>
                  <a:pt x="1490342" y="69603"/>
                </a:lnTo>
                <a:lnTo>
                  <a:pt x="1518729" y="86648"/>
                </a:lnTo>
                <a:lnTo>
                  <a:pt x="1544278" y="103694"/>
                </a:lnTo>
                <a:lnTo>
                  <a:pt x="1569827" y="123580"/>
                </a:lnTo>
                <a:lnTo>
                  <a:pt x="1593956" y="143467"/>
                </a:lnTo>
                <a:lnTo>
                  <a:pt x="1618085" y="166194"/>
                </a:lnTo>
                <a:lnTo>
                  <a:pt x="1642215" y="188922"/>
                </a:lnTo>
                <a:lnTo>
                  <a:pt x="1663505" y="215910"/>
                </a:lnTo>
                <a:lnTo>
                  <a:pt x="1683377" y="238638"/>
                </a:lnTo>
                <a:lnTo>
                  <a:pt x="1701829" y="265627"/>
                </a:lnTo>
                <a:lnTo>
                  <a:pt x="1717441" y="291195"/>
                </a:lnTo>
                <a:lnTo>
                  <a:pt x="1735893" y="319604"/>
                </a:lnTo>
                <a:lnTo>
                  <a:pt x="1748668" y="346593"/>
                </a:lnTo>
                <a:lnTo>
                  <a:pt x="1762861" y="375002"/>
                </a:lnTo>
                <a:lnTo>
                  <a:pt x="1775636" y="404832"/>
                </a:lnTo>
                <a:lnTo>
                  <a:pt x="1786991" y="433241"/>
                </a:lnTo>
                <a:lnTo>
                  <a:pt x="1796927" y="464491"/>
                </a:lnTo>
                <a:lnTo>
                  <a:pt x="1805443" y="494321"/>
                </a:lnTo>
                <a:lnTo>
                  <a:pt x="1812539" y="524151"/>
                </a:lnTo>
                <a:lnTo>
                  <a:pt x="1818217" y="555401"/>
                </a:lnTo>
                <a:lnTo>
                  <a:pt x="1825314" y="588071"/>
                </a:lnTo>
                <a:lnTo>
                  <a:pt x="1826733" y="619321"/>
                </a:lnTo>
                <a:lnTo>
                  <a:pt x="1828153" y="649151"/>
                </a:lnTo>
                <a:lnTo>
                  <a:pt x="1830991" y="681822"/>
                </a:lnTo>
                <a:lnTo>
                  <a:pt x="1828153" y="732958"/>
                </a:lnTo>
                <a:lnTo>
                  <a:pt x="1822475" y="782675"/>
                </a:lnTo>
                <a:lnTo>
                  <a:pt x="1812539" y="829550"/>
                </a:lnTo>
                <a:lnTo>
                  <a:pt x="1798346" y="872164"/>
                </a:lnTo>
                <a:lnTo>
                  <a:pt x="1782733" y="914778"/>
                </a:lnTo>
                <a:lnTo>
                  <a:pt x="1762861" y="951710"/>
                </a:lnTo>
                <a:lnTo>
                  <a:pt x="1737313" y="988642"/>
                </a:lnTo>
                <a:lnTo>
                  <a:pt x="1711764" y="1022733"/>
                </a:lnTo>
                <a:lnTo>
                  <a:pt x="1679119" y="1052562"/>
                </a:lnTo>
                <a:lnTo>
                  <a:pt x="1646473" y="1079551"/>
                </a:lnTo>
                <a:lnTo>
                  <a:pt x="1608150" y="1105119"/>
                </a:lnTo>
                <a:lnTo>
                  <a:pt x="1565569" y="1127847"/>
                </a:lnTo>
                <a:lnTo>
                  <a:pt x="1522987" y="1147733"/>
                </a:lnTo>
                <a:lnTo>
                  <a:pt x="1474729" y="1163358"/>
                </a:lnTo>
                <a:lnTo>
                  <a:pt x="1425051" y="1176142"/>
                </a:lnTo>
                <a:lnTo>
                  <a:pt x="1371115" y="1186086"/>
                </a:lnTo>
                <a:lnTo>
                  <a:pt x="1400921" y="1188927"/>
                </a:lnTo>
                <a:lnTo>
                  <a:pt x="1430728" y="1193188"/>
                </a:lnTo>
                <a:lnTo>
                  <a:pt x="1460535" y="1198870"/>
                </a:lnTo>
                <a:lnTo>
                  <a:pt x="1488923" y="1207393"/>
                </a:lnTo>
                <a:lnTo>
                  <a:pt x="1515891" y="1215915"/>
                </a:lnTo>
                <a:lnTo>
                  <a:pt x="1542859" y="1225859"/>
                </a:lnTo>
                <a:lnTo>
                  <a:pt x="1568407" y="1235802"/>
                </a:lnTo>
                <a:lnTo>
                  <a:pt x="1593956" y="1247166"/>
                </a:lnTo>
                <a:lnTo>
                  <a:pt x="1618085" y="1258529"/>
                </a:lnTo>
                <a:lnTo>
                  <a:pt x="1639376" y="1272734"/>
                </a:lnTo>
                <a:lnTo>
                  <a:pt x="1663505" y="1286938"/>
                </a:lnTo>
                <a:lnTo>
                  <a:pt x="1683377" y="1302564"/>
                </a:lnTo>
                <a:lnTo>
                  <a:pt x="1703248" y="1321030"/>
                </a:lnTo>
                <a:lnTo>
                  <a:pt x="1723119" y="1339496"/>
                </a:lnTo>
                <a:lnTo>
                  <a:pt x="1741571" y="1359382"/>
                </a:lnTo>
                <a:lnTo>
                  <a:pt x="1758603" y="1379268"/>
                </a:lnTo>
                <a:lnTo>
                  <a:pt x="1772797" y="1396314"/>
                </a:lnTo>
                <a:lnTo>
                  <a:pt x="1786991" y="1416200"/>
                </a:lnTo>
                <a:lnTo>
                  <a:pt x="1798346" y="1438928"/>
                </a:lnTo>
                <a:lnTo>
                  <a:pt x="1808281" y="1458814"/>
                </a:lnTo>
                <a:lnTo>
                  <a:pt x="1818217" y="1480121"/>
                </a:lnTo>
                <a:lnTo>
                  <a:pt x="1826733" y="1502849"/>
                </a:lnTo>
                <a:lnTo>
                  <a:pt x="1835249" y="1524156"/>
                </a:lnTo>
                <a:lnTo>
                  <a:pt x="1840927" y="1548303"/>
                </a:lnTo>
                <a:lnTo>
                  <a:pt x="1845185" y="1572451"/>
                </a:lnTo>
                <a:lnTo>
                  <a:pt x="1849443" y="1595179"/>
                </a:lnTo>
                <a:lnTo>
                  <a:pt x="1850863" y="1619326"/>
                </a:lnTo>
                <a:lnTo>
                  <a:pt x="1852282" y="1643474"/>
                </a:lnTo>
                <a:lnTo>
                  <a:pt x="1852282" y="1669043"/>
                </a:lnTo>
                <a:lnTo>
                  <a:pt x="1850863" y="1696031"/>
                </a:lnTo>
                <a:lnTo>
                  <a:pt x="1849443" y="1721600"/>
                </a:lnTo>
                <a:lnTo>
                  <a:pt x="1845185" y="1747168"/>
                </a:lnTo>
                <a:lnTo>
                  <a:pt x="1836669" y="1776998"/>
                </a:lnTo>
                <a:lnTo>
                  <a:pt x="1828153" y="1806827"/>
                </a:lnTo>
                <a:lnTo>
                  <a:pt x="1816798" y="1836657"/>
                </a:lnTo>
                <a:lnTo>
                  <a:pt x="1805443" y="1862225"/>
                </a:lnTo>
                <a:lnTo>
                  <a:pt x="1791249" y="1890635"/>
                </a:lnTo>
                <a:lnTo>
                  <a:pt x="1772797" y="1916203"/>
                </a:lnTo>
                <a:lnTo>
                  <a:pt x="1755765" y="1940351"/>
                </a:lnTo>
                <a:lnTo>
                  <a:pt x="1735893" y="1961658"/>
                </a:lnTo>
                <a:lnTo>
                  <a:pt x="1713183" y="1984385"/>
                </a:lnTo>
                <a:lnTo>
                  <a:pt x="1689054" y="2004272"/>
                </a:lnTo>
                <a:lnTo>
                  <a:pt x="1663505" y="2024158"/>
                </a:lnTo>
                <a:lnTo>
                  <a:pt x="1637957" y="2042624"/>
                </a:lnTo>
                <a:lnTo>
                  <a:pt x="1609569" y="2055408"/>
                </a:lnTo>
                <a:lnTo>
                  <a:pt x="1579762" y="2069613"/>
                </a:lnTo>
                <a:lnTo>
                  <a:pt x="1549955" y="2083817"/>
                </a:lnTo>
                <a:lnTo>
                  <a:pt x="1518729" y="2093761"/>
                </a:lnTo>
                <a:lnTo>
                  <a:pt x="1522987" y="2129272"/>
                </a:lnTo>
                <a:lnTo>
                  <a:pt x="1522987" y="2134954"/>
                </a:lnTo>
                <a:lnTo>
                  <a:pt x="1520149" y="2143477"/>
                </a:lnTo>
                <a:lnTo>
                  <a:pt x="1514471" y="2157681"/>
                </a:lnTo>
                <a:lnTo>
                  <a:pt x="1505955" y="2167625"/>
                </a:lnTo>
                <a:lnTo>
                  <a:pt x="1500277" y="2171886"/>
                </a:lnTo>
                <a:lnTo>
                  <a:pt x="1493181" y="2174727"/>
                </a:lnTo>
                <a:lnTo>
                  <a:pt x="1464793" y="2184670"/>
                </a:lnTo>
                <a:lnTo>
                  <a:pt x="1434986" y="2193193"/>
                </a:lnTo>
                <a:lnTo>
                  <a:pt x="1400921" y="2201716"/>
                </a:lnTo>
                <a:lnTo>
                  <a:pt x="1366856" y="2208818"/>
                </a:lnTo>
                <a:lnTo>
                  <a:pt x="1331372" y="2213079"/>
                </a:lnTo>
                <a:lnTo>
                  <a:pt x="1293049" y="2217341"/>
                </a:lnTo>
                <a:lnTo>
                  <a:pt x="1253307" y="2218761"/>
                </a:lnTo>
                <a:lnTo>
                  <a:pt x="1212145" y="2221602"/>
                </a:lnTo>
                <a:lnTo>
                  <a:pt x="1142595" y="2218761"/>
                </a:lnTo>
                <a:lnTo>
                  <a:pt x="1077304" y="2213079"/>
                </a:lnTo>
                <a:lnTo>
                  <a:pt x="1017691" y="2207398"/>
                </a:lnTo>
                <a:lnTo>
                  <a:pt x="960916" y="2198875"/>
                </a:lnTo>
                <a:lnTo>
                  <a:pt x="880011" y="2184670"/>
                </a:lnTo>
                <a:lnTo>
                  <a:pt x="845946" y="2177568"/>
                </a:lnTo>
                <a:lnTo>
                  <a:pt x="837430" y="2174727"/>
                </a:lnTo>
                <a:lnTo>
                  <a:pt x="831753" y="2169045"/>
                </a:lnTo>
                <a:lnTo>
                  <a:pt x="826075" y="2164784"/>
                </a:lnTo>
                <a:lnTo>
                  <a:pt x="820398" y="2157681"/>
                </a:lnTo>
                <a:lnTo>
                  <a:pt x="816140" y="2152000"/>
                </a:lnTo>
                <a:lnTo>
                  <a:pt x="814720" y="2143477"/>
                </a:lnTo>
                <a:lnTo>
                  <a:pt x="811881" y="2133534"/>
                </a:lnTo>
                <a:lnTo>
                  <a:pt x="811881" y="2125011"/>
                </a:lnTo>
                <a:lnTo>
                  <a:pt x="845946" y="1884953"/>
                </a:lnTo>
                <a:lnTo>
                  <a:pt x="875753" y="1673304"/>
                </a:lnTo>
                <a:lnTo>
                  <a:pt x="905560" y="1474439"/>
                </a:lnTo>
                <a:lnTo>
                  <a:pt x="864398" y="1465917"/>
                </a:lnTo>
                <a:lnTo>
                  <a:pt x="821817" y="1455973"/>
                </a:lnTo>
                <a:lnTo>
                  <a:pt x="780655" y="1444610"/>
                </a:lnTo>
                <a:lnTo>
                  <a:pt x="740913" y="1430405"/>
                </a:lnTo>
                <a:lnTo>
                  <a:pt x="702590" y="1416200"/>
                </a:lnTo>
                <a:lnTo>
                  <a:pt x="664267" y="1399155"/>
                </a:lnTo>
                <a:lnTo>
                  <a:pt x="628782" y="1380689"/>
                </a:lnTo>
                <a:lnTo>
                  <a:pt x="593298" y="1360802"/>
                </a:lnTo>
                <a:lnTo>
                  <a:pt x="559233" y="1339496"/>
                </a:lnTo>
                <a:lnTo>
                  <a:pt x="528007" y="1316768"/>
                </a:lnTo>
                <a:lnTo>
                  <a:pt x="498200" y="1292620"/>
                </a:lnTo>
                <a:lnTo>
                  <a:pt x="468393" y="1265632"/>
                </a:lnTo>
                <a:lnTo>
                  <a:pt x="440006" y="1238643"/>
                </a:lnTo>
                <a:lnTo>
                  <a:pt x="411618" y="1208813"/>
                </a:lnTo>
                <a:lnTo>
                  <a:pt x="388908" y="1178983"/>
                </a:lnTo>
                <a:lnTo>
                  <a:pt x="364779" y="1147733"/>
                </a:lnTo>
                <a:lnTo>
                  <a:pt x="340650" y="1149154"/>
                </a:lnTo>
                <a:lnTo>
                  <a:pt x="315101" y="1151995"/>
                </a:lnTo>
                <a:lnTo>
                  <a:pt x="292391" y="1149154"/>
                </a:lnTo>
                <a:lnTo>
                  <a:pt x="268262" y="1147733"/>
                </a:lnTo>
                <a:lnTo>
                  <a:pt x="245552" y="1143472"/>
                </a:lnTo>
                <a:lnTo>
                  <a:pt x="221422" y="1137790"/>
                </a:lnTo>
                <a:lnTo>
                  <a:pt x="197293" y="1129267"/>
                </a:lnTo>
                <a:lnTo>
                  <a:pt x="176002" y="1119324"/>
                </a:lnTo>
                <a:lnTo>
                  <a:pt x="151873" y="1107960"/>
                </a:lnTo>
                <a:lnTo>
                  <a:pt x="129163" y="1093756"/>
                </a:lnTo>
                <a:lnTo>
                  <a:pt x="109292" y="1078131"/>
                </a:lnTo>
                <a:lnTo>
                  <a:pt x="89421" y="1059665"/>
                </a:lnTo>
                <a:lnTo>
                  <a:pt x="72388" y="1039778"/>
                </a:lnTo>
                <a:lnTo>
                  <a:pt x="53936" y="1019892"/>
                </a:lnTo>
                <a:lnTo>
                  <a:pt x="39742" y="995744"/>
                </a:lnTo>
                <a:lnTo>
                  <a:pt x="25549" y="970176"/>
                </a:lnTo>
                <a:lnTo>
                  <a:pt x="15613" y="941766"/>
                </a:lnTo>
                <a:lnTo>
                  <a:pt x="8516" y="911937"/>
                </a:lnTo>
                <a:lnTo>
                  <a:pt x="2839" y="880686"/>
                </a:lnTo>
                <a:lnTo>
                  <a:pt x="0" y="849436"/>
                </a:lnTo>
                <a:lnTo>
                  <a:pt x="2839" y="816766"/>
                </a:lnTo>
                <a:lnTo>
                  <a:pt x="8516" y="786936"/>
                </a:lnTo>
                <a:lnTo>
                  <a:pt x="15613" y="755686"/>
                </a:lnTo>
                <a:lnTo>
                  <a:pt x="28387" y="727277"/>
                </a:lnTo>
                <a:lnTo>
                  <a:pt x="44001" y="697447"/>
                </a:lnTo>
                <a:lnTo>
                  <a:pt x="62452" y="671879"/>
                </a:lnTo>
                <a:lnTo>
                  <a:pt x="83743" y="647731"/>
                </a:lnTo>
                <a:lnTo>
                  <a:pt x="107872" y="626424"/>
                </a:lnTo>
                <a:lnTo>
                  <a:pt x="133421" y="607958"/>
                </a:lnTo>
                <a:lnTo>
                  <a:pt x="158970" y="592333"/>
                </a:lnTo>
                <a:lnTo>
                  <a:pt x="188777" y="579549"/>
                </a:lnTo>
                <a:lnTo>
                  <a:pt x="221422" y="569605"/>
                </a:lnTo>
                <a:lnTo>
                  <a:pt x="252648" y="562503"/>
                </a:lnTo>
                <a:lnTo>
                  <a:pt x="288133" y="558242"/>
                </a:lnTo>
                <a:lnTo>
                  <a:pt x="286713" y="525571"/>
                </a:lnTo>
                <a:lnTo>
                  <a:pt x="286713" y="492900"/>
                </a:lnTo>
                <a:lnTo>
                  <a:pt x="290971" y="455968"/>
                </a:lnTo>
                <a:lnTo>
                  <a:pt x="296649" y="421877"/>
                </a:lnTo>
                <a:lnTo>
                  <a:pt x="300907" y="406252"/>
                </a:lnTo>
                <a:lnTo>
                  <a:pt x="306585" y="392048"/>
                </a:lnTo>
                <a:lnTo>
                  <a:pt x="315101" y="379263"/>
                </a:lnTo>
                <a:lnTo>
                  <a:pt x="322198" y="365059"/>
                </a:lnTo>
                <a:lnTo>
                  <a:pt x="332133" y="355116"/>
                </a:lnTo>
                <a:lnTo>
                  <a:pt x="344908" y="345172"/>
                </a:lnTo>
                <a:lnTo>
                  <a:pt x="359101" y="339491"/>
                </a:lnTo>
                <a:lnTo>
                  <a:pt x="371876" y="332388"/>
                </a:lnTo>
                <a:lnTo>
                  <a:pt x="388908" y="330968"/>
                </a:lnTo>
                <a:lnTo>
                  <a:pt x="401683" y="329547"/>
                </a:lnTo>
                <a:lnTo>
                  <a:pt x="424393" y="330968"/>
                </a:lnTo>
                <a:lnTo>
                  <a:pt x="444264" y="336650"/>
                </a:lnTo>
                <a:lnTo>
                  <a:pt x="459877" y="345172"/>
                </a:lnTo>
                <a:lnTo>
                  <a:pt x="474071" y="356536"/>
                </a:lnTo>
                <a:lnTo>
                  <a:pt x="488264" y="370741"/>
                </a:lnTo>
                <a:lnTo>
                  <a:pt x="498200" y="389207"/>
                </a:lnTo>
                <a:lnTo>
                  <a:pt x="508136" y="406252"/>
                </a:lnTo>
                <a:lnTo>
                  <a:pt x="515232" y="428980"/>
                </a:lnTo>
                <a:lnTo>
                  <a:pt x="523749" y="453127"/>
                </a:lnTo>
                <a:lnTo>
                  <a:pt x="529426" y="478696"/>
                </a:lnTo>
                <a:lnTo>
                  <a:pt x="539362" y="535514"/>
                </a:lnTo>
                <a:lnTo>
                  <a:pt x="547878" y="598015"/>
                </a:lnTo>
                <a:lnTo>
                  <a:pt x="553556" y="663356"/>
                </a:lnTo>
                <a:lnTo>
                  <a:pt x="554975" y="691765"/>
                </a:lnTo>
                <a:lnTo>
                  <a:pt x="559233" y="727277"/>
                </a:lnTo>
                <a:lnTo>
                  <a:pt x="564911" y="762788"/>
                </a:lnTo>
                <a:lnTo>
                  <a:pt x="579104" y="836652"/>
                </a:lnTo>
                <a:lnTo>
                  <a:pt x="593298" y="899152"/>
                </a:lnTo>
                <a:lnTo>
                  <a:pt x="601814" y="938925"/>
                </a:lnTo>
                <a:lnTo>
                  <a:pt x="631621" y="974437"/>
                </a:lnTo>
                <a:lnTo>
                  <a:pt x="661428" y="1008528"/>
                </a:lnTo>
                <a:lnTo>
                  <a:pt x="691235" y="1035517"/>
                </a:lnTo>
                <a:lnTo>
                  <a:pt x="722461" y="1063926"/>
                </a:lnTo>
                <a:lnTo>
                  <a:pt x="752268" y="1085233"/>
                </a:lnTo>
                <a:lnTo>
                  <a:pt x="782075" y="1107960"/>
                </a:lnTo>
                <a:lnTo>
                  <a:pt x="811881" y="1125006"/>
                </a:lnTo>
                <a:lnTo>
                  <a:pt x="841688" y="1142051"/>
                </a:lnTo>
                <a:lnTo>
                  <a:pt x="871495" y="1153415"/>
                </a:lnTo>
                <a:lnTo>
                  <a:pt x="899883" y="1166199"/>
                </a:lnTo>
                <a:lnTo>
                  <a:pt x="926851" y="1176142"/>
                </a:lnTo>
                <a:lnTo>
                  <a:pt x="953819" y="1181824"/>
                </a:lnTo>
                <a:lnTo>
                  <a:pt x="979367" y="1187506"/>
                </a:lnTo>
                <a:lnTo>
                  <a:pt x="1000658" y="1191768"/>
                </a:lnTo>
                <a:lnTo>
                  <a:pt x="1044659" y="1197449"/>
                </a:lnTo>
                <a:lnTo>
                  <a:pt x="1047497" y="1193188"/>
                </a:lnTo>
                <a:lnTo>
                  <a:pt x="1047497" y="1191768"/>
                </a:lnTo>
                <a:lnTo>
                  <a:pt x="1048917" y="1178983"/>
                </a:lnTo>
                <a:lnTo>
                  <a:pt x="994981" y="1167620"/>
                </a:lnTo>
                <a:lnTo>
                  <a:pt x="945303" y="1153415"/>
                </a:lnTo>
                <a:lnTo>
                  <a:pt x="899883" y="1136369"/>
                </a:lnTo>
                <a:lnTo>
                  <a:pt x="855882" y="1113642"/>
                </a:lnTo>
                <a:lnTo>
                  <a:pt x="816140" y="1089494"/>
                </a:lnTo>
                <a:lnTo>
                  <a:pt x="777817" y="1063926"/>
                </a:lnTo>
                <a:lnTo>
                  <a:pt x="745171" y="1034096"/>
                </a:lnTo>
                <a:lnTo>
                  <a:pt x="712525" y="1002846"/>
                </a:lnTo>
                <a:lnTo>
                  <a:pt x="684138" y="965914"/>
                </a:lnTo>
                <a:lnTo>
                  <a:pt x="661428" y="930403"/>
                </a:lnTo>
                <a:lnTo>
                  <a:pt x="641557" y="890630"/>
                </a:lnTo>
                <a:lnTo>
                  <a:pt x="623105" y="849436"/>
                </a:lnTo>
                <a:lnTo>
                  <a:pt x="608911" y="805402"/>
                </a:lnTo>
                <a:lnTo>
                  <a:pt x="601814" y="758527"/>
                </a:lnTo>
                <a:lnTo>
                  <a:pt x="594717" y="711651"/>
                </a:lnTo>
                <a:lnTo>
                  <a:pt x="593298" y="661935"/>
                </a:lnTo>
                <a:lnTo>
                  <a:pt x="593298" y="627844"/>
                </a:lnTo>
                <a:lnTo>
                  <a:pt x="594717" y="593753"/>
                </a:lnTo>
                <a:lnTo>
                  <a:pt x="598975" y="562503"/>
                </a:lnTo>
                <a:lnTo>
                  <a:pt x="604653" y="529832"/>
                </a:lnTo>
                <a:lnTo>
                  <a:pt x="613169" y="498582"/>
                </a:lnTo>
                <a:lnTo>
                  <a:pt x="621685" y="465912"/>
                </a:lnTo>
                <a:lnTo>
                  <a:pt x="631621" y="436082"/>
                </a:lnTo>
                <a:lnTo>
                  <a:pt x="642976" y="406252"/>
                </a:lnTo>
                <a:lnTo>
                  <a:pt x="654331" y="376423"/>
                </a:lnTo>
                <a:lnTo>
                  <a:pt x="671363" y="349434"/>
                </a:lnTo>
                <a:lnTo>
                  <a:pt x="684138" y="321025"/>
                </a:lnTo>
                <a:lnTo>
                  <a:pt x="702590" y="295456"/>
                </a:lnTo>
                <a:lnTo>
                  <a:pt x="718203" y="267047"/>
                </a:lnTo>
                <a:lnTo>
                  <a:pt x="738074" y="242899"/>
                </a:lnTo>
                <a:lnTo>
                  <a:pt x="757945" y="218751"/>
                </a:lnTo>
                <a:lnTo>
                  <a:pt x="780655" y="196024"/>
                </a:lnTo>
                <a:lnTo>
                  <a:pt x="801946" y="173297"/>
                </a:lnTo>
                <a:lnTo>
                  <a:pt x="824656" y="153410"/>
                </a:lnTo>
                <a:lnTo>
                  <a:pt x="847366" y="133524"/>
                </a:lnTo>
                <a:lnTo>
                  <a:pt x="874334" y="113637"/>
                </a:lnTo>
                <a:lnTo>
                  <a:pt x="897044" y="96592"/>
                </a:lnTo>
                <a:lnTo>
                  <a:pt x="925431" y="79546"/>
                </a:lnTo>
                <a:lnTo>
                  <a:pt x="950980" y="65341"/>
                </a:lnTo>
                <a:lnTo>
                  <a:pt x="979367" y="52557"/>
                </a:lnTo>
                <a:lnTo>
                  <a:pt x="1009174" y="39773"/>
                </a:lnTo>
                <a:lnTo>
                  <a:pt x="1037562" y="29830"/>
                </a:lnTo>
                <a:lnTo>
                  <a:pt x="1067369" y="19887"/>
                </a:lnTo>
                <a:lnTo>
                  <a:pt x="1097175" y="14205"/>
                </a:lnTo>
                <a:lnTo>
                  <a:pt x="1128402" y="8523"/>
                </a:lnTo>
                <a:lnTo>
                  <a:pt x="1158209" y="2841"/>
                </a:lnTo>
                <a:close/>
              </a:path>
            </a:pathLst>
          </a:custGeom>
          <a:solidFill>
            <a:srgbClr val="01589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$ľîḋe">
            <a:extLst>
              <a:ext uri="{FF2B5EF4-FFF2-40B4-BE49-F238E27FC236}">
                <a16:creationId xmlns:a16="http://schemas.microsoft.com/office/drawing/2014/main" id="{889D207E-D1D4-45B1-BF93-6C7C2349B31F}"/>
              </a:ext>
            </a:extLst>
          </p:cNvPr>
          <p:cNvSpPr/>
          <p:nvPr/>
        </p:nvSpPr>
        <p:spPr bwMode="auto">
          <a:xfrm>
            <a:off x="1143848" y="3933579"/>
            <a:ext cx="1948870" cy="2213078"/>
          </a:xfrm>
          <a:custGeom>
            <a:avLst/>
            <a:gdLst>
              <a:gd name="connsiteX0" fmla="*/ 387385 w 1948870"/>
              <a:gd name="connsiteY0" fmla="*/ 1565958 h 2213078"/>
              <a:gd name="connsiteX1" fmla="*/ 371929 w 1948870"/>
              <a:gd name="connsiteY1" fmla="*/ 1577245 h 2213078"/>
              <a:gd name="connsiteX2" fmla="*/ 356474 w 1948870"/>
              <a:gd name="connsiteY2" fmla="*/ 1591355 h 2213078"/>
              <a:gd name="connsiteX3" fmla="*/ 342424 w 1948870"/>
              <a:gd name="connsiteY3" fmla="*/ 1605464 h 2213078"/>
              <a:gd name="connsiteX4" fmla="*/ 329779 w 1948870"/>
              <a:gd name="connsiteY4" fmla="*/ 1620984 h 2213078"/>
              <a:gd name="connsiteX5" fmla="*/ 319944 w 1948870"/>
              <a:gd name="connsiteY5" fmla="*/ 1636504 h 2213078"/>
              <a:gd name="connsiteX6" fmla="*/ 314324 w 1948870"/>
              <a:gd name="connsiteY6" fmla="*/ 1654846 h 2213078"/>
              <a:gd name="connsiteX7" fmla="*/ 308703 w 1948870"/>
              <a:gd name="connsiteY7" fmla="*/ 1676010 h 2213078"/>
              <a:gd name="connsiteX8" fmla="*/ 308703 w 1948870"/>
              <a:gd name="connsiteY8" fmla="*/ 1695763 h 2213078"/>
              <a:gd name="connsiteX9" fmla="*/ 308703 w 1948870"/>
              <a:gd name="connsiteY9" fmla="*/ 1709872 h 2213078"/>
              <a:gd name="connsiteX10" fmla="*/ 312919 w 1948870"/>
              <a:gd name="connsiteY10" fmla="*/ 1719749 h 2213078"/>
              <a:gd name="connsiteX11" fmla="*/ 318539 w 1948870"/>
              <a:gd name="connsiteY11" fmla="*/ 1729625 h 2213078"/>
              <a:gd name="connsiteX12" fmla="*/ 324159 w 1948870"/>
              <a:gd name="connsiteY12" fmla="*/ 1739502 h 2213078"/>
              <a:gd name="connsiteX13" fmla="*/ 333994 w 1948870"/>
              <a:gd name="connsiteY13" fmla="*/ 1747967 h 2213078"/>
              <a:gd name="connsiteX14" fmla="*/ 343829 w 1948870"/>
              <a:gd name="connsiteY14" fmla="*/ 1755022 h 2213078"/>
              <a:gd name="connsiteX15" fmla="*/ 366309 w 1948870"/>
              <a:gd name="connsiteY15" fmla="*/ 1767720 h 2213078"/>
              <a:gd name="connsiteX16" fmla="*/ 432345 w 1948870"/>
              <a:gd name="connsiteY16" fmla="*/ 1446029 h 2213078"/>
              <a:gd name="connsiteX17" fmla="*/ 444991 w 1948870"/>
              <a:gd name="connsiteY17" fmla="*/ 1446029 h 2213078"/>
              <a:gd name="connsiteX18" fmla="*/ 454826 w 1948870"/>
              <a:gd name="connsiteY18" fmla="*/ 1450262 h 2213078"/>
              <a:gd name="connsiteX19" fmla="*/ 464661 w 1948870"/>
              <a:gd name="connsiteY19" fmla="*/ 1454495 h 2213078"/>
              <a:gd name="connsiteX20" fmla="*/ 471686 w 1948870"/>
              <a:gd name="connsiteY20" fmla="*/ 1462960 h 2213078"/>
              <a:gd name="connsiteX21" fmla="*/ 478711 w 1948870"/>
              <a:gd name="connsiteY21" fmla="*/ 1472837 h 2213078"/>
              <a:gd name="connsiteX22" fmla="*/ 480116 w 1948870"/>
              <a:gd name="connsiteY22" fmla="*/ 1484124 h 2213078"/>
              <a:gd name="connsiteX23" fmla="*/ 480116 w 1948870"/>
              <a:gd name="connsiteY23" fmla="*/ 1494001 h 2213078"/>
              <a:gd name="connsiteX24" fmla="*/ 444991 w 1948870"/>
              <a:gd name="connsiteY24" fmla="*/ 1828390 h 2213078"/>
              <a:gd name="connsiteX25" fmla="*/ 442181 w 1948870"/>
              <a:gd name="connsiteY25" fmla="*/ 1836856 h 2213078"/>
              <a:gd name="connsiteX26" fmla="*/ 440776 w 1948870"/>
              <a:gd name="connsiteY26" fmla="*/ 1846732 h 2213078"/>
              <a:gd name="connsiteX27" fmla="*/ 435155 w 1948870"/>
              <a:gd name="connsiteY27" fmla="*/ 1852376 h 2213078"/>
              <a:gd name="connsiteX28" fmla="*/ 426725 w 1948870"/>
              <a:gd name="connsiteY28" fmla="*/ 1858020 h 2213078"/>
              <a:gd name="connsiteX29" fmla="*/ 415485 w 1948870"/>
              <a:gd name="connsiteY29" fmla="*/ 1863663 h 2213078"/>
              <a:gd name="connsiteX30" fmla="*/ 402840 w 1948870"/>
              <a:gd name="connsiteY30" fmla="*/ 1866485 h 2213078"/>
              <a:gd name="connsiteX31" fmla="*/ 393005 w 1948870"/>
              <a:gd name="connsiteY31" fmla="*/ 1866485 h 2213078"/>
              <a:gd name="connsiteX32" fmla="*/ 356474 w 1948870"/>
              <a:gd name="connsiteY32" fmla="*/ 1853787 h 2213078"/>
              <a:gd name="connsiteX33" fmla="*/ 319944 w 1948870"/>
              <a:gd name="connsiteY33" fmla="*/ 1841089 h 2213078"/>
              <a:gd name="connsiteX34" fmla="*/ 307298 w 1948870"/>
              <a:gd name="connsiteY34" fmla="*/ 1832623 h 2213078"/>
              <a:gd name="connsiteX35" fmla="*/ 293248 w 1948870"/>
              <a:gd name="connsiteY35" fmla="*/ 1824157 h 2213078"/>
              <a:gd name="connsiteX36" fmla="*/ 279198 w 1948870"/>
              <a:gd name="connsiteY36" fmla="*/ 1814281 h 2213078"/>
              <a:gd name="connsiteX37" fmla="*/ 267958 w 1948870"/>
              <a:gd name="connsiteY37" fmla="*/ 1804404 h 2213078"/>
              <a:gd name="connsiteX38" fmla="*/ 256718 w 1948870"/>
              <a:gd name="connsiteY38" fmla="*/ 1793117 h 2213078"/>
              <a:gd name="connsiteX39" fmla="*/ 246883 w 1948870"/>
              <a:gd name="connsiteY39" fmla="*/ 1780419 h 2213078"/>
              <a:gd name="connsiteX40" fmla="*/ 241262 w 1948870"/>
              <a:gd name="connsiteY40" fmla="*/ 1769131 h 2213078"/>
              <a:gd name="connsiteX41" fmla="*/ 234237 w 1948870"/>
              <a:gd name="connsiteY41" fmla="*/ 1755022 h 2213078"/>
              <a:gd name="connsiteX42" fmla="*/ 230022 w 1948870"/>
              <a:gd name="connsiteY42" fmla="*/ 1740913 h 2213078"/>
              <a:gd name="connsiteX43" fmla="*/ 225807 w 1948870"/>
              <a:gd name="connsiteY43" fmla="*/ 1728214 h 2213078"/>
              <a:gd name="connsiteX44" fmla="*/ 224402 w 1948870"/>
              <a:gd name="connsiteY44" fmla="*/ 1714105 h 2213078"/>
              <a:gd name="connsiteX45" fmla="*/ 221592 w 1948870"/>
              <a:gd name="connsiteY45" fmla="*/ 1698585 h 2213078"/>
              <a:gd name="connsiteX46" fmla="*/ 221592 w 1948870"/>
              <a:gd name="connsiteY46" fmla="*/ 1678832 h 2213078"/>
              <a:gd name="connsiteX47" fmla="*/ 224402 w 1948870"/>
              <a:gd name="connsiteY47" fmla="*/ 1659079 h 2213078"/>
              <a:gd name="connsiteX48" fmla="*/ 227212 w 1948870"/>
              <a:gd name="connsiteY48" fmla="*/ 1640737 h 2213078"/>
              <a:gd name="connsiteX49" fmla="*/ 234237 w 1948870"/>
              <a:gd name="connsiteY49" fmla="*/ 1622395 h 2213078"/>
              <a:gd name="connsiteX50" fmla="*/ 241262 w 1948870"/>
              <a:gd name="connsiteY50" fmla="*/ 1605464 h 2213078"/>
              <a:gd name="connsiteX51" fmla="*/ 249693 w 1948870"/>
              <a:gd name="connsiteY51" fmla="*/ 1587122 h 2213078"/>
              <a:gd name="connsiteX52" fmla="*/ 259528 w 1948870"/>
              <a:gd name="connsiteY52" fmla="*/ 1571602 h 2213078"/>
              <a:gd name="connsiteX53" fmla="*/ 273578 w 1948870"/>
              <a:gd name="connsiteY53" fmla="*/ 1553260 h 2213078"/>
              <a:gd name="connsiteX54" fmla="*/ 284818 w 1948870"/>
              <a:gd name="connsiteY54" fmla="*/ 1539150 h 2213078"/>
              <a:gd name="connsiteX55" fmla="*/ 300273 w 1948870"/>
              <a:gd name="connsiteY55" fmla="*/ 1523630 h 2213078"/>
              <a:gd name="connsiteX56" fmla="*/ 317134 w 1948870"/>
              <a:gd name="connsiteY56" fmla="*/ 1509521 h 2213078"/>
              <a:gd name="connsiteX57" fmla="*/ 336804 w 1948870"/>
              <a:gd name="connsiteY57" fmla="*/ 1496823 h 2213078"/>
              <a:gd name="connsiteX58" fmla="*/ 353664 w 1948870"/>
              <a:gd name="connsiteY58" fmla="*/ 1484124 h 2213078"/>
              <a:gd name="connsiteX59" fmla="*/ 376145 w 1948870"/>
              <a:gd name="connsiteY59" fmla="*/ 1472837 h 2213078"/>
              <a:gd name="connsiteX60" fmla="*/ 397220 w 1948870"/>
              <a:gd name="connsiteY60" fmla="*/ 1460139 h 2213078"/>
              <a:gd name="connsiteX61" fmla="*/ 422510 w 1948870"/>
              <a:gd name="connsiteY61" fmla="*/ 1450262 h 2213078"/>
              <a:gd name="connsiteX62" fmla="*/ 610154 w 1948870"/>
              <a:gd name="connsiteY62" fmla="*/ 528411 h 2213078"/>
              <a:gd name="connsiteX63" fmla="*/ 622806 w 1948870"/>
              <a:gd name="connsiteY63" fmla="*/ 528411 h 2213078"/>
              <a:gd name="connsiteX64" fmla="*/ 636864 w 1948870"/>
              <a:gd name="connsiteY64" fmla="*/ 531252 h 2213078"/>
              <a:gd name="connsiteX65" fmla="*/ 649517 w 1948870"/>
              <a:gd name="connsiteY65" fmla="*/ 536934 h 2213078"/>
              <a:gd name="connsiteX66" fmla="*/ 659357 w 1948870"/>
              <a:gd name="connsiteY66" fmla="*/ 545457 h 2213078"/>
              <a:gd name="connsiteX67" fmla="*/ 666387 w 1948870"/>
              <a:gd name="connsiteY67" fmla="*/ 555400 h 2213078"/>
              <a:gd name="connsiteX68" fmla="*/ 672010 w 1948870"/>
              <a:gd name="connsiteY68" fmla="*/ 566764 h 2213078"/>
              <a:gd name="connsiteX69" fmla="*/ 679039 w 1948870"/>
              <a:gd name="connsiteY69" fmla="*/ 579548 h 2213078"/>
              <a:gd name="connsiteX70" fmla="*/ 680445 w 1948870"/>
              <a:gd name="connsiteY70" fmla="*/ 592332 h 2213078"/>
              <a:gd name="connsiteX71" fmla="*/ 684662 w 1948870"/>
              <a:gd name="connsiteY71" fmla="*/ 676139 h 2213078"/>
              <a:gd name="connsiteX72" fmla="*/ 684662 w 1948870"/>
              <a:gd name="connsiteY72" fmla="*/ 690344 h 2213078"/>
              <a:gd name="connsiteX73" fmla="*/ 680445 w 1948870"/>
              <a:gd name="connsiteY73" fmla="*/ 704548 h 2213078"/>
              <a:gd name="connsiteX74" fmla="*/ 676227 w 1948870"/>
              <a:gd name="connsiteY74" fmla="*/ 715912 h 2213078"/>
              <a:gd name="connsiteX75" fmla="*/ 669198 w 1948870"/>
              <a:gd name="connsiteY75" fmla="*/ 725855 h 2213078"/>
              <a:gd name="connsiteX76" fmla="*/ 660763 w 1948870"/>
              <a:gd name="connsiteY76" fmla="*/ 735799 h 2213078"/>
              <a:gd name="connsiteX77" fmla="*/ 649517 w 1948870"/>
              <a:gd name="connsiteY77" fmla="*/ 741480 h 2213078"/>
              <a:gd name="connsiteX78" fmla="*/ 636864 w 1948870"/>
              <a:gd name="connsiteY78" fmla="*/ 745742 h 2213078"/>
              <a:gd name="connsiteX79" fmla="*/ 622806 w 1948870"/>
              <a:gd name="connsiteY79" fmla="*/ 750003 h 2213078"/>
              <a:gd name="connsiteX80" fmla="*/ 610154 w 1948870"/>
              <a:gd name="connsiteY80" fmla="*/ 748583 h 2213078"/>
              <a:gd name="connsiteX81" fmla="*/ 597502 w 1948870"/>
              <a:gd name="connsiteY81" fmla="*/ 745742 h 2213078"/>
              <a:gd name="connsiteX82" fmla="*/ 586255 w 1948870"/>
              <a:gd name="connsiteY82" fmla="*/ 740060 h 2213078"/>
              <a:gd name="connsiteX83" fmla="*/ 576414 w 1948870"/>
              <a:gd name="connsiteY83" fmla="*/ 731537 h 2213078"/>
              <a:gd name="connsiteX84" fmla="*/ 567980 w 1948870"/>
              <a:gd name="connsiteY84" fmla="*/ 721594 h 2213078"/>
              <a:gd name="connsiteX85" fmla="*/ 560950 w 1948870"/>
              <a:gd name="connsiteY85" fmla="*/ 710230 h 2213078"/>
              <a:gd name="connsiteX86" fmla="*/ 556733 w 1948870"/>
              <a:gd name="connsiteY86" fmla="*/ 698867 h 2213078"/>
              <a:gd name="connsiteX87" fmla="*/ 553921 w 1948870"/>
              <a:gd name="connsiteY87" fmla="*/ 684662 h 2213078"/>
              <a:gd name="connsiteX88" fmla="*/ 548298 w 1948870"/>
              <a:gd name="connsiteY88" fmla="*/ 600855 h 2213078"/>
              <a:gd name="connsiteX89" fmla="*/ 551110 w 1948870"/>
              <a:gd name="connsiteY89" fmla="*/ 586650 h 2213078"/>
              <a:gd name="connsiteX90" fmla="*/ 552516 w 1948870"/>
              <a:gd name="connsiteY90" fmla="*/ 572446 h 2213078"/>
              <a:gd name="connsiteX91" fmla="*/ 558139 w 1948870"/>
              <a:gd name="connsiteY91" fmla="*/ 561082 h 2213078"/>
              <a:gd name="connsiteX92" fmla="*/ 563762 w 1948870"/>
              <a:gd name="connsiteY92" fmla="*/ 551139 h 2213078"/>
              <a:gd name="connsiteX93" fmla="*/ 573603 w 1948870"/>
              <a:gd name="connsiteY93" fmla="*/ 542616 h 2213078"/>
              <a:gd name="connsiteX94" fmla="*/ 583443 w 1948870"/>
              <a:gd name="connsiteY94" fmla="*/ 535514 h 2213078"/>
              <a:gd name="connsiteX95" fmla="*/ 597502 w 1948870"/>
              <a:gd name="connsiteY95" fmla="*/ 531252 h 2213078"/>
              <a:gd name="connsiteX96" fmla="*/ 1042002 w 1948870"/>
              <a:gd name="connsiteY96" fmla="*/ 465911 h 2213078"/>
              <a:gd name="connsiteX97" fmla="*/ 1056060 w 1948870"/>
              <a:gd name="connsiteY97" fmla="*/ 465911 h 2213078"/>
              <a:gd name="connsiteX98" fmla="*/ 1070119 w 1948870"/>
              <a:gd name="connsiteY98" fmla="*/ 470173 h 2213078"/>
              <a:gd name="connsiteX99" fmla="*/ 1079959 w 1948870"/>
              <a:gd name="connsiteY99" fmla="*/ 474434 h 2213078"/>
              <a:gd name="connsiteX100" fmla="*/ 1091206 w 1948870"/>
              <a:gd name="connsiteY100" fmla="*/ 481536 h 2213078"/>
              <a:gd name="connsiteX101" fmla="*/ 1099641 w 1948870"/>
              <a:gd name="connsiteY101" fmla="*/ 491480 h 2213078"/>
              <a:gd name="connsiteX102" fmla="*/ 1105264 w 1948870"/>
              <a:gd name="connsiteY102" fmla="*/ 501423 h 2213078"/>
              <a:gd name="connsiteX103" fmla="*/ 1110887 w 1948870"/>
              <a:gd name="connsiteY103" fmla="*/ 515627 h 2213078"/>
              <a:gd name="connsiteX104" fmla="*/ 1113699 w 1948870"/>
              <a:gd name="connsiteY104" fmla="*/ 529832 h 2213078"/>
              <a:gd name="connsiteX105" fmla="*/ 1119322 w 1948870"/>
              <a:gd name="connsiteY105" fmla="*/ 613639 h 2213078"/>
              <a:gd name="connsiteX106" fmla="*/ 1119322 w 1948870"/>
              <a:gd name="connsiteY106" fmla="*/ 627844 h 2213078"/>
              <a:gd name="connsiteX107" fmla="*/ 1116511 w 1948870"/>
              <a:gd name="connsiteY107" fmla="*/ 639208 h 2213078"/>
              <a:gd name="connsiteX108" fmla="*/ 1110887 w 1948870"/>
              <a:gd name="connsiteY108" fmla="*/ 653412 h 2213078"/>
              <a:gd name="connsiteX109" fmla="*/ 1103858 w 1948870"/>
              <a:gd name="connsiteY109" fmla="*/ 663355 h 2213078"/>
              <a:gd name="connsiteX110" fmla="*/ 1095423 w 1948870"/>
              <a:gd name="connsiteY110" fmla="*/ 670458 h 2213078"/>
              <a:gd name="connsiteX111" fmla="*/ 1085583 w 1948870"/>
              <a:gd name="connsiteY111" fmla="*/ 678980 h 2213078"/>
              <a:gd name="connsiteX112" fmla="*/ 1071524 w 1948870"/>
              <a:gd name="connsiteY112" fmla="*/ 684662 h 2213078"/>
              <a:gd name="connsiteX113" fmla="*/ 1057466 w 1948870"/>
              <a:gd name="connsiteY113" fmla="*/ 687503 h 2213078"/>
              <a:gd name="connsiteX114" fmla="*/ 1046220 w 1948870"/>
              <a:gd name="connsiteY114" fmla="*/ 687503 h 2213078"/>
              <a:gd name="connsiteX115" fmla="*/ 1032162 w 1948870"/>
              <a:gd name="connsiteY115" fmla="*/ 683242 h 2213078"/>
              <a:gd name="connsiteX116" fmla="*/ 1020915 w 1948870"/>
              <a:gd name="connsiteY116" fmla="*/ 677560 h 2213078"/>
              <a:gd name="connsiteX117" fmla="*/ 1011074 w 1948870"/>
              <a:gd name="connsiteY117" fmla="*/ 669037 h 2213078"/>
              <a:gd name="connsiteX118" fmla="*/ 1002640 w 1948870"/>
              <a:gd name="connsiteY118" fmla="*/ 660514 h 2213078"/>
              <a:gd name="connsiteX119" fmla="*/ 995610 w 1948870"/>
              <a:gd name="connsiteY119" fmla="*/ 649151 h 2213078"/>
              <a:gd name="connsiteX120" fmla="*/ 991393 w 1948870"/>
              <a:gd name="connsiteY120" fmla="*/ 637787 h 2213078"/>
              <a:gd name="connsiteX121" fmla="*/ 988581 w 1948870"/>
              <a:gd name="connsiteY121" fmla="*/ 623582 h 2213078"/>
              <a:gd name="connsiteX122" fmla="*/ 982958 w 1948870"/>
              <a:gd name="connsiteY122" fmla="*/ 539775 h 2213078"/>
              <a:gd name="connsiteX123" fmla="*/ 982958 w 1948870"/>
              <a:gd name="connsiteY123" fmla="*/ 525571 h 2213078"/>
              <a:gd name="connsiteX124" fmla="*/ 985770 w 1948870"/>
              <a:gd name="connsiteY124" fmla="*/ 511366 h 2213078"/>
              <a:gd name="connsiteX125" fmla="*/ 991393 w 1948870"/>
              <a:gd name="connsiteY125" fmla="*/ 500002 h 2213078"/>
              <a:gd name="connsiteX126" fmla="*/ 997016 w 1948870"/>
              <a:gd name="connsiteY126" fmla="*/ 490059 h 2213078"/>
              <a:gd name="connsiteX127" fmla="*/ 1006857 w 1948870"/>
              <a:gd name="connsiteY127" fmla="*/ 480116 h 2213078"/>
              <a:gd name="connsiteX128" fmla="*/ 1016698 w 1948870"/>
              <a:gd name="connsiteY128" fmla="*/ 471593 h 2213078"/>
              <a:gd name="connsiteX129" fmla="*/ 1027944 w 1948870"/>
              <a:gd name="connsiteY129" fmla="*/ 467332 h 2213078"/>
              <a:gd name="connsiteX130" fmla="*/ 629264 w 1948870"/>
              <a:gd name="connsiteY130" fmla="*/ 86648 h 2213078"/>
              <a:gd name="connsiteX131" fmla="*/ 599434 w 1948870"/>
              <a:gd name="connsiteY131" fmla="*/ 88069 h 2213078"/>
              <a:gd name="connsiteX132" fmla="*/ 571025 w 1948870"/>
              <a:gd name="connsiteY132" fmla="*/ 90910 h 2213078"/>
              <a:gd name="connsiteX133" fmla="*/ 542616 w 1948870"/>
              <a:gd name="connsiteY133" fmla="*/ 93751 h 2213078"/>
              <a:gd name="connsiteX134" fmla="*/ 515627 w 1948870"/>
              <a:gd name="connsiteY134" fmla="*/ 100853 h 2213078"/>
              <a:gd name="connsiteX135" fmla="*/ 490059 w 1948870"/>
              <a:gd name="connsiteY135" fmla="*/ 107955 h 2213078"/>
              <a:gd name="connsiteX136" fmla="*/ 463070 w 1948870"/>
              <a:gd name="connsiteY136" fmla="*/ 116478 h 2213078"/>
              <a:gd name="connsiteX137" fmla="*/ 438922 w 1948870"/>
              <a:gd name="connsiteY137" fmla="*/ 127842 h 2213078"/>
              <a:gd name="connsiteX138" fmla="*/ 416195 w 1948870"/>
              <a:gd name="connsiteY138" fmla="*/ 140626 h 2213078"/>
              <a:gd name="connsiteX139" fmla="*/ 392047 w 1948870"/>
              <a:gd name="connsiteY139" fmla="*/ 151990 h 2213078"/>
              <a:gd name="connsiteX140" fmla="*/ 367899 w 1948870"/>
              <a:gd name="connsiteY140" fmla="*/ 166194 h 2213078"/>
              <a:gd name="connsiteX141" fmla="*/ 346592 w 1948870"/>
              <a:gd name="connsiteY141" fmla="*/ 181819 h 2213078"/>
              <a:gd name="connsiteX142" fmla="*/ 326706 w 1948870"/>
              <a:gd name="connsiteY142" fmla="*/ 200285 h 2213078"/>
              <a:gd name="connsiteX143" fmla="*/ 306819 w 1948870"/>
              <a:gd name="connsiteY143" fmla="*/ 217331 h 2213078"/>
              <a:gd name="connsiteX144" fmla="*/ 286933 w 1948870"/>
              <a:gd name="connsiteY144" fmla="*/ 235797 h 2213078"/>
              <a:gd name="connsiteX145" fmla="*/ 268467 w 1948870"/>
              <a:gd name="connsiteY145" fmla="*/ 255683 h 2213078"/>
              <a:gd name="connsiteX146" fmla="*/ 250001 w 1948870"/>
              <a:gd name="connsiteY146" fmla="*/ 276990 h 2213078"/>
              <a:gd name="connsiteX147" fmla="*/ 232955 w 1948870"/>
              <a:gd name="connsiteY147" fmla="*/ 296877 h 2213078"/>
              <a:gd name="connsiteX148" fmla="*/ 215910 w 1948870"/>
              <a:gd name="connsiteY148" fmla="*/ 321024 h 2213078"/>
              <a:gd name="connsiteX149" fmla="*/ 188921 w 1948870"/>
              <a:gd name="connsiteY149" fmla="*/ 366479 h 2213078"/>
              <a:gd name="connsiteX150" fmla="*/ 164773 w 1948870"/>
              <a:gd name="connsiteY150" fmla="*/ 417616 h 2213078"/>
              <a:gd name="connsiteX151" fmla="*/ 143466 w 1948870"/>
              <a:gd name="connsiteY151" fmla="*/ 468752 h 2213078"/>
              <a:gd name="connsiteX152" fmla="*/ 126421 w 1948870"/>
              <a:gd name="connsiteY152" fmla="*/ 519889 h 2213078"/>
              <a:gd name="connsiteX153" fmla="*/ 115057 w 1948870"/>
              <a:gd name="connsiteY153" fmla="*/ 573866 h 2213078"/>
              <a:gd name="connsiteX154" fmla="*/ 109375 w 1948870"/>
              <a:gd name="connsiteY154" fmla="*/ 627844 h 2213078"/>
              <a:gd name="connsiteX155" fmla="*/ 106535 w 1948870"/>
              <a:gd name="connsiteY155" fmla="*/ 656253 h 2213078"/>
              <a:gd name="connsiteX156" fmla="*/ 105114 w 1948870"/>
              <a:gd name="connsiteY156" fmla="*/ 681821 h 2213078"/>
              <a:gd name="connsiteX157" fmla="*/ 106535 w 1948870"/>
              <a:gd name="connsiteY157" fmla="*/ 713072 h 2213078"/>
              <a:gd name="connsiteX158" fmla="*/ 109375 w 1948870"/>
              <a:gd name="connsiteY158" fmla="*/ 742901 h 2213078"/>
              <a:gd name="connsiteX159" fmla="*/ 113637 w 1948870"/>
              <a:gd name="connsiteY159" fmla="*/ 774151 h 2213078"/>
              <a:gd name="connsiteX160" fmla="*/ 119319 w 1948870"/>
              <a:gd name="connsiteY160" fmla="*/ 801140 h 2213078"/>
              <a:gd name="connsiteX161" fmla="*/ 125000 w 1948870"/>
              <a:gd name="connsiteY161" fmla="*/ 825288 h 2213078"/>
              <a:gd name="connsiteX162" fmla="*/ 134944 w 1948870"/>
              <a:gd name="connsiteY162" fmla="*/ 850856 h 2213078"/>
              <a:gd name="connsiteX163" fmla="*/ 144887 w 1948870"/>
              <a:gd name="connsiteY163" fmla="*/ 873584 h 2213078"/>
              <a:gd name="connsiteX164" fmla="*/ 154830 w 1948870"/>
              <a:gd name="connsiteY164" fmla="*/ 894891 h 2213078"/>
              <a:gd name="connsiteX165" fmla="*/ 166194 w 1948870"/>
              <a:gd name="connsiteY165" fmla="*/ 914777 h 2213078"/>
              <a:gd name="connsiteX166" fmla="*/ 178978 w 1948870"/>
              <a:gd name="connsiteY166" fmla="*/ 934663 h 2213078"/>
              <a:gd name="connsiteX167" fmla="*/ 193183 w 1948870"/>
              <a:gd name="connsiteY167" fmla="*/ 950289 h 2213078"/>
              <a:gd name="connsiteX168" fmla="*/ 208808 w 1948870"/>
              <a:gd name="connsiteY168" fmla="*/ 968755 h 2213078"/>
              <a:gd name="connsiteX169" fmla="*/ 224433 w 1948870"/>
              <a:gd name="connsiteY169" fmla="*/ 982959 h 2213078"/>
              <a:gd name="connsiteX170" fmla="*/ 240058 w 1948870"/>
              <a:gd name="connsiteY170" fmla="*/ 998584 h 2213078"/>
              <a:gd name="connsiteX171" fmla="*/ 255683 w 1948870"/>
              <a:gd name="connsiteY171" fmla="*/ 1009948 h 2213078"/>
              <a:gd name="connsiteX172" fmla="*/ 274149 w 1948870"/>
              <a:gd name="connsiteY172" fmla="*/ 1022732 h 2213078"/>
              <a:gd name="connsiteX173" fmla="*/ 312501 w 1948870"/>
              <a:gd name="connsiteY173" fmla="*/ 1044039 h 2213078"/>
              <a:gd name="connsiteX174" fmla="*/ 349433 w 1948870"/>
              <a:gd name="connsiteY174" fmla="*/ 1062505 h 2213078"/>
              <a:gd name="connsiteX175" fmla="*/ 387785 w 1948870"/>
              <a:gd name="connsiteY175" fmla="*/ 1076710 h 2213078"/>
              <a:gd name="connsiteX176" fmla="*/ 427558 w 1948870"/>
              <a:gd name="connsiteY176" fmla="*/ 1086653 h 2213078"/>
              <a:gd name="connsiteX177" fmla="*/ 467331 w 1948870"/>
              <a:gd name="connsiteY177" fmla="*/ 1096596 h 2213078"/>
              <a:gd name="connsiteX178" fmla="*/ 505684 w 1948870"/>
              <a:gd name="connsiteY178" fmla="*/ 1102278 h 2213078"/>
              <a:gd name="connsiteX179" fmla="*/ 541195 w 1948870"/>
              <a:gd name="connsiteY179" fmla="*/ 1106539 h 2213078"/>
              <a:gd name="connsiteX180" fmla="*/ 575286 w 1948870"/>
              <a:gd name="connsiteY180" fmla="*/ 1107960 h 2213078"/>
              <a:gd name="connsiteX181" fmla="*/ 576707 w 1948870"/>
              <a:gd name="connsiteY181" fmla="*/ 1117903 h 2213078"/>
              <a:gd name="connsiteX182" fmla="*/ 579548 w 1948870"/>
              <a:gd name="connsiteY182" fmla="*/ 1147733 h 2213078"/>
              <a:gd name="connsiteX183" fmla="*/ 576707 w 1948870"/>
              <a:gd name="connsiteY183" fmla="*/ 1167619 h 2213078"/>
              <a:gd name="connsiteX184" fmla="*/ 572445 w 1948870"/>
              <a:gd name="connsiteY184" fmla="*/ 1190346 h 2213078"/>
              <a:gd name="connsiteX185" fmla="*/ 566763 w 1948870"/>
              <a:gd name="connsiteY185" fmla="*/ 1217335 h 2213078"/>
              <a:gd name="connsiteX186" fmla="*/ 556820 w 1948870"/>
              <a:gd name="connsiteY186" fmla="*/ 1245744 h 2213078"/>
              <a:gd name="connsiteX187" fmla="*/ 555400 w 1948870"/>
              <a:gd name="connsiteY187" fmla="*/ 1247165 h 2213078"/>
              <a:gd name="connsiteX188" fmla="*/ 551138 w 1948870"/>
              <a:gd name="connsiteY188" fmla="*/ 1250006 h 2213078"/>
              <a:gd name="connsiteX189" fmla="*/ 541195 w 1948870"/>
              <a:gd name="connsiteY189" fmla="*/ 1250006 h 2213078"/>
              <a:gd name="connsiteX190" fmla="*/ 515627 w 1948870"/>
              <a:gd name="connsiteY190" fmla="*/ 1251426 h 2213078"/>
              <a:gd name="connsiteX191" fmla="*/ 490059 w 1948870"/>
              <a:gd name="connsiteY191" fmla="*/ 1255688 h 2213078"/>
              <a:gd name="connsiteX192" fmla="*/ 465911 w 1948870"/>
              <a:gd name="connsiteY192" fmla="*/ 1259949 h 2213078"/>
              <a:gd name="connsiteX193" fmla="*/ 438922 w 1948870"/>
              <a:gd name="connsiteY193" fmla="*/ 1265631 h 2213078"/>
              <a:gd name="connsiteX194" fmla="*/ 416195 w 1948870"/>
              <a:gd name="connsiteY194" fmla="*/ 1272733 h 2213078"/>
              <a:gd name="connsiteX195" fmla="*/ 392047 w 1948870"/>
              <a:gd name="connsiteY195" fmla="*/ 1281256 h 2213078"/>
              <a:gd name="connsiteX196" fmla="*/ 367899 w 1948870"/>
              <a:gd name="connsiteY196" fmla="*/ 1291199 h 2213078"/>
              <a:gd name="connsiteX197" fmla="*/ 346592 w 1948870"/>
              <a:gd name="connsiteY197" fmla="*/ 1303983 h 2213078"/>
              <a:gd name="connsiteX198" fmla="*/ 322444 w 1948870"/>
              <a:gd name="connsiteY198" fmla="*/ 1315347 h 2213078"/>
              <a:gd name="connsiteX199" fmla="*/ 302558 w 1948870"/>
              <a:gd name="connsiteY199" fmla="*/ 1326711 h 2213078"/>
              <a:gd name="connsiteX200" fmla="*/ 279831 w 1948870"/>
              <a:gd name="connsiteY200" fmla="*/ 1343756 h 2213078"/>
              <a:gd name="connsiteX201" fmla="*/ 259944 w 1948870"/>
              <a:gd name="connsiteY201" fmla="*/ 1359381 h 2213078"/>
              <a:gd name="connsiteX202" fmla="*/ 240058 w 1948870"/>
              <a:gd name="connsiteY202" fmla="*/ 1375006 h 2213078"/>
              <a:gd name="connsiteX203" fmla="*/ 223012 w 1948870"/>
              <a:gd name="connsiteY203" fmla="*/ 1393472 h 2213078"/>
              <a:gd name="connsiteX204" fmla="*/ 204546 w 1948870"/>
              <a:gd name="connsiteY204" fmla="*/ 1413359 h 2213078"/>
              <a:gd name="connsiteX205" fmla="*/ 186080 w 1948870"/>
              <a:gd name="connsiteY205" fmla="*/ 1433245 h 2213078"/>
              <a:gd name="connsiteX206" fmla="*/ 173296 w 1948870"/>
              <a:gd name="connsiteY206" fmla="*/ 1453132 h 2213078"/>
              <a:gd name="connsiteX207" fmla="*/ 159091 w 1948870"/>
              <a:gd name="connsiteY207" fmla="*/ 1473018 h 2213078"/>
              <a:gd name="connsiteX208" fmla="*/ 146307 w 1948870"/>
              <a:gd name="connsiteY208" fmla="*/ 1492905 h 2213078"/>
              <a:gd name="connsiteX209" fmla="*/ 134944 w 1948870"/>
              <a:gd name="connsiteY209" fmla="*/ 1514211 h 2213078"/>
              <a:gd name="connsiteX210" fmla="*/ 125000 w 1948870"/>
              <a:gd name="connsiteY210" fmla="*/ 1536939 h 2213078"/>
              <a:gd name="connsiteX211" fmla="*/ 115057 w 1948870"/>
              <a:gd name="connsiteY211" fmla="*/ 1558246 h 2213078"/>
              <a:gd name="connsiteX212" fmla="*/ 106535 w 1948870"/>
              <a:gd name="connsiteY212" fmla="*/ 1579553 h 2213078"/>
              <a:gd name="connsiteX213" fmla="*/ 100853 w 1948870"/>
              <a:gd name="connsiteY213" fmla="*/ 1602280 h 2213078"/>
              <a:gd name="connsiteX214" fmla="*/ 95171 w 1948870"/>
              <a:gd name="connsiteY214" fmla="*/ 1626428 h 2213078"/>
              <a:gd name="connsiteX215" fmla="*/ 90909 w 1948870"/>
              <a:gd name="connsiteY215" fmla="*/ 1647735 h 2213078"/>
              <a:gd name="connsiteX216" fmla="*/ 89489 w 1948870"/>
              <a:gd name="connsiteY216" fmla="*/ 1671883 h 2213078"/>
              <a:gd name="connsiteX217" fmla="*/ 86648 w 1948870"/>
              <a:gd name="connsiteY217" fmla="*/ 1693190 h 2213078"/>
              <a:gd name="connsiteX218" fmla="*/ 86648 w 1948870"/>
              <a:gd name="connsiteY218" fmla="*/ 1717337 h 2213078"/>
              <a:gd name="connsiteX219" fmla="*/ 86648 w 1948870"/>
              <a:gd name="connsiteY219" fmla="*/ 1741485 h 2213078"/>
              <a:gd name="connsiteX220" fmla="*/ 89489 w 1948870"/>
              <a:gd name="connsiteY220" fmla="*/ 1762792 h 2213078"/>
              <a:gd name="connsiteX221" fmla="*/ 93750 w 1948870"/>
              <a:gd name="connsiteY221" fmla="*/ 1786940 h 2213078"/>
              <a:gd name="connsiteX222" fmla="*/ 100853 w 1948870"/>
              <a:gd name="connsiteY222" fmla="*/ 1819611 h 2213078"/>
              <a:gd name="connsiteX223" fmla="*/ 110796 w 1948870"/>
              <a:gd name="connsiteY223" fmla="*/ 1846599 h 2213078"/>
              <a:gd name="connsiteX224" fmla="*/ 123580 w 1948870"/>
              <a:gd name="connsiteY224" fmla="*/ 1875009 h 2213078"/>
              <a:gd name="connsiteX225" fmla="*/ 139205 w 1948870"/>
              <a:gd name="connsiteY225" fmla="*/ 1899156 h 2213078"/>
              <a:gd name="connsiteX226" fmla="*/ 154830 w 1948870"/>
              <a:gd name="connsiteY226" fmla="*/ 1919043 h 2213078"/>
              <a:gd name="connsiteX227" fmla="*/ 173296 w 1948870"/>
              <a:gd name="connsiteY227" fmla="*/ 1938929 h 2213078"/>
              <a:gd name="connsiteX228" fmla="*/ 193183 w 1948870"/>
              <a:gd name="connsiteY228" fmla="*/ 1954554 h 2213078"/>
              <a:gd name="connsiteX229" fmla="*/ 214489 w 1948870"/>
              <a:gd name="connsiteY229" fmla="*/ 1968759 h 2213078"/>
              <a:gd name="connsiteX230" fmla="*/ 235796 w 1948870"/>
              <a:gd name="connsiteY230" fmla="*/ 1982964 h 2213078"/>
              <a:gd name="connsiteX231" fmla="*/ 258524 w 1948870"/>
              <a:gd name="connsiteY231" fmla="*/ 1992907 h 2213078"/>
              <a:gd name="connsiteX232" fmla="*/ 279831 w 1948870"/>
              <a:gd name="connsiteY232" fmla="*/ 2002850 h 2213078"/>
              <a:gd name="connsiteX233" fmla="*/ 302558 w 1948870"/>
              <a:gd name="connsiteY233" fmla="*/ 2009952 h 2213078"/>
              <a:gd name="connsiteX234" fmla="*/ 346592 w 1948870"/>
              <a:gd name="connsiteY234" fmla="*/ 2022736 h 2213078"/>
              <a:gd name="connsiteX235" fmla="*/ 383524 w 1948870"/>
              <a:gd name="connsiteY235" fmla="*/ 2028418 h 2213078"/>
              <a:gd name="connsiteX236" fmla="*/ 392047 w 1948870"/>
              <a:gd name="connsiteY236" fmla="*/ 2029839 h 2213078"/>
              <a:gd name="connsiteX237" fmla="*/ 399149 w 1948870"/>
              <a:gd name="connsiteY237" fmla="*/ 2034100 h 2213078"/>
              <a:gd name="connsiteX238" fmla="*/ 406251 w 1948870"/>
              <a:gd name="connsiteY238" fmla="*/ 2038362 h 2213078"/>
              <a:gd name="connsiteX239" fmla="*/ 411933 w 1948870"/>
              <a:gd name="connsiteY239" fmla="*/ 2044043 h 2213078"/>
              <a:gd name="connsiteX240" fmla="*/ 416195 w 1948870"/>
              <a:gd name="connsiteY240" fmla="*/ 2052566 h 2213078"/>
              <a:gd name="connsiteX241" fmla="*/ 419036 w 1948870"/>
              <a:gd name="connsiteY241" fmla="*/ 2059668 h 2213078"/>
              <a:gd name="connsiteX242" fmla="*/ 421877 w 1948870"/>
              <a:gd name="connsiteY242" fmla="*/ 2068191 h 2213078"/>
              <a:gd name="connsiteX243" fmla="*/ 421877 w 1948870"/>
              <a:gd name="connsiteY243" fmla="*/ 2076714 h 2213078"/>
              <a:gd name="connsiteX244" fmla="*/ 417615 w 1948870"/>
              <a:gd name="connsiteY244" fmla="*/ 2102282 h 2213078"/>
              <a:gd name="connsiteX245" fmla="*/ 465911 w 1948870"/>
              <a:gd name="connsiteY245" fmla="*/ 2112225 h 2213078"/>
              <a:gd name="connsiteX246" fmla="*/ 517047 w 1948870"/>
              <a:gd name="connsiteY246" fmla="*/ 2119328 h 2213078"/>
              <a:gd name="connsiteX247" fmla="*/ 575286 w 1948870"/>
              <a:gd name="connsiteY247" fmla="*/ 2126430 h 2213078"/>
              <a:gd name="connsiteX248" fmla="*/ 639207 w 1948870"/>
              <a:gd name="connsiteY248" fmla="*/ 2127850 h 2213078"/>
              <a:gd name="connsiteX249" fmla="*/ 684661 w 1948870"/>
              <a:gd name="connsiteY249" fmla="*/ 2126430 h 2213078"/>
              <a:gd name="connsiteX250" fmla="*/ 730116 w 1948870"/>
              <a:gd name="connsiteY250" fmla="*/ 2123589 h 2213078"/>
              <a:gd name="connsiteX251" fmla="*/ 818185 w 1948870"/>
              <a:gd name="connsiteY251" fmla="*/ 2116487 h 2213078"/>
              <a:gd name="connsiteX252" fmla="*/ 889208 w 1948870"/>
              <a:gd name="connsiteY252" fmla="*/ 2106544 h 2213078"/>
              <a:gd name="connsiteX253" fmla="*/ 946026 w 1948870"/>
              <a:gd name="connsiteY253" fmla="*/ 2098021 h 2213078"/>
              <a:gd name="connsiteX254" fmla="*/ 916196 w 1948870"/>
              <a:gd name="connsiteY254" fmla="*/ 1876429 h 2213078"/>
              <a:gd name="connsiteX255" fmla="*/ 894889 w 1948870"/>
              <a:gd name="connsiteY255" fmla="*/ 1732962 h 2213078"/>
              <a:gd name="connsiteX256" fmla="*/ 873583 w 1948870"/>
              <a:gd name="connsiteY256" fmla="*/ 1589496 h 2213078"/>
              <a:gd name="connsiteX257" fmla="*/ 873583 w 1948870"/>
              <a:gd name="connsiteY257" fmla="*/ 1578132 h 2213078"/>
              <a:gd name="connsiteX258" fmla="*/ 877844 w 1948870"/>
              <a:gd name="connsiteY258" fmla="*/ 1568189 h 2213078"/>
              <a:gd name="connsiteX259" fmla="*/ 882105 w 1948870"/>
              <a:gd name="connsiteY259" fmla="*/ 1558246 h 2213078"/>
              <a:gd name="connsiteX260" fmla="*/ 889208 w 1948870"/>
              <a:gd name="connsiteY260" fmla="*/ 1549723 h 2213078"/>
              <a:gd name="connsiteX261" fmla="*/ 899151 w 1948870"/>
              <a:gd name="connsiteY261" fmla="*/ 1544041 h 2213078"/>
              <a:gd name="connsiteX262" fmla="*/ 909094 w 1948870"/>
              <a:gd name="connsiteY262" fmla="*/ 1539780 h 2213078"/>
              <a:gd name="connsiteX263" fmla="*/ 919037 w 1948870"/>
              <a:gd name="connsiteY263" fmla="*/ 1539780 h 2213078"/>
              <a:gd name="connsiteX264" fmla="*/ 931821 w 1948870"/>
              <a:gd name="connsiteY264" fmla="*/ 1542621 h 2213078"/>
              <a:gd name="connsiteX265" fmla="*/ 991481 w 1948870"/>
              <a:gd name="connsiteY265" fmla="*/ 1559666 h 2213078"/>
              <a:gd name="connsiteX266" fmla="*/ 1046879 w 1948870"/>
              <a:gd name="connsiteY266" fmla="*/ 1573871 h 2213078"/>
              <a:gd name="connsiteX267" fmla="*/ 1096595 w 1948870"/>
              <a:gd name="connsiteY267" fmla="*/ 1582394 h 2213078"/>
              <a:gd name="connsiteX268" fmla="*/ 1120742 w 1948870"/>
              <a:gd name="connsiteY268" fmla="*/ 1583814 h 2213078"/>
              <a:gd name="connsiteX269" fmla="*/ 1142049 w 1948870"/>
              <a:gd name="connsiteY269" fmla="*/ 1583814 h 2213078"/>
              <a:gd name="connsiteX270" fmla="*/ 1154834 w 1948870"/>
              <a:gd name="connsiteY270" fmla="*/ 1583814 h 2213078"/>
              <a:gd name="connsiteX271" fmla="*/ 1196027 w 1948870"/>
              <a:gd name="connsiteY271" fmla="*/ 1579553 h 2213078"/>
              <a:gd name="connsiteX272" fmla="*/ 1234379 w 1948870"/>
              <a:gd name="connsiteY272" fmla="*/ 1573871 h 2213078"/>
              <a:gd name="connsiteX273" fmla="*/ 1269891 w 1948870"/>
              <a:gd name="connsiteY273" fmla="*/ 1563928 h 2213078"/>
              <a:gd name="connsiteX274" fmla="*/ 1303982 w 1948870"/>
              <a:gd name="connsiteY274" fmla="*/ 1552564 h 2213078"/>
              <a:gd name="connsiteX275" fmla="*/ 1335232 w 1948870"/>
              <a:gd name="connsiteY275" fmla="*/ 1538359 h 2213078"/>
              <a:gd name="connsiteX276" fmla="*/ 1363641 w 1948870"/>
              <a:gd name="connsiteY276" fmla="*/ 1522734 h 2213078"/>
              <a:gd name="connsiteX277" fmla="*/ 1392050 w 1948870"/>
              <a:gd name="connsiteY277" fmla="*/ 1504268 h 2213078"/>
              <a:gd name="connsiteX278" fmla="*/ 1414778 w 1948870"/>
              <a:gd name="connsiteY278" fmla="*/ 1484382 h 2213078"/>
              <a:gd name="connsiteX279" fmla="*/ 1437505 w 1948870"/>
              <a:gd name="connsiteY279" fmla="*/ 1464495 h 2213078"/>
              <a:gd name="connsiteX280" fmla="*/ 1458812 w 1948870"/>
              <a:gd name="connsiteY280" fmla="*/ 1444609 h 2213078"/>
              <a:gd name="connsiteX281" fmla="*/ 1477278 w 1948870"/>
              <a:gd name="connsiteY281" fmla="*/ 1423302 h 2213078"/>
              <a:gd name="connsiteX282" fmla="*/ 1492903 w 1948870"/>
              <a:gd name="connsiteY282" fmla="*/ 1403416 h 2213078"/>
              <a:gd name="connsiteX283" fmla="*/ 1508528 w 1948870"/>
              <a:gd name="connsiteY283" fmla="*/ 1380688 h 2213078"/>
              <a:gd name="connsiteX284" fmla="*/ 1521312 w 1948870"/>
              <a:gd name="connsiteY284" fmla="*/ 1360802 h 2213078"/>
              <a:gd name="connsiteX285" fmla="*/ 1542619 w 1948870"/>
              <a:gd name="connsiteY285" fmla="*/ 1323870 h 2213078"/>
              <a:gd name="connsiteX286" fmla="*/ 1546880 w 1948870"/>
              <a:gd name="connsiteY286" fmla="*/ 1316767 h 2213078"/>
              <a:gd name="connsiteX287" fmla="*/ 1551142 w 1948870"/>
              <a:gd name="connsiteY287" fmla="*/ 1311086 h 2213078"/>
              <a:gd name="connsiteX288" fmla="*/ 1562505 w 1948870"/>
              <a:gd name="connsiteY288" fmla="*/ 1303983 h 2213078"/>
              <a:gd name="connsiteX289" fmla="*/ 1576710 w 1948870"/>
              <a:gd name="connsiteY289" fmla="*/ 1301142 h 2213078"/>
              <a:gd name="connsiteX290" fmla="*/ 1582392 w 1948870"/>
              <a:gd name="connsiteY290" fmla="*/ 1299722 h 2213078"/>
              <a:gd name="connsiteX291" fmla="*/ 1590914 w 1948870"/>
              <a:gd name="connsiteY291" fmla="*/ 1301142 h 2213078"/>
              <a:gd name="connsiteX292" fmla="*/ 1620744 w 1948870"/>
              <a:gd name="connsiteY292" fmla="*/ 1305404 h 2213078"/>
              <a:gd name="connsiteX293" fmla="*/ 1651994 w 1948870"/>
              <a:gd name="connsiteY293" fmla="*/ 1306824 h 2213078"/>
              <a:gd name="connsiteX294" fmla="*/ 1674722 w 1948870"/>
              <a:gd name="connsiteY294" fmla="*/ 1306824 h 2213078"/>
              <a:gd name="connsiteX295" fmla="*/ 1694608 w 1948870"/>
              <a:gd name="connsiteY295" fmla="*/ 1305404 h 2213078"/>
              <a:gd name="connsiteX296" fmla="*/ 1714494 w 1948870"/>
              <a:gd name="connsiteY296" fmla="*/ 1301142 h 2213078"/>
              <a:gd name="connsiteX297" fmla="*/ 1734381 w 1948870"/>
              <a:gd name="connsiteY297" fmla="*/ 1296881 h 2213078"/>
              <a:gd name="connsiteX298" fmla="*/ 1751426 w 1948870"/>
              <a:gd name="connsiteY298" fmla="*/ 1291199 h 2213078"/>
              <a:gd name="connsiteX299" fmla="*/ 1769892 w 1948870"/>
              <a:gd name="connsiteY299" fmla="*/ 1284097 h 2213078"/>
              <a:gd name="connsiteX300" fmla="*/ 1785517 w 1948870"/>
              <a:gd name="connsiteY300" fmla="*/ 1275574 h 2213078"/>
              <a:gd name="connsiteX301" fmla="*/ 1799722 w 1948870"/>
              <a:gd name="connsiteY301" fmla="*/ 1265631 h 2213078"/>
              <a:gd name="connsiteX302" fmla="*/ 1813927 w 1948870"/>
              <a:gd name="connsiteY302" fmla="*/ 1255688 h 2213078"/>
              <a:gd name="connsiteX303" fmla="*/ 1825290 w 1948870"/>
              <a:gd name="connsiteY303" fmla="*/ 1245744 h 2213078"/>
              <a:gd name="connsiteX304" fmla="*/ 1835233 w 1948870"/>
              <a:gd name="connsiteY304" fmla="*/ 1232960 h 2213078"/>
              <a:gd name="connsiteX305" fmla="*/ 1845177 w 1948870"/>
              <a:gd name="connsiteY305" fmla="*/ 1221597 h 2213078"/>
              <a:gd name="connsiteX306" fmla="*/ 1853699 w 1948870"/>
              <a:gd name="connsiteY306" fmla="*/ 1210233 h 2213078"/>
              <a:gd name="connsiteX307" fmla="*/ 1857961 w 1948870"/>
              <a:gd name="connsiteY307" fmla="*/ 1196028 h 2213078"/>
              <a:gd name="connsiteX308" fmla="*/ 1860802 w 1948870"/>
              <a:gd name="connsiteY308" fmla="*/ 1181824 h 2213078"/>
              <a:gd name="connsiteX309" fmla="*/ 1860802 w 1948870"/>
              <a:gd name="connsiteY309" fmla="*/ 1167619 h 2213078"/>
              <a:gd name="connsiteX310" fmla="*/ 1860802 w 1948870"/>
              <a:gd name="connsiteY310" fmla="*/ 1153414 h 2213078"/>
              <a:gd name="connsiteX311" fmla="*/ 1857961 w 1948870"/>
              <a:gd name="connsiteY311" fmla="*/ 1140630 h 2213078"/>
              <a:gd name="connsiteX312" fmla="*/ 1853699 w 1948870"/>
              <a:gd name="connsiteY312" fmla="*/ 1127846 h 2213078"/>
              <a:gd name="connsiteX313" fmla="*/ 1845177 w 1948870"/>
              <a:gd name="connsiteY313" fmla="*/ 1113641 h 2213078"/>
              <a:gd name="connsiteX314" fmla="*/ 1835233 w 1948870"/>
              <a:gd name="connsiteY314" fmla="*/ 1102278 h 2213078"/>
              <a:gd name="connsiteX315" fmla="*/ 1825290 w 1948870"/>
              <a:gd name="connsiteY315" fmla="*/ 1089494 h 2213078"/>
              <a:gd name="connsiteX316" fmla="*/ 1813927 w 1948870"/>
              <a:gd name="connsiteY316" fmla="*/ 1079550 h 2213078"/>
              <a:gd name="connsiteX317" fmla="*/ 1799722 w 1948870"/>
              <a:gd name="connsiteY317" fmla="*/ 1069607 h 2213078"/>
              <a:gd name="connsiteX318" fmla="*/ 1785517 w 1948870"/>
              <a:gd name="connsiteY318" fmla="*/ 1059664 h 2213078"/>
              <a:gd name="connsiteX319" fmla="*/ 1769892 w 1948870"/>
              <a:gd name="connsiteY319" fmla="*/ 1052562 h 2213078"/>
              <a:gd name="connsiteX320" fmla="*/ 1751426 w 1948870"/>
              <a:gd name="connsiteY320" fmla="*/ 1046880 h 2213078"/>
              <a:gd name="connsiteX321" fmla="*/ 1734381 w 1948870"/>
              <a:gd name="connsiteY321" fmla="*/ 1039778 h 2213078"/>
              <a:gd name="connsiteX322" fmla="*/ 1714494 w 1948870"/>
              <a:gd name="connsiteY322" fmla="*/ 1034096 h 2213078"/>
              <a:gd name="connsiteX323" fmla="*/ 1694608 w 1948870"/>
              <a:gd name="connsiteY323" fmla="*/ 1032675 h 2213078"/>
              <a:gd name="connsiteX324" fmla="*/ 1674722 w 1948870"/>
              <a:gd name="connsiteY324" fmla="*/ 1028414 h 2213078"/>
              <a:gd name="connsiteX325" fmla="*/ 1651994 w 1948870"/>
              <a:gd name="connsiteY325" fmla="*/ 1028414 h 2213078"/>
              <a:gd name="connsiteX326" fmla="*/ 1620744 w 1948870"/>
              <a:gd name="connsiteY326" fmla="*/ 1029834 h 2213078"/>
              <a:gd name="connsiteX327" fmla="*/ 1588074 w 1948870"/>
              <a:gd name="connsiteY327" fmla="*/ 1036937 h 2213078"/>
              <a:gd name="connsiteX328" fmla="*/ 1558244 w 1948870"/>
              <a:gd name="connsiteY328" fmla="*/ 1044039 h 2213078"/>
              <a:gd name="connsiteX329" fmla="*/ 1531255 w 1948870"/>
              <a:gd name="connsiteY329" fmla="*/ 1053982 h 2213078"/>
              <a:gd name="connsiteX330" fmla="*/ 1507107 w 1948870"/>
              <a:gd name="connsiteY330" fmla="*/ 1068187 h 2213078"/>
              <a:gd name="connsiteX331" fmla="*/ 1484380 w 1948870"/>
              <a:gd name="connsiteY331" fmla="*/ 1086653 h 2213078"/>
              <a:gd name="connsiteX332" fmla="*/ 1467335 w 1948870"/>
              <a:gd name="connsiteY332" fmla="*/ 1103698 h 2213078"/>
              <a:gd name="connsiteX333" fmla="*/ 1461653 w 1948870"/>
              <a:gd name="connsiteY333" fmla="*/ 1113641 h 2213078"/>
              <a:gd name="connsiteX334" fmla="*/ 1454550 w 1948870"/>
              <a:gd name="connsiteY334" fmla="*/ 1123585 h 2213078"/>
              <a:gd name="connsiteX335" fmla="*/ 1451709 w 1948870"/>
              <a:gd name="connsiteY335" fmla="*/ 1132107 h 2213078"/>
              <a:gd name="connsiteX336" fmla="*/ 1448869 w 1948870"/>
              <a:gd name="connsiteY336" fmla="*/ 1137789 h 2213078"/>
              <a:gd name="connsiteX337" fmla="*/ 1448869 w 1948870"/>
              <a:gd name="connsiteY337" fmla="*/ 1140630 h 2213078"/>
              <a:gd name="connsiteX338" fmla="*/ 1444607 w 1948870"/>
              <a:gd name="connsiteY338" fmla="*/ 1147733 h 2213078"/>
              <a:gd name="connsiteX339" fmla="*/ 1444607 w 1948870"/>
              <a:gd name="connsiteY339" fmla="*/ 1150573 h 2213078"/>
              <a:gd name="connsiteX340" fmla="*/ 1434664 w 1948870"/>
              <a:gd name="connsiteY340" fmla="*/ 1186085 h 2213078"/>
              <a:gd name="connsiteX341" fmla="*/ 1419039 w 1948870"/>
              <a:gd name="connsiteY341" fmla="*/ 1225858 h 2213078"/>
              <a:gd name="connsiteX342" fmla="*/ 1409096 w 1948870"/>
              <a:gd name="connsiteY342" fmla="*/ 1247165 h 2213078"/>
              <a:gd name="connsiteX343" fmla="*/ 1397732 w 1948870"/>
              <a:gd name="connsiteY343" fmla="*/ 1269892 h 2213078"/>
              <a:gd name="connsiteX344" fmla="*/ 1383527 w 1948870"/>
              <a:gd name="connsiteY344" fmla="*/ 1291199 h 2213078"/>
              <a:gd name="connsiteX345" fmla="*/ 1367902 w 1948870"/>
              <a:gd name="connsiteY345" fmla="*/ 1313926 h 2213078"/>
              <a:gd name="connsiteX346" fmla="*/ 1350857 w 1948870"/>
              <a:gd name="connsiteY346" fmla="*/ 1335233 h 2213078"/>
              <a:gd name="connsiteX347" fmla="*/ 1330970 w 1948870"/>
              <a:gd name="connsiteY347" fmla="*/ 1355120 h 2213078"/>
              <a:gd name="connsiteX348" fmla="*/ 1311084 w 1948870"/>
              <a:gd name="connsiteY348" fmla="*/ 1373586 h 2213078"/>
              <a:gd name="connsiteX349" fmla="*/ 1289777 w 1948870"/>
              <a:gd name="connsiteY349" fmla="*/ 1386370 h 2213078"/>
              <a:gd name="connsiteX350" fmla="*/ 1264209 w 1948870"/>
              <a:gd name="connsiteY350" fmla="*/ 1400575 h 2213078"/>
              <a:gd name="connsiteX351" fmla="*/ 1235800 w 1948870"/>
              <a:gd name="connsiteY351" fmla="*/ 1410518 h 2213078"/>
              <a:gd name="connsiteX352" fmla="*/ 1208811 w 1948870"/>
              <a:gd name="connsiteY352" fmla="*/ 1419041 h 2213078"/>
              <a:gd name="connsiteX353" fmla="*/ 1174720 w 1948870"/>
              <a:gd name="connsiteY353" fmla="*/ 1420461 h 2213078"/>
              <a:gd name="connsiteX354" fmla="*/ 1151993 w 1948870"/>
              <a:gd name="connsiteY354" fmla="*/ 1420461 h 2213078"/>
              <a:gd name="connsiteX355" fmla="*/ 1130686 w 1948870"/>
              <a:gd name="connsiteY355" fmla="*/ 1419041 h 2213078"/>
              <a:gd name="connsiteX356" fmla="*/ 1107958 w 1948870"/>
              <a:gd name="connsiteY356" fmla="*/ 1416200 h 2213078"/>
              <a:gd name="connsiteX357" fmla="*/ 1086651 w 1948870"/>
              <a:gd name="connsiteY357" fmla="*/ 1413359 h 2213078"/>
              <a:gd name="connsiteX358" fmla="*/ 1042617 w 1948870"/>
              <a:gd name="connsiteY358" fmla="*/ 1400575 h 2213078"/>
              <a:gd name="connsiteX359" fmla="*/ 1001424 w 1948870"/>
              <a:gd name="connsiteY359" fmla="*/ 1384950 h 2213078"/>
              <a:gd name="connsiteX360" fmla="*/ 961651 w 1948870"/>
              <a:gd name="connsiteY360" fmla="*/ 1366484 h 2213078"/>
              <a:gd name="connsiteX361" fmla="*/ 921878 w 1948870"/>
              <a:gd name="connsiteY361" fmla="*/ 1346597 h 2213078"/>
              <a:gd name="connsiteX362" fmla="*/ 848014 w 1948870"/>
              <a:gd name="connsiteY362" fmla="*/ 1303983 h 2213078"/>
              <a:gd name="connsiteX363" fmla="*/ 798298 w 1948870"/>
              <a:gd name="connsiteY363" fmla="*/ 1272733 h 2213078"/>
              <a:gd name="connsiteX364" fmla="*/ 752844 w 1948870"/>
              <a:gd name="connsiteY364" fmla="*/ 1250006 h 2213078"/>
              <a:gd name="connsiteX365" fmla="*/ 742900 w 1948870"/>
              <a:gd name="connsiteY365" fmla="*/ 1242903 h 2213078"/>
              <a:gd name="connsiteX366" fmla="*/ 728696 w 1948870"/>
              <a:gd name="connsiteY366" fmla="*/ 1231540 h 2213078"/>
              <a:gd name="connsiteX367" fmla="*/ 723014 w 1948870"/>
              <a:gd name="connsiteY367" fmla="*/ 1225858 h 2213078"/>
              <a:gd name="connsiteX368" fmla="*/ 718753 w 1948870"/>
              <a:gd name="connsiteY368" fmla="*/ 1217335 h 2213078"/>
              <a:gd name="connsiteX369" fmla="*/ 714491 w 1948870"/>
              <a:gd name="connsiteY369" fmla="*/ 1210233 h 2213078"/>
              <a:gd name="connsiteX370" fmla="*/ 714491 w 1948870"/>
              <a:gd name="connsiteY370" fmla="*/ 1201710 h 2213078"/>
              <a:gd name="connsiteX371" fmla="*/ 710230 w 1948870"/>
              <a:gd name="connsiteY371" fmla="*/ 1147733 h 2213078"/>
              <a:gd name="connsiteX372" fmla="*/ 710230 w 1948870"/>
              <a:gd name="connsiteY372" fmla="*/ 1137789 h 2213078"/>
              <a:gd name="connsiteX373" fmla="*/ 713071 w 1948870"/>
              <a:gd name="connsiteY373" fmla="*/ 1130687 h 2213078"/>
              <a:gd name="connsiteX374" fmla="*/ 715912 w 1948870"/>
              <a:gd name="connsiteY374" fmla="*/ 1123585 h 2213078"/>
              <a:gd name="connsiteX375" fmla="*/ 720173 w 1948870"/>
              <a:gd name="connsiteY375" fmla="*/ 1117903 h 2213078"/>
              <a:gd name="connsiteX376" fmla="*/ 725855 w 1948870"/>
              <a:gd name="connsiteY376" fmla="*/ 1112221 h 2213078"/>
              <a:gd name="connsiteX377" fmla="*/ 732957 w 1948870"/>
              <a:gd name="connsiteY377" fmla="*/ 1106539 h 2213078"/>
              <a:gd name="connsiteX378" fmla="*/ 740059 w 1948870"/>
              <a:gd name="connsiteY378" fmla="*/ 1103698 h 2213078"/>
              <a:gd name="connsiteX379" fmla="*/ 748582 w 1948870"/>
              <a:gd name="connsiteY379" fmla="*/ 1102278 h 2213078"/>
              <a:gd name="connsiteX380" fmla="*/ 795457 w 1948870"/>
              <a:gd name="connsiteY380" fmla="*/ 1092335 h 2213078"/>
              <a:gd name="connsiteX381" fmla="*/ 842332 w 1948870"/>
              <a:gd name="connsiteY381" fmla="*/ 1082391 h 2213078"/>
              <a:gd name="connsiteX382" fmla="*/ 884946 w 1948870"/>
              <a:gd name="connsiteY382" fmla="*/ 1068187 h 2213078"/>
              <a:gd name="connsiteX383" fmla="*/ 926140 w 1948870"/>
              <a:gd name="connsiteY383" fmla="*/ 1049721 h 2213078"/>
              <a:gd name="connsiteX384" fmla="*/ 963071 w 1948870"/>
              <a:gd name="connsiteY384" fmla="*/ 1029834 h 2213078"/>
              <a:gd name="connsiteX385" fmla="*/ 998583 w 1948870"/>
              <a:gd name="connsiteY385" fmla="*/ 1008527 h 2213078"/>
              <a:gd name="connsiteX386" fmla="*/ 1031254 w 1948870"/>
              <a:gd name="connsiteY386" fmla="*/ 982959 h 2213078"/>
              <a:gd name="connsiteX387" fmla="*/ 1058242 w 1948870"/>
              <a:gd name="connsiteY387" fmla="*/ 957391 h 2213078"/>
              <a:gd name="connsiteX388" fmla="*/ 1085231 w 1948870"/>
              <a:gd name="connsiteY388" fmla="*/ 927561 h 2213078"/>
              <a:gd name="connsiteX389" fmla="*/ 1106538 w 1948870"/>
              <a:gd name="connsiteY389" fmla="*/ 894891 h 2213078"/>
              <a:gd name="connsiteX390" fmla="*/ 1126424 w 1948870"/>
              <a:gd name="connsiteY390" fmla="*/ 860799 h 2213078"/>
              <a:gd name="connsiteX391" fmla="*/ 1142049 w 1948870"/>
              <a:gd name="connsiteY391" fmla="*/ 825288 h 2213078"/>
              <a:gd name="connsiteX392" fmla="*/ 1154834 w 1948870"/>
              <a:gd name="connsiteY392" fmla="*/ 786936 h 2213078"/>
              <a:gd name="connsiteX393" fmla="*/ 1164777 w 1948870"/>
              <a:gd name="connsiteY393" fmla="*/ 747163 h 2213078"/>
              <a:gd name="connsiteX394" fmla="*/ 1169038 w 1948870"/>
              <a:gd name="connsiteY394" fmla="*/ 705969 h 2213078"/>
              <a:gd name="connsiteX395" fmla="*/ 1170459 w 1948870"/>
              <a:gd name="connsiteY395" fmla="*/ 661935 h 2213078"/>
              <a:gd name="connsiteX396" fmla="*/ 1170459 w 1948870"/>
              <a:gd name="connsiteY396" fmla="*/ 636367 h 2213078"/>
              <a:gd name="connsiteX397" fmla="*/ 1169038 w 1948870"/>
              <a:gd name="connsiteY397" fmla="*/ 607957 h 2213078"/>
              <a:gd name="connsiteX398" fmla="*/ 1166197 w 1948870"/>
              <a:gd name="connsiteY398" fmla="*/ 582389 h 2213078"/>
              <a:gd name="connsiteX399" fmla="*/ 1160515 w 1948870"/>
              <a:gd name="connsiteY399" fmla="*/ 556821 h 2213078"/>
              <a:gd name="connsiteX400" fmla="*/ 1149152 w 1948870"/>
              <a:gd name="connsiteY400" fmla="*/ 504264 h 2213078"/>
              <a:gd name="connsiteX401" fmla="*/ 1132106 w 1948870"/>
              <a:gd name="connsiteY401" fmla="*/ 454548 h 2213078"/>
              <a:gd name="connsiteX402" fmla="*/ 1110799 w 1948870"/>
              <a:gd name="connsiteY402" fmla="*/ 404832 h 2213078"/>
              <a:gd name="connsiteX403" fmla="*/ 1085231 w 1948870"/>
              <a:gd name="connsiteY403" fmla="*/ 356536 h 2213078"/>
              <a:gd name="connsiteX404" fmla="*/ 1071026 w 1948870"/>
              <a:gd name="connsiteY404" fmla="*/ 335229 h 2213078"/>
              <a:gd name="connsiteX405" fmla="*/ 1055401 w 1948870"/>
              <a:gd name="connsiteY405" fmla="*/ 311081 h 2213078"/>
              <a:gd name="connsiteX406" fmla="*/ 1038356 w 1948870"/>
              <a:gd name="connsiteY406" fmla="*/ 291195 h 2213078"/>
              <a:gd name="connsiteX407" fmla="*/ 1021310 w 1948870"/>
              <a:gd name="connsiteY407" fmla="*/ 269888 h 2213078"/>
              <a:gd name="connsiteX408" fmla="*/ 1002844 w 1948870"/>
              <a:gd name="connsiteY408" fmla="*/ 250001 h 2213078"/>
              <a:gd name="connsiteX409" fmla="*/ 982958 w 1948870"/>
              <a:gd name="connsiteY409" fmla="*/ 230115 h 2213078"/>
              <a:gd name="connsiteX410" fmla="*/ 963071 w 1948870"/>
              <a:gd name="connsiteY410" fmla="*/ 211649 h 2213078"/>
              <a:gd name="connsiteX411" fmla="*/ 943185 w 1948870"/>
              <a:gd name="connsiteY411" fmla="*/ 196024 h 2213078"/>
              <a:gd name="connsiteX412" fmla="*/ 921878 w 1948870"/>
              <a:gd name="connsiteY412" fmla="*/ 180399 h 2213078"/>
              <a:gd name="connsiteX413" fmla="*/ 897730 w 1948870"/>
              <a:gd name="connsiteY413" fmla="*/ 163353 h 2213078"/>
              <a:gd name="connsiteX414" fmla="*/ 873583 w 1948870"/>
              <a:gd name="connsiteY414" fmla="*/ 150569 h 2213078"/>
              <a:gd name="connsiteX415" fmla="*/ 849435 w 1948870"/>
              <a:gd name="connsiteY415" fmla="*/ 137785 h 2213078"/>
              <a:gd name="connsiteX416" fmla="*/ 823866 w 1948870"/>
              <a:gd name="connsiteY416" fmla="*/ 126421 h 2213078"/>
              <a:gd name="connsiteX417" fmla="*/ 798298 w 1948870"/>
              <a:gd name="connsiteY417" fmla="*/ 116478 h 2213078"/>
              <a:gd name="connsiteX418" fmla="*/ 772730 w 1948870"/>
              <a:gd name="connsiteY418" fmla="*/ 106535 h 2213078"/>
              <a:gd name="connsiteX419" fmla="*/ 744321 w 1948870"/>
              <a:gd name="connsiteY419" fmla="*/ 100853 h 2213078"/>
              <a:gd name="connsiteX420" fmla="*/ 715912 w 1948870"/>
              <a:gd name="connsiteY420" fmla="*/ 93751 h 2213078"/>
              <a:gd name="connsiteX421" fmla="*/ 688923 w 1948870"/>
              <a:gd name="connsiteY421" fmla="*/ 90910 h 2213078"/>
              <a:gd name="connsiteX422" fmla="*/ 659093 w 1948870"/>
              <a:gd name="connsiteY422" fmla="*/ 88069 h 2213078"/>
              <a:gd name="connsiteX423" fmla="*/ 596593 w 1948870"/>
              <a:gd name="connsiteY423" fmla="*/ 0 h 2213078"/>
              <a:gd name="connsiteX424" fmla="*/ 629264 w 1948870"/>
              <a:gd name="connsiteY424" fmla="*/ 0 h 2213078"/>
              <a:gd name="connsiteX425" fmla="*/ 660514 w 1948870"/>
              <a:gd name="connsiteY425" fmla="*/ 0 h 2213078"/>
              <a:gd name="connsiteX426" fmla="*/ 690343 w 1948870"/>
              <a:gd name="connsiteY426" fmla="*/ 2841 h 2213078"/>
              <a:gd name="connsiteX427" fmla="*/ 723014 w 1948870"/>
              <a:gd name="connsiteY427" fmla="*/ 7103 h 2213078"/>
              <a:gd name="connsiteX428" fmla="*/ 752844 w 1948870"/>
              <a:gd name="connsiteY428" fmla="*/ 12784 h 2213078"/>
              <a:gd name="connsiteX429" fmla="*/ 784094 w 1948870"/>
              <a:gd name="connsiteY429" fmla="*/ 19887 h 2213078"/>
              <a:gd name="connsiteX430" fmla="*/ 813923 w 1948870"/>
              <a:gd name="connsiteY430" fmla="*/ 29830 h 2213078"/>
              <a:gd name="connsiteX431" fmla="*/ 842332 w 1948870"/>
              <a:gd name="connsiteY431" fmla="*/ 41194 h 2213078"/>
              <a:gd name="connsiteX432" fmla="*/ 869321 w 1948870"/>
              <a:gd name="connsiteY432" fmla="*/ 52557 h 2213078"/>
              <a:gd name="connsiteX433" fmla="*/ 897730 w 1948870"/>
              <a:gd name="connsiteY433" fmla="*/ 66762 h 2213078"/>
              <a:gd name="connsiteX434" fmla="*/ 926140 w 1948870"/>
              <a:gd name="connsiteY434" fmla="*/ 80967 h 2213078"/>
              <a:gd name="connsiteX435" fmla="*/ 951708 w 1948870"/>
              <a:gd name="connsiteY435" fmla="*/ 96592 h 2213078"/>
              <a:gd name="connsiteX436" fmla="*/ 977276 w 1948870"/>
              <a:gd name="connsiteY436" fmla="*/ 113637 h 2213078"/>
              <a:gd name="connsiteX437" fmla="*/ 1002844 w 1948870"/>
              <a:gd name="connsiteY437" fmla="*/ 133524 h 2213078"/>
              <a:gd name="connsiteX438" fmla="*/ 1026992 w 1948870"/>
              <a:gd name="connsiteY438" fmla="*/ 151990 h 2213078"/>
              <a:gd name="connsiteX439" fmla="*/ 1048299 w 1948870"/>
              <a:gd name="connsiteY439" fmla="*/ 173296 h 2213078"/>
              <a:gd name="connsiteX440" fmla="*/ 1071026 w 1948870"/>
              <a:gd name="connsiteY440" fmla="*/ 196024 h 2213078"/>
              <a:gd name="connsiteX441" fmla="*/ 1092333 w 1948870"/>
              <a:gd name="connsiteY441" fmla="*/ 220172 h 2213078"/>
              <a:gd name="connsiteX442" fmla="*/ 1112220 w 1948870"/>
              <a:gd name="connsiteY442" fmla="*/ 244320 h 2213078"/>
              <a:gd name="connsiteX443" fmla="*/ 1130686 w 1948870"/>
              <a:gd name="connsiteY443" fmla="*/ 267047 h 2213078"/>
              <a:gd name="connsiteX444" fmla="*/ 1149152 w 1948870"/>
              <a:gd name="connsiteY444" fmla="*/ 294036 h 2213078"/>
              <a:gd name="connsiteX445" fmla="*/ 1164777 w 1948870"/>
              <a:gd name="connsiteY445" fmla="*/ 321024 h 2213078"/>
              <a:gd name="connsiteX446" fmla="*/ 1180402 w 1948870"/>
              <a:gd name="connsiteY446" fmla="*/ 349434 h 2213078"/>
              <a:gd name="connsiteX447" fmla="*/ 1194606 w 1948870"/>
              <a:gd name="connsiteY447" fmla="*/ 376422 h 2213078"/>
              <a:gd name="connsiteX448" fmla="*/ 1208811 w 1948870"/>
              <a:gd name="connsiteY448" fmla="*/ 407672 h 2213078"/>
              <a:gd name="connsiteX449" fmla="*/ 1218754 w 1948870"/>
              <a:gd name="connsiteY449" fmla="*/ 437502 h 2213078"/>
              <a:gd name="connsiteX450" fmla="*/ 1228697 w 1948870"/>
              <a:gd name="connsiteY450" fmla="*/ 467332 h 2213078"/>
              <a:gd name="connsiteX451" fmla="*/ 1238641 w 1948870"/>
              <a:gd name="connsiteY451" fmla="*/ 498582 h 2213078"/>
              <a:gd name="connsiteX452" fmla="*/ 1244322 w 1948870"/>
              <a:gd name="connsiteY452" fmla="*/ 529832 h 2213078"/>
              <a:gd name="connsiteX453" fmla="*/ 1250004 w 1948870"/>
              <a:gd name="connsiteY453" fmla="*/ 562503 h 2213078"/>
              <a:gd name="connsiteX454" fmla="*/ 1254266 w 1948870"/>
              <a:gd name="connsiteY454" fmla="*/ 593753 h 2213078"/>
              <a:gd name="connsiteX455" fmla="*/ 1258527 w 1948870"/>
              <a:gd name="connsiteY455" fmla="*/ 627844 h 2213078"/>
              <a:gd name="connsiteX456" fmla="*/ 1258527 w 1948870"/>
              <a:gd name="connsiteY456" fmla="*/ 661935 h 2213078"/>
              <a:gd name="connsiteX457" fmla="*/ 1255686 w 1948870"/>
              <a:gd name="connsiteY457" fmla="*/ 711651 h 2213078"/>
              <a:gd name="connsiteX458" fmla="*/ 1250004 w 1948870"/>
              <a:gd name="connsiteY458" fmla="*/ 759947 h 2213078"/>
              <a:gd name="connsiteX459" fmla="*/ 1240061 w 1948870"/>
              <a:gd name="connsiteY459" fmla="*/ 805402 h 2213078"/>
              <a:gd name="connsiteX460" fmla="*/ 1228697 w 1948870"/>
              <a:gd name="connsiteY460" fmla="*/ 849436 h 2213078"/>
              <a:gd name="connsiteX461" fmla="*/ 1210231 w 1948870"/>
              <a:gd name="connsiteY461" fmla="*/ 889209 h 2213078"/>
              <a:gd name="connsiteX462" fmla="*/ 1190345 w 1948870"/>
              <a:gd name="connsiteY462" fmla="*/ 928982 h 2213078"/>
              <a:gd name="connsiteX463" fmla="*/ 1166197 w 1948870"/>
              <a:gd name="connsiteY463" fmla="*/ 967334 h 2213078"/>
              <a:gd name="connsiteX464" fmla="*/ 1139208 w 1948870"/>
              <a:gd name="connsiteY464" fmla="*/ 1000005 h 2213078"/>
              <a:gd name="connsiteX465" fmla="*/ 1107958 w 1948870"/>
              <a:gd name="connsiteY465" fmla="*/ 1032675 h 2213078"/>
              <a:gd name="connsiteX466" fmla="*/ 1075288 w 1948870"/>
              <a:gd name="connsiteY466" fmla="*/ 1062505 h 2213078"/>
              <a:gd name="connsiteX467" fmla="*/ 1036935 w 1948870"/>
              <a:gd name="connsiteY467" fmla="*/ 1088073 h 2213078"/>
              <a:gd name="connsiteX468" fmla="*/ 997163 w 1948870"/>
              <a:gd name="connsiteY468" fmla="*/ 1112221 h 2213078"/>
              <a:gd name="connsiteX469" fmla="*/ 953128 w 1948870"/>
              <a:gd name="connsiteY469" fmla="*/ 1133528 h 2213078"/>
              <a:gd name="connsiteX470" fmla="*/ 907674 w 1948870"/>
              <a:gd name="connsiteY470" fmla="*/ 1151994 h 2213078"/>
              <a:gd name="connsiteX471" fmla="*/ 857958 w 1948870"/>
              <a:gd name="connsiteY471" fmla="*/ 1167619 h 2213078"/>
              <a:gd name="connsiteX472" fmla="*/ 805401 w 1948870"/>
              <a:gd name="connsiteY472" fmla="*/ 1180403 h 2213078"/>
              <a:gd name="connsiteX473" fmla="*/ 848014 w 1948870"/>
              <a:gd name="connsiteY473" fmla="*/ 1201710 h 2213078"/>
              <a:gd name="connsiteX474" fmla="*/ 892049 w 1948870"/>
              <a:gd name="connsiteY474" fmla="*/ 1227278 h 2213078"/>
              <a:gd name="connsiteX475" fmla="*/ 958810 w 1948870"/>
              <a:gd name="connsiteY475" fmla="*/ 1267051 h 2213078"/>
              <a:gd name="connsiteX476" fmla="*/ 992901 w 1948870"/>
              <a:gd name="connsiteY476" fmla="*/ 1285517 h 2213078"/>
              <a:gd name="connsiteX477" fmla="*/ 1026992 w 1948870"/>
              <a:gd name="connsiteY477" fmla="*/ 1301142 h 2213078"/>
              <a:gd name="connsiteX478" fmla="*/ 1062504 w 1948870"/>
              <a:gd name="connsiteY478" fmla="*/ 1315347 h 2213078"/>
              <a:gd name="connsiteX479" fmla="*/ 1098015 w 1948870"/>
              <a:gd name="connsiteY479" fmla="*/ 1326711 h 2213078"/>
              <a:gd name="connsiteX480" fmla="*/ 1136368 w 1948870"/>
              <a:gd name="connsiteY480" fmla="*/ 1333813 h 2213078"/>
              <a:gd name="connsiteX481" fmla="*/ 1154834 w 1948870"/>
              <a:gd name="connsiteY481" fmla="*/ 1335233 h 2213078"/>
              <a:gd name="connsiteX482" fmla="*/ 1171879 w 1948870"/>
              <a:gd name="connsiteY482" fmla="*/ 1335233 h 2213078"/>
              <a:gd name="connsiteX483" fmla="*/ 1194606 w 1948870"/>
              <a:gd name="connsiteY483" fmla="*/ 1333813 h 2213078"/>
              <a:gd name="connsiteX484" fmla="*/ 1214493 w 1948870"/>
              <a:gd name="connsiteY484" fmla="*/ 1326711 h 2213078"/>
              <a:gd name="connsiteX485" fmla="*/ 1231538 w 1948870"/>
              <a:gd name="connsiteY485" fmla="*/ 1319608 h 2213078"/>
              <a:gd name="connsiteX486" fmla="*/ 1250004 w 1948870"/>
              <a:gd name="connsiteY486" fmla="*/ 1309665 h 2213078"/>
              <a:gd name="connsiteX487" fmla="*/ 1265629 w 1948870"/>
              <a:gd name="connsiteY487" fmla="*/ 1296881 h 2213078"/>
              <a:gd name="connsiteX488" fmla="*/ 1279834 w 1948870"/>
              <a:gd name="connsiteY488" fmla="*/ 1284097 h 2213078"/>
              <a:gd name="connsiteX489" fmla="*/ 1294039 w 1948870"/>
              <a:gd name="connsiteY489" fmla="*/ 1269892 h 2213078"/>
              <a:gd name="connsiteX490" fmla="*/ 1305402 w 1948870"/>
              <a:gd name="connsiteY490" fmla="*/ 1252847 h 2213078"/>
              <a:gd name="connsiteX491" fmla="*/ 1315345 w 1948870"/>
              <a:gd name="connsiteY491" fmla="*/ 1237222 h 2213078"/>
              <a:gd name="connsiteX492" fmla="*/ 1325289 w 1948870"/>
              <a:gd name="connsiteY492" fmla="*/ 1220176 h 2213078"/>
              <a:gd name="connsiteX493" fmla="*/ 1340914 w 1948870"/>
              <a:gd name="connsiteY493" fmla="*/ 1186085 h 2213078"/>
              <a:gd name="connsiteX494" fmla="*/ 1353698 w 1948870"/>
              <a:gd name="connsiteY494" fmla="*/ 1153414 h 2213078"/>
              <a:gd name="connsiteX495" fmla="*/ 1362221 w 1948870"/>
              <a:gd name="connsiteY495" fmla="*/ 1127846 h 2213078"/>
              <a:gd name="connsiteX496" fmla="*/ 1365061 w 1948870"/>
              <a:gd name="connsiteY496" fmla="*/ 1113641 h 2213078"/>
              <a:gd name="connsiteX497" fmla="*/ 1369323 w 1948870"/>
              <a:gd name="connsiteY497" fmla="*/ 1096596 h 2213078"/>
              <a:gd name="connsiteX498" fmla="*/ 1372164 w 1948870"/>
              <a:gd name="connsiteY498" fmla="*/ 1088073 h 2213078"/>
              <a:gd name="connsiteX499" fmla="*/ 1375005 w 1948870"/>
              <a:gd name="connsiteY499" fmla="*/ 1079550 h 2213078"/>
              <a:gd name="connsiteX500" fmla="*/ 1379266 w 1948870"/>
              <a:gd name="connsiteY500" fmla="*/ 1073869 h 2213078"/>
              <a:gd name="connsiteX501" fmla="*/ 1384948 w 1948870"/>
              <a:gd name="connsiteY501" fmla="*/ 1068187 h 2213078"/>
              <a:gd name="connsiteX502" fmla="*/ 1394891 w 1948870"/>
              <a:gd name="connsiteY502" fmla="*/ 1053982 h 2213078"/>
              <a:gd name="connsiteX503" fmla="*/ 1407675 w 1948870"/>
              <a:gd name="connsiteY503" fmla="*/ 1039778 h 2213078"/>
              <a:gd name="connsiteX504" fmla="*/ 1419039 w 1948870"/>
              <a:gd name="connsiteY504" fmla="*/ 1028414 h 2213078"/>
              <a:gd name="connsiteX505" fmla="*/ 1433244 w 1948870"/>
              <a:gd name="connsiteY505" fmla="*/ 1017050 h 2213078"/>
              <a:gd name="connsiteX506" fmla="*/ 1447448 w 1948870"/>
              <a:gd name="connsiteY506" fmla="*/ 1004266 h 2213078"/>
              <a:gd name="connsiteX507" fmla="*/ 1461653 w 1948870"/>
              <a:gd name="connsiteY507" fmla="*/ 994323 h 2213078"/>
              <a:gd name="connsiteX508" fmla="*/ 1494323 w 1948870"/>
              <a:gd name="connsiteY508" fmla="*/ 977277 h 2213078"/>
              <a:gd name="connsiteX509" fmla="*/ 1531255 w 1948870"/>
              <a:gd name="connsiteY509" fmla="*/ 960232 h 2213078"/>
              <a:gd name="connsiteX510" fmla="*/ 1568187 w 1948870"/>
              <a:gd name="connsiteY510" fmla="*/ 950289 h 2213078"/>
              <a:gd name="connsiteX511" fmla="*/ 1610801 w 1948870"/>
              <a:gd name="connsiteY511" fmla="*/ 944607 h 2213078"/>
              <a:gd name="connsiteX512" fmla="*/ 1651994 w 1948870"/>
              <a:gd name="connsiteY512" fmla="*/ 943186 h 2213078"/>
              <a:gd name="connsiteX513" fmla="*/ 1681824 w 1948870"/>
              <a:gd name="connsiteY513" fmla="*/ 943186 h 2213078"/>
              <a:gd name="connsiteX514" fmla="*/ 1711654 w 1948870"/>
              <a:gd name="connsiteY514" fmla="*/ 947448 h 2213078"/>
              <a:gd name="connsiteX515" fmla="*/ 1740063 w 1948870"/>
              <a:gd name="connsiteY515" fmla="*/ 953129 h 2213078"/>
              <a:gd name="connsiteX516" fmla="*/ 1767051 w 1948870"/>
              <a:gd name="connsiteY516" fmla="*/ 958811 h 2213078"/>
              <a:gd name="connsiteX517" fmla="*/ 1794040 w 1948870"/>
              <a:gd name="connsiteY517" fmla="*/ 968755 h 2213078"/>
              <a:gd name="connsiteX518" fmla="*/ 1818188 w 1948870"/>
              <a:gd name="connsiteY518" fmla="*/ 980118 h 2213078"/>
              <a:gd name="connsiteX519" fmla="*/ 1840915 w 1948870"/>
              <a:gd name="connsiteY519" fmla="*/ 992902 h 2213078"/>
              <a:gd name="connsiteX520" fmla="*/ 1860802 w 1948870"/>
              <a:gd name="connsiteY520" fmla="*/ 1008527 h 2213078"/>
              <a:gd name="connsiteX521" fmla="*/ 1880688 w 1948870"/>
              <a:gd name="connsiteY521" fmla="*/ 1024152 h 2213078"/>
              <a:gd name="connsiteX522" fmla="*/ 1899154 w 1948870"/>
              <a:gd name="connsiteY522" fmla="*/ 1042618 h 2213078"/>
              <a:gd name="connsiteX523" fmla="*/ 1913359 w 1948870"/>
              <a:gd name="connsiteY523" fmla="*/ 1059664 h 2213078"/>
              <a:gd name="connsiteX524" fmla="*/ 1924722 w 1948870"/>
              <a:gd name="connsiteY524" fmla="*/ 1079550 h 2213078"/>
              <a:gd name="connsiteX525" fmla="*/ 1934666 w 1948870"/>
              <a:gd name="connsiteY525" fmla="*/ 1100857 h 2213078"/>
              <a:gd name="connsiteX526" fmla="*/ 1943188 w 1948870"/>
              <a:gd name="connsiteY526" fmla="*/ 1122164 h 2213078"/>
              <a:gd name="connsiteX527" fmla="*/ 1947450 w 1948870"/>
              <a:gd name="connsiteY527" fmla="*/ 1146312 h 2213078"/>
              <a:gd name="connsiteX528" fmla="*/ 1948870 w 1948870"/>
              <a:gd name="connsiteY528" fmla="*/ 1167619 h 2213078"/>
              <a:gd name="connsiteX529" fmla="*/ 1947450 w 1948870"/>
              <a:gd name="connsiteY529" fmla="*/ 1191767 h 2213078"/>
              <a:gd name="connsiteX530" fmla="*/ 1943188 w 1948870"/>
              <a:gd name="connsiteY530" fmla="*/ 1213074 h 2213078"/>
              <a:gd name="connsiteX531" fmla="*/ 1934666 w 1948870"/>
              <a:gd name="connsiteY531" fmla="*/ 1235801 h 2213078"/>
              <a:gd name="connsiteX532" fmla="*/ 1924722 w 1948870"/>
              <a:gd name="connsiteY532" fmla="*/ 1255688 h 2213078"/>
              <a:gd name="connsiteX533" fmla="*/ 1913359 w 1948870"/>
              <a:gd name="connsiteY533" fmla="*/ 1275574 h 2213078"/>
              <a:gd name="connsiteX534" fmla="*/ 1899154 w 1948870"/>
              <a:gd name="connsiteY534" fmla="*/ 1295460 h 2213078"/>
              <a:gd name="connsiteX535" fmla="*/ 1880688 w 1948870"/>
              <a:gd name="connsiteY535" fmla="*/ 1311086 h 2213078"/>
              <a:gd name="connsiteX536" fmla="*/ 1860802 w 1948870"/>
              <a:gd name="connsiteY536" fmla="*/ 1329552 h 2213078"/>
              <a:gd name="connsiteX537" fmla="*/ 1840915 w 1948870"/>
              <a:gd name="connsiteY537" fmla="*/ 1343756 h 2213078"/>
              <a:gd name="connsiteX538" fmla="*/ 1818188 w 1948870"/>
              <a:gd name="connsiteY538" fmla="*/ 1355120 h 2213078"/>
              <a:gd name="connsiteX539" fmla="*/ 1794040 w 1948870"/>
              <a:gd name="connsiteY539" fmla="*/ 1366484 h 2213078"/>
              <a:gd name="connsiteX540" fmla="*/ 1767051 w 1948870"/>
              <a:gd name="connsiteY540" fmla="*/ 1376427 h 2213078"/>
              <a:gd name="connsiteX541" fmla="*/ 1740063 w 1948870"/>
              <a:gd name="connsiteY541" fmla="*/ 1384950 h 2213078"/>
              <a:gd name="connsiteX542" fmla="*/ 1711654 w 1948870"/>
              <a:gd name="connsiteY542" fmla="*/ 1390631 h 2213078"/>
              <a:gd name="connsiteX543" fmla="*/ 1681824 w 1948870"/>
              <a:gd name="connsiteY543" fmla="*/ 1393472 h 2213078"/>
              <a:gd name="connsiteX544" fmla="*/ 1651994 w 1948870"/>
              <a:gd name="connsiteY544" fmla="*/ 1394893 h 2213078"/>
              <a:gd name="connsiteX545" fmla="*/ 1627846 w 1948870"/>
              <a:gd name="connsiteY545" fmla="*/ 1393472 h 2213078"/>
              <a:gd name="connsiteX546" fmla="*/ 1605119 w 1948870"/>
              <a:gd name="connsiteY546" fmla="*/ 1390631 h 2213078"/>
              <a:gd name="connsiteX547" fmla="*/ 1576710 w 1948870"/>
              <a:gd name="connsiteY547" fmla="*/ 1434666 h 2213078"/>
              <a:gd name="connsiteX548" fmla="*/ 1561085 w 1948870"/>
              <a:gd name="connsiteY548" fmla="*/ 1457393 h 2213078"/>
              <a:gd name="connsiteX549" fmla="*/ 1542619 w 1948870"/>
              <a:gd name="connsiteY549" fmla="*/ 1480120 h 2213078"/>
              <a:gd name="connsiteX550" fmla="*/ 1522732 w 1948870"/>
              <a:gd name="connsiteY550" fmla="*/ 1502848 h 2213078"/>
              <a:gd name="connsiteX551" fmla="*/ 1501426 w 1948870"/>
              <a:gd name="connsiteY551" fmla="*/ 1526996 h 2213078"/>
              <a:gd name="connsiteX552" fmla="*/ 1477278 w 1948870"/>
              <a:gd name="connsiteY552" fmla="*/ 1548303 h 2213078"/>
              <a:gd name="connsiteX553" fmla="*/ 1451709 w 1948870"/>
              <a:gd name="connsiteY553" fmla="*/ 1568189 h 2213078"/>
              <a:gd name="connsiteX554" fmla="*/ 1421880 w 1948870"/>
              <a:gd name="connsiteY554" fmla="*/ 1588075 h 2213078"/>
              <a:gd name="connsiteX555" fmla="*/ 1392050 w 1948870"/>
              <a:gd name="connsiteY555" fmla="*/ 1606541 h 2213078"/>
              <a:gd name="connsiteX556" fmla="*/ 1359380 w 1948870"/>
              <a:gd name="connsiteY556" fmla="*/ 1623587 h 2213078"/>
              <a:gd name="connsiteX557" fmla="*/ 1323868 w 1948870"/>
              <a:gd name="connsiteY557" fmla="*/ 1637792 h 2213078"/>
              <a:gd name="connsiteX558" fmla="*/ 1285516 w 1948870"/>
              <a:gd name="connsiteY558" fmla="*/ 1650576 h 2213078"/>
              <a:gd name="connsiteX559" fmla="*/ 1245743 w 1948870"/>
              <a:gd name="connsiteY559" fmla="*/ 1660519 h 2213078"/>
              <a:gd name="connsiteX560" fmla="*/ 1204550 w 1948870"/>
              <a:gd name="connsiteY560" fmla="*/ 1667621 h 2213078"/>
              <a:gd name="connsiteX561" fmla="*/ 1159095 w 1948870"/>
              <a:gd name="connsiteY561" fmla="*/ 1671883 h 2213078"/>
              <a:gd name="connsiteX562" fmla="*/ 1134947 w 1948870"/>
              <a:gd name="connsiteY562" fmla="*/ 1671883 h 2213078"/>
              <a:gd name="connsiteX563" fmla="*/ 1112220 w 1948870"/>
              <a:gd name="connsiteY563" fmla="*/ 1670462 h 2213078"/>
              <a:gd name="connsiteX564" fmla="*/ 1065345 w 1948870"/>
              <a:gd name="connsiteY564" fmla="*/ 1666201 h 2213078"/>
              <a:gd name="connsiteX565" fmla="*/ 1017049 w 1948870"/>
              <a:gd name="connsiteY565" fmla="*/ 1656258 h 2213078"/>
              <a:gd name="connsiteX566" fmla="*/ 971594 w 1948870"/>
              <a:gd name="connsiteY566" fmla="*/ 1646314 h 2213078"/>
              <a:gd name="connsiteX567" fmla="*/ 995742 w 1948870"/>
              <a:gd name="connsiteY567" fmla="*/ 1813929 h 2213078"/>
              <a:gd name="connsiteX568" fmla="*/ 1017049 w 1948870"/>
              <a:gd name="connsiteY568" fmla="*/ 1965918 h 2213078"/>
              <a:gd name="connsiteX569" fmla="*/ 1036935 w 1948870"/>
              <a:gd name="connsiteY569" fmla="*/ 2126430 h 2213078"/>
              <a:gd name="connsiteX570" fmla="*/ 1036935 w 1948870"/>
              <a:gd name="connsiteY570" fmla="*/ 2133532 h 2213078"/>
              <a:gd name="connsiteX571" fmla="*/ 1036935 w 1948870"/>
              <a:gd name="connsiteY571" fmla="*/ 2142055 h 2213078"/>
              <a:gd name="connsiteX572" fmla="*/ 1035515 w 1948870"/>
              <a:gd name="connsiteY572" fmla="*/ 2149157 h 2213078"/>
              <a:gd name="connsiteX573" fmla="*/ 1031254 w 1948870"/>
              <a:gd name="connsiteY573" fmla="*/ 2156260 h 2213078"/>
              <a:gd name="connsiteX574" fmla="*/ 1025572 w 1948870"/>
              <a:gd name="connsiteY574" fmla="*/ 2161942 h 2213078"/>
              <a:gd name="connsiteX575" fmla="*/ 1018469 w 1948870"/>
              <a:gd name="connsiteY575" fmla="*/ 2167623 h 2213078"/>
              <a:gd name="connsiteX576" fmla="*/ 1011367 w 1948870"/>
              <a:gd name="connsiteY576" fmla="*/ 2171885 h 2213078"/>
              <a:gd name="connsiteX577" fmla="*/ 1002844 w 1948870"/>
              <a:gd name="connsiteY577" fmla="*/ 2173305 h 2213078"/>
              <a:gd name="connsiteX578" fmla="*/ 968753 w 1948870"/>
              <a:gd name="connsiteY578" fmla="*/ 2181828 h 2213078"/>
              <a:gd name="connsiteX579" fmla="*/ 887787 w 1948870"/>
              <a:gd name="connsiteY579" fmla="*/ 2193192 h 2213078"/>
              <a:gd name="connsiteX580" fmla="*/ 833810 w 1948870"/>
              <a:gd name="connsiteY580" fmla="*/ 2201714 h 2213078"/>
              <a:gd name="connsiteX581" fmla="*/ 772730 w 1948870"/>
              <a:gd name="connsiteY581" fmla="*/ 2207396 h 2213078"/>
              <a:gd name="connsiteX582" fmla="*/ 705968 w 1948870"/>
              <a:gd name="connsiteY582" fmla="*/ 2211658 h 2213078"/>
              <a:gd name="connsiteX583" fmla="*/ 639207 w 1948870"/>
              <a:gd name="connsiteY583" fmla="*/ 2213078 h 2213078"/>
              <a:gd name="connsiteX584" fmla="*/ 596593 w 1948870"/>
              <a:gd name="connsiteY584" fmla="*/ 2213078 h 2213078"/>
              <a:gd name="connsiteX585" fmla="*/ 556820 w 1948870"/>
              <a:gd name="connsiteY585" fmla="*/ 2211658 h 2213078"/>
              <a:gd name="connsiteX586" fmla="*/ 519888 w 1948870"/>
              <a:gd name="connsiteY586" fmla="*/ 2207396 h 2213078"/>
              <a:gd name="connsiteX587" fmla="*/ 482956 w 1948870"/>
              <a:gd name="connsiteY587" fmla="*/ 2203135 h 2213078"/>
              <a:gd name="connsiteX588" fmla="*/ 447445 w 1948870"/>
              <a:gd name="connsiteY588" fmla="*/ 2197453 h 2213078"/>
              <a:gd name="connsiteX589" fmla="*/ 416195 w 1948870"/>
              <a:gd name="connsiteY589" fmla="*/ 2190351 h 2213078"/>
              <a:gd name="connsiteX590" fmla="*/ 386365 w 1948870"/>
              <a:gd name="connsiteY590" fmla="*/ 2181828 h 2213078"/>
              <a:gd name="connsiteX591" fmla="*/ 356535 w 1948870"/>
              <a:gd name="connsiteY591" fmla="*/ 2171885 h 2213078"/>
              <a:gd name="connsiteX592" fmla="*/ 349433 w 1948870"/>
              <a:gd name="connsiteY592" fmla="*/ 2170464 h 2213078"/>
              <a:gd name="connsiteX593" fmla="*/ 343751 w 1948870"/>
              <a:gd name="connsiteY593" fmla="*/ 2166203 h 2213078"/>
              <a:gd name="connsiteX594" fmla="*/ 333808 w 1948870"/>
              <a:gd name="connsiteY594" fmla="*/ 2153419 h 2213078"/>
              <a:gd name="connsiteX595" fmla="*/ 329547 w 1948870"/>
              <a:gd name="connsiteY595" fmla="*/ 2142055 h 2213078"/>
              <a:gd name="connsiteX596" fmla="*/ 328126 w 1948870"/>
              <a:gd name="connsiteY596" fmla="*/ 2133532 h 2213078"/>
              <a:gd name="connsiteX597" fmla="*/ 328126 w 1948870"/>
              <a:gd name="connsiteY597" fmla="*/ 2127850 h 2213078"/>
              <a:gd name="connsiteX598" fmla="*/ 329547 w 1948870"/>
              <a:gd name="connsiteY598" fmla="*/ 2107964 h 2213078"/>
              <a:gd name="connsiteX599" fmla="*/ 298297 w 1948870"/>
              <a:gd name="connsiteY599" fmla="*/ 2099441 h 2213078"/>
              <a:gd name="connsiteX600" fmla="*/ 267046 w 1948870"/>
              <a:gd name="connsiteY600" fmla="*/ 2089498 h 2213078"/>
              <a:gd name="connsiteX601" fmla="*/ 235796 w 1948870"/>
              <a:gd name="connsiteY601" fmla="*/ 2078134 h 2213078"/>
              <a:gd name="connsiteX602" fmla="*/ 208808 w 1948870"/>
              <a:gd name="connsiteY602" fmla="*/ 2066771 h 2213078"/>
              <a:gd name="connsiteX603" fmla="*/ 183239 w 1948870"/>
              <a:gd name="connsiteY603" fmla="*/ 2052566 h 2213078"/>
              <a:gd name="connsiteX604" fmla="*/ 156251 w 1948870"/>
              <a:gd name="connsiteY604" fmla="*/ 2036941 h 2213078"/>
              <a:gd name="connsiteX605" fmla="*/ 134944 w 1948870"/>
              <a:gd name="connsiteY605" fmla="*/ 2018475 h 2213078"/>
              <a:gd name="connsiteX606" fmla="*/ 113637 w 1948870"/>
              <a:gd name="connsiteY606" fmla="*/ 2000009 h 2213078"/>
              <a:gd name="connsiteX607" fmla="*/ 93750 w 1948870"/>
              <a:gd name="connsiteY607" fmla="*/ 1980123 h 2213078"/>
              <a:gd name="connsiteX608" fmla="*/ 75284 w 1948870"/>
              <a:gd name="connsiteY608" fmla="*/ 1958816 h 2213078"/>
              <a:gd name="connsiteX609" fmla="*/ 59659 w 1948870"/>
              <a:gd name="connsiteY609" fmla="*/ 1934668 h 2213078"/>
              <a:gd name="connsiteX610" fmla="*/ 45455 w 1948870"/>
              <a:gd name="connsiteY610" fmla="*/ 1910520 h 2213078"/>
              <a:gd name="connsiteX611" fmla="*/ 31250 w 1948870"/>
              <a:gd name="connsiteY611" fmla="*/ 1884952 h 2213078"/>
              <a:gd name="connsiteX612" fmla="*/ 21307 w 1948870"/>
              <a:gd name="connsiteY612" fmla="*/ 1859383 h 2213078"/>
              <a:gd name="connsiteX613" fmla="*/ 12784 w 1948870"/>
              <a:gd name="connsiteY613" fmla="*/ 1830974 h 2213078"/>
              <a:gd name="connsiteX614" fmla="*/ 7102 w 1948870"/>
              <a:gd name="connsiteY614" fmla="*/ 1801145 h 2213078"/>
              <a:gd name="connsiteX615" fmla="*/ 2841 w 1948870"/>
              <a:gd name="connsiteY615" fmla="*/ 1775576 h 2213078"/>
              <a:gd name="connsiteX616" fmla="*/ 0 w 1948870"/>
              <a:gd name="connsiteY616" fmla="*/ 1747167 h 2213078"/>
              <a:gd name="connsiteX617" fmla="*/ 0 w 1948870"/>
              <a:gd name="connsiteY617" fmla="*/ 1720178 h 2213078"/>
              <a:gd name="connsiteX618" fmla="*/ 0 w 1948870"/>
              <a:gd name="connsiteY618" fmla="*/ 1691769 h 2213078"/>
              <a:gd name="connsiteX619" fmla="*/ 1421 w 1948870"/>
              <a:gd name="connsiteY619" fmla="*/ 1663360 h 2213078"/>
              <a:gd name="connsiteX620" fmla="*/ 5682 w 1948870"/>
              <a:gd name="connsiteY620" fmla="*/ 1636371 h 2213078"/>
              <a:gd name="connsiteX621" fmla="*/ 9943 w 1948870"/>
              <a:gd name="connsiteY621" fmla="*/ 1607962 h 2213078"/>
              <a:gd name="connsiteX622" fmla="*/ 17046 w 1948870"/>
              <a:gd name="connsiteY622" fmla="*/ 1579553 h 2213078"/>
              <a:gd name="connsiteX623" fmla="*/ 25568 w 1948870"/>
              <a:gd name="connsiteY623" fmla="*/ 1553984 h 2213078"/>
              <a:gd name="connsiteX624" fmla="*/ 32671 w 1948870"/>
              <a:gd name="connsiteY624" fmla="*/ 1526996 h 2213078"/>
              <a:gd name="connsiteX625" fmla="*/ 45455 w 1948870"/>
              <a:gd name="connsiteY625" fmla="*/ 1500007 h 2213078"/>
              <a:gd name="connsiteX626" fmla="*/ 56818 w 1948870"/>
              <a:gd name="connsiteY626" fmla="*/ 1474439 h 2213078"/>
              <a:gd name="connsiteX627" fmla="*/ 71023 w 1948870"/>
              <a:gd name="connsiteY627" fmla="*/ 1450291 h 2213078"/>
              <a:gd name="connsiteX628" fmla="*/ 85228 w 1948870"/>
              <a:gd name="connsiteY628" fmla="*/ 1424722 h 2213078"/>
              <a:gd name="connsiteX629" fmla="*/ 100853 w 1948870"/>
              <a:gd name="connsiteY629" fmla="*/ 1400575 h 2213078"/>
              <a:gd name="connsiteX630" fmla="*/ 119319 w 1948870"/>
              <a:gd name="connsiteY630" fmla="*/ 1379268 h 2213078"/>
              <a:gd name="connsiteX631" fmla="*/ 150569 w 1948870"/>
              <a:gd name="connsiteY631" fmla="*/ 1340915 h 2213078"/>
              <a:gd name="connsiteX632" fmla="*/ 184660 w 1948870"/>
              <a:gd name="connsiteY632" fmla="*/ 1309665 h 2213078"/>
              <a:gd name="connsiteX633" fmla="*/ 223012 w 1948870"/>
              <a:gd name="connsiteY633" fmla="*/ 1276994 h 2213078"/>
              <a:gd name="connsiteX634" fmla="*/ 259944 w 1948870"/>
              <a:gd name="connsiteY634" fmla="*/ 1251426 h 2213078"/>
              <a:gd name="connsiteX635" fmla="*/ 299717 w 1948870"/>
              <a:gd name="connsiteY635" fmla="*/ 1227278 h 2213078"/>
              <a:gd name="connsiteX636" fmla="*/ 343751 w 1948870"/>
              <a:gd name="connsiteY636" fmla="*/ 1207392 h 2213078"/>
              <a:gd name="connsiteX637" fmla="*/ 387785 w 1948870"/>
              <a:gd name="connsiteY637" fmla="*/ 1190346 h 2213078"/>
              <a:gd name="connsiteX638" fmla="*/ 431820 w 1948870"/>
              <a:gd name="connsiteY638" fmla="*/ 1177562 h 2213078"/>
              <a:gd name="connsiteX639" fmla="*/ 383524 w 1948870"/>
              <a:gd name="connsiteY639" fmla="*/ 1166199 h 2213078"/>
              <a:gd name="connsiteX640" fmla="*/ 338069 w 1948870"/>
              <a:gd name="connsiteY640" fmla="*/ 1151994 h 2213078"/>
              <a:gd name="connsiteX641" fmla="*/ 296876 w 1948870"/>
              <a:gd name="connsiteY641" fmla="*/ 1133528 h 2213078"/>
              <a:gd name="connsiteX642" fmla="*/ 255683 w 1948870"/>
              <a:gd name="connsiteY642" fmla="*/ 1113641 h 2213078"/>
              <a:gd name="connsiteX643" fmla="*/ 218751 w 1948870"/>
              <a:gd name="connsiteY643" fmla="*/ 1092335 h 2213078"/>
              <a:gd name="connsiteX644" fmla="*/ 184660 w 1948870"/>
              <a:gd name="connsiteY644" fmla="*/ 1066766 h 2213078"/>
              <a:gd name="connsiteX645" fmla="*/ 154830 w 1948870"/>
              <a:gd name="connsiteY645" fmla="*/ 1038357 h 2213078"/>
              <a:gd name="connsiteX646" fmla="*/ 126421 w 1948870"/>
              <a:gd name="connsiteY646" fmla="*/ 1008527 h 2213078"/>
              <a:gd name="connsiteX647" fmla="*/ 100853 w 1948870"/>
              <a:gd name="connsiteY647" fmla="*/ 974436 h 2213078"/>
              <a:gd name="connsiteX648" fmla="*/ 79546 w 1948870"/>
              <a:gd name="connsiteY648" fmla="*/ 940345 h 2213078"/>
              <a:gd name="connsiteX649" fmla="*/ 61080 w 1948870"/>
              <a:gd name="connsiteY649" fmla="*/ 903413 h 2213078"/>
              <a:gd name="connsiteX650" fmla="*/ 46875 w 1948870"/>
              <a:gd name="connsiteY650" fmla="*/ 863640 h 2213078"/>
              <a:gd name="connsiteX651" fmla="*/ 35512 w 1948870"/>
              <a:gd name="connsiteY651" fmla="*/ 821027 h 2213078"/>
              <a:gd name="connsiteX652" fmla="*/ 25568 w 1948870"/>
              <a:gd name="connsiteY652" fmla="*/ 776992 h 2213078"/>
              <a:gd name="connsiteX653" fmla="*/ 21307 w 1948870"/>
              <a:gd name="connsiteY653" fmla="*/ 731538 h 2213078"/>
              <a:gd name="connsiteX654" fmla="*/ 19886 w 1948870"/>
              <a:gd name="connsiteY654" fmla="*/ 681821 h 2213078"/>
              <a:gd name="connsiteX655" fmla="*/ 19886 w 1948870"/>
              <a:gd name="connsiteY655" fmla="*/ 650571 h 2213078"/>
              <a:gd name="connsiteX656" fmla="*/ 21307 w 1948870"/>
              <a:gd name="connsiteY656" fmla="*/ 617901 h 2213078"/>
              <a:gd name="connsiteX657" fmla="*/ 25568 w 1948870"/>
              <a:gd name="connsiteY657" fmla="*/ 588071 h 2213078"/>
              <a:gd name="connsiteX658" fmla="*/ 29830 w 1948870"/>
              <a:gd name="connsiteY658" fmla="*/ 556821 h 2213078"/>
              <a:gd name="connsiteX659" fmla="*/ 36932 w 1948870"/>
              <a:gd name="connsiteY659" fmla="*/ 524150 h 2213078"/>
              <a:gd name="connsiteX660" fmla="*/ 44034 w 1948870"/>
              <a:gd name="connsiteY660" fmla="*/ 494321 h 2213078"/>
              <a:gd name="connsiteX661" fmla="*/ 53978 w 1948870"/>
              <a:gd name="connsiteY661" fmla="*/ 463070 h 2213078"/>
              <a:gd name="connsiteX662" fmla="*/ 63921 w 1948870"/>
              <a:gd name="connsiteY662" fmla="*/ 433241 h 2213078"/>
              <a:gd name="connsiteX663" fmla="*/ 73864 w 1948870"/>
              <a:gd name="connsiteY663" fmla="*/ 404832 h 2213078"/>
              <a:gd name="connsiteX664" fmla="*/ 86648 w 1948870"/>
              <a:gd name="connsiteY664" fmla="*/ 375002 h 2213078"/>
              <a:gd name="connsiteX665" fmla="*/ 100853 w 1948870"/>
              <a:gd name="connsiteY665" fmla="*/ 346593 h 2213078"/>
              <a:gd name="connsiteX666" fmla="*/ 115057 w 1948870"/>
              <a:gd name="connsiteY666" fmla="*/ 319604 h 2213078"/>
              <a:gd name="connsiteX667" fmla="*/ 130682 w 1948870"/>
              <a:gd name="connsiteY667" fmla="*/ 291195 h 2213078"/>
              <a:gd name="connsiteX668" fmla="*/ 149148 w 1948870"/>
              <a:gd name="connsiteY668" fmla="*/ 265626 h 2213078"/>
              <a:gd name="connsiteX669" fmla="*/ 166194 w 1948870"/>
              <a:gd name="connsiteY669" fmla="*/ 240058 h 2213078"/>
              <a:gd name="connsiteX670" fmla="*/ 186080 w 1948870"/>
              <a:gd name="connsiteY670" fmla="*/ 215910 h 2213078"/>
              <a:gd name="connsiteX671" fmla="*/ 208808 w 1948870"/>
              <a:gd name="connsiteY671" fmla="*/ 190342 h 2213078"/>
              <a:gd name="connsiteX672" fmla="*/ 230114 w 1948870"/>
              <a:gd name="connsiteY672" fmla="*/ 166194 h 2213078"/>
              <a:gd name="connsiteX673" fmla="*/ 254262 w 1948870"/>
              <a:gd name="connsiteY673" fmla="*/ 143467 h 2213078"/>
              <a:gd name="connsiteX674" fmla="*/ 279831 w 1948870"/>
              <a:gd name="connsiteY674" fmla="*/ 122160 h 2213078"/>
              <a:gd name="connsiteX675" fmla="*/ 306819 w 1948870"/>
              <a:gd name="connsiteY675" fmla="*/ 103694 h 2213078"/>
              <a:gd name="connsiteX676" fmla="*/ 332388 w 1948870"/>
              <a:gd name="connsiteY676" fmla="*/ 86648 h 2213078"/>
              <a:gd name="connsiteX677" fmla="*/ 359376 w 1948870"/>
              <a:gd name="connsiteY677" fmla="*/ 71023 h 2213078"/>
              <a:gd name="connsiteX678" fmla="*/ 386365 w 1948870"/>
              <a:gd name="connsiteY678" fmla="*/ 56819 h 2213078"/>
              <a:gd name="connsiteX679" fmla="*/ 416195 w 1948870"/>
              <a:gd name="connsiteY679" fmla="*/ 42614 h 2213078"/>
              <a:gd name="connsiteX680" fmla="*/ 443183 w 1948870"/>
              <a:gd name="connsiteY680" fmla="*/ 29830 h 2213078"/>
              <a:gd name="connsiteX681" fmla="*/ 473013 w 1948870"/>
              <a:gd name="connsiteY681" fmla="*/ 22728 h 2213078"/>
              <a:gd name="connsiteX682" fmla="*/ 502843 w 1948870"/>
              <a:gd name="connsiteY682" fmla="*/ 14205 h 2213078"/>
              <a:gd name="connsiteX683" fmla="*/ 535513 w 1948870"/>
              <a:gd name="connsiteY683" fmla="*/ 8523 h 2213078"/>
              <a:gd name="connsiteX684" fmla="*/ 565343 w 1948870"/>
              <a:gd name="connsiteY684" fmla="*/ 2841 h 22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</a:cxnLst>
            <a:rect l="l" t="t" r="r" b="b"/>
            <a:pathLst>
              <a:path w="1948870" h="2213078">
                <a:moveTo>
                  <a:pt x="387385" y="1565958"/>
                </a:moveTo>
                <a:lnTo>
                  <a:pt x="371929" y="1577245"/>
                </a:lnTo>
                <a:lnTo>
                  <a:pt x="356474" y="1591355"/>
                </a:lnTo>
                <a:lnTo>
                  <a:pt x="342424" y="1605464"/>
                </a:lnTo>
                <a:lnTo>
                  <a:pt x="329779" y="1620984"/>
                </a:lnTo>
                <a:lnTo>
                  <a:pt x="319944" y="1636504"/>
                </a:lnTo>
                <a:lnTo>
                  <a:pt x="314324" y="1654846"/>
                </a:lnTo>
                <a:lnTo>
                  <a:pt x="308703" y="1676010"/>
                </a:lnTo>
                <a:lnTo>
                  <a:pt x="308703" y="1695763"/>
                </a:lnTo>
                <a:lnTo>
                  <a:pt x="308703" y="1709872"/>
                </a:lnTo>
                <a:lnTo>
                  <a:pt x="312919" y="1719749"/>
                </a:lnTo>
                <a:lnTo>
                  <a:pt x="318539" y="1729625"/>
                </a:lnTo>
                <a:lnTo>
                  <a:pt x="324159" y="1739502"/>
                </a:lnTo>
                <a:lnTo>
                  <a:pt x="333994" y="1747967"/>
                </a:lnTo>
                <a:lnTo>
                  <a:pt x="343829" y="1755022"/>
                </a:lnTo>
                <a:lnTo>
                  <a:pt x="366309" y="1767720"/>
                </a:lnTo>
                <a:close/>
                <a:moveTo>
                  <a:pt x="432345" y="1446029"/>
                </a:moveTo>
                <a:lnTo>
                  <a:pt x="444991" y="1446029"/>
                </a:lnTo>
                <a:lnTo>
                  <a:pt x="454826" y="1450262"/>
                </a:lnTo>
                <a:lnTo>
                  <a:pt x="464661" y="1454495"/>
                </a:lnTo>
                <a:lnTo>
                  <a:pt x="471686" y="1462960"/>
                </a:lnTo>
                <a:lnTo>
                  <a:pt x="478711" y="1472837"/>
                </a:lnTo>
                <a:lnTo>
                  <a:pt x="480116" y="1484124"/>
                </a:lnTo>
                <a:lnTo>
                  <a:pt x="480116" y="1494001"/>
                </a:lnTo>
                <a:lnTo>
                  <a:pt x="444991" y="1828390"/>
                </a:lnTo>
                <a:lnTo>
                  <a:pt x="442181" y="1836856"/>
                </a:lnTo>
                <a:lnTo>
                  <a:pt x="440776" y="1846732"/>
                </a:lnTo>
                <a:lnTo>
                  <a:pt x="435155" y="1852376"/>
                </a:lnTo>
                <a:lnTo>
                  <a:pt x="426725" y="1858020"/>
                </a:lnTo>
                <a:lnTo>
                  <a:pt x="415485" y="1863663"/>
                </a:lnTo>
                <a:lnTo>
                  <a:pt x="402840" y="1866485"/>
                </a:lnTo>
                <a:lnTo>
                  <a:pt x="393005" y="1866485"/>
                </a:lnTo>
                <a:lnTo>
                  <a:pt x="356474" y="1853787"/>
                </a:lnTo>
                <a:lnTo>
                  <a:pt x="319944" y="1841089"/>
                </a:lnTo>
                <a:lnTo>
                  <a:pt x="307298" y="1832623"/>
                </a:lnTo>
                <a:lnTo>
                  <a:pt x="293248" y="1824157"/>
                </a:lnTo>
                <a:lnTo>
                  <a:pt x="279198" y="1814281"/>
                </a:lnTo>
                <a:lnTo>
                  <a:pt x="267958" y="1804404"/>
                </a:lnTo>
                <a:lnTo>
                  <a:pt x="256718" y="1793117"/>
                </a:lnTo>
                <a:lnTo>
                  <a:pt x="246883" y="1780419"/>
                </a:lnTo>
                <a:lnTo>
                  <a:pt x="241262" y="1769131"/>
                </a:lnTo>
                <a:lnTo>
                  <a:pt x="234237" y="1755022"/>
                </a:lnTo>
                <a:lnTo>
                  <a:pt x="230022" y="1740913"/>
                </a:lnTo>
                <a:lnTo>
                  <a:pt x="225807" y="1728214"/>
                </a:lnTo>
                <a:lnTo>
                  <a:pt x="224402" y="1714105"/>
                </a:lnTo>
                <a:lnTo>
                  <a:pt x="221592" y="1698585"/>
                </a:lnTo>
                <a:lnTo>
                  <a:pt x="221592" y="1678832"/>
                </a:lnTo>
                <a:lnTo>
                  <a:pt x="224402" y="1659079"/>
                </a:lnTo>
                <a:lnTo>
                  <a:pt x="227212" y="1640737"/>
                </a:lnTo>
                <a:lnTo>
                  <a:pt x="234237" y="1622395"/>
                </a:lnTo>
                <a:lnTo>
                  <a:pt x="241262" y="1605464"/>
                </a:lnTo>
                <a:lnTo>
                  <a:pt x="249693" y="1587122"/>
                </a:lnTo>
                <a:lnTo>
                  <a:pt x="259528" y="1571602"/>
                </a:lnTo>
                <a:lnTo>
                  <a:pt x="273578" y="1553260"/>
                </a:lnTo>
                <a:lnTo>
                  <a:pt x="284818" y="1539150"/>
                </a:lnTo>
                <a:lnTo>
                  <a:pt x="300273" y="1523630"/>
                </a:lnTo>
                <a:lnTo>
                  <a:pt x="317134" y="1509521"/>
                </a:lnTo>
                <a:lnTo>
                  <a:pt x="336804" y="1496823"/>
                </a:lnTo>
                <a:lnTo>
                  <a:pt x="353664" y="1484124"/>
                </a:lnTo>
                <a:lnTo>
                  <a:pt x="376145" y="1472837"/>
                </a:lnTo>
                <a:lnTo>
                  <a:pt x="397220" y="1460139"/>
                </a:lnTo>
                <a:lnTo>
                  <a:pt x="422510" y="1450262"/>
                </a:lnTo>
                <a:close/>
                <a:moveTo>
                  <a:pt x="610154" y="528411"/>
                </a:moveTo>
                <a:lnTo>
                  <a:pt x="622806" y="528411"/>
                </a:lnTo>
                <a:lnTo>
                  <a:pt x="636864" y="531252"/>
                </a:lnTo>
                <a:lnTo>
                  <a:pt x="649517" y="536934"/>
                </a:lnTo>
                <a:lnTo>
                  <a:pt x="659357" y="545457"/>
                </a:lnTo>
                <a:lnTo>
                  <a:pt x="666387" y="555400"/>
                </a:lnTo>
                <a:lnTo>
                  <a:pt x="672010" y="566764"/>
                </a:lnTo>
                <a:lnTo>
                  <a:pt x="679039" y="579548"/>
                </a:lnTo>
                <a:lnTo>
                  <a:pt x="680445" y="592332"/>
                </a:lnTo>
                <a:lnTo>
                  <a:pt x="684662" y="676139"/>
                </a:lnTo>
                <a:lnTo>
                  <a:pt x="684662" y="690344"/>
                </a:lnTo>
                <a:lnTo>
                  <a:pt x="680445" y="704548"/>
                </a:lnTo>
                <a:lnTo>
                  <a:pt x="676227" y="715912"/>
                </a:lnTo>
                <a:lnTo>
                  <a:pt x="669198" y="725855"/>
                </a:lnTo>
                <a:lnTo>
                  <a:pt x="660763" y="735799"/>
                </a:lnTo>
                <a:lnTo>
                  <a:pt x="649517" y="741480"/>
                </a:lnTo>
                <a:lnTo>
                  <a:pt x="636864" y="745742"/>
                </a:lnTo>
                <a:lnTo>
                  <a:pt x="622806" y="750003"/>
                </a:lnTo>
                <a:lnTo>
                  <a:pt x="610154" y="748583"/>
                </a:lnTo>
                <a:lnTo>
                  <a:pt x="597502" y="745742"/>
                </a:lnTo>
                <a:lnTo>
                  <a:pt x="586255" y="740060"/>
                </a:lnTo>
                <a:lnTo>
                  <a:pt x="576414" y="731537"/>
                </a:lnTo>
                <a:lnTo>
                  <a:pt x="567980" y="721594"/>
                </a:lnTo>
                <a:lnTo>
                  <a:pt x="560950" y="710230"/>
                </a:lnTo>
                <a:lnTo>
                  <a:pt x="556733" y="698867"/>
                </a:lnTo>
                <a:lnTo>
                  <a:pt x="553921" y="684662"/>
                </a:lnTo>
                <a:lnTo>
                  <a:pt x="548298" y="600855"/>
                </a:lnTo>
                <a:lnTo>
                  <a:pt x="551110" y="586650"/>
                </a:lnTo>
                <a:lnTo>
                  <a:pt x="552516" y="572446"/>
                </a:lnTo>
                <a:lnTo>
                  <a:pt x="558139" y="561082"/>
                </a:lnTo>
                <a:lnTo>
                  <a:pt x="563762" y="551139"/>
                </a:lnTo>
                <a:lnTo>
                  <a:pt x="573603" y="542616"/>
                </a:lnTo>
                <a:lnTo>
                  <a:pt x="583443" y="535514"/>
                </a:lnTo>
                <a:lnTo>
                  <a:pt x="597502" y="531252"/>
                </a:lnTo>
                <a:close/>
                <a:moveTo>
                  <a:pt x="1042002" y="465911"/>
                </a:moveTo>
                <a:lnTo>
                  <a:pt x="1056060" y="465911"/>
                </a:lnTo>
                <a:lnTo>
                  <a:pt x="1070119" y="470173"/>
                </a:lnTo>
                <a:lnTo>
                  <a:pt x="1079959" y="474434"/>
                </a:lnTo>
                <a:lnTo>
                  <a:pt x="1091206" y="481536"/>
                </a:lnTo>
                <a:lnTo>
                  <a:pt x="1099641" y="491480"/>
                </a:lnTo>
                <a:lnTo>
                  <a:pt x="1105264" y="501423"/>
                </a:lnTo>
                <a:lnTo>
                  <a:pt x="1110887" y="515627"/>
                </a:lnTo>
                <a:lnTo>
                  <a:pt x="1113699" y="529832"/>
                </a:lnTo>
                <a:lnTo>
                  <a:pt x="1119322" y="613639"/>
                </a:lnTo>
                <a:lnTo>
                  <a:pt x="1119322" y="627844"/>
                </a:lnTo>
                <a:lnTo>
                  <a:pt x="1116511" y="639208"/>
                </a:lnTo>
                <a:lnTo>
                  <a:pt x="1110887" y="653412"/>
                </a:lnTo>
                <a:lnTo>
                  <a:pt x="1103858" y="663355"/>
                </a:lnTo>
                <a:lnTo>
                  <a:pt x="1095423" y="670458"/>
                </a:lnTo>
                <a:lnTo>
                  <a:pt x="1085583" y="678980"/>
                </a:lnTo>
                <a:lnTo>
                  <a:pt x="1071524" y="684662"/>
                </a:lnTo>
                <a:lnTo>
                  <a:pt x="1057466" y="687503"/>
                </a:lnTo>
                <a:lnTo>
                  <a:pt x="1046220" y="687503"/>
                </a:lnTo>
                <a:lnTo>
                  <a:pt x="1032162" y="683242"/>
                </a:lnTo>
                <a:lnTo>
                  <a:pt x="1020915" y="677560"/>
                </a:lnTo>
                <a:lnTo>
                  <a:pt x="1011074" y="669037"/>
                </a:lnTo>
                <a:lnTo>
                  <a:pt x="1002640" y="660514"/>
                </a:lnTo>
                <a:lnTo>
                  <a:pt x="995610" y="649151"/>
                </a:lnTo>
                <a:lnTo>
                  <a:pt x="991393" y="637787"/>
                </a:lnTo>
                <a:lnTo>
                  <a:pt x="988581" y="623582"/>
                </a:lnTo>
                <a:lnTo>
                  <a:pt x="982958" y="539775"/>
                </a:lnTo>
                <a:lnTo>
                  <a:pt x="982958" y="525571"/>
                </a:lnTo>
                <a:lnTo>
                  <a:pt x="985770" y="511366"/>
                </a:lnTo>
                <a:lnTo>
                  <a:pt x="991393" y="500002"/>
                </a:lnTo>
                <a:lnTo>
                  <a:pt x="997016" y="490059"/>
                </a:lnTo>
                <a:lnTo>
                  <a:pt x="1006857" y="480116"/>
                </a:lnTo>
                <a:lnTo>
                  <a:pt x="1016698" y="471593"/>
                </a:lnTo>
                <a:lnTo>
                  <a:pt x="1027944" y="467332"/>
                </a:lnTo>
                <a:close/>
                <a:moveTo>
                  <a:pt x="629264" y="86648"/>
                </a:moveTo>
                <a:lnTo>
                  <a:pt x="599434" y="88069"/>
                </a:lnTo>
                <a:lnTo>
                  <a:pt x="571025" y="90910"/>
                </a:lnTo>
                <a:lnTo>
                  <a:pt x="542616" y="93751"/>
                </a:lnTo>
                <a:lnTo>
                  <a:pt x="515627" y="100853"/>
                </a:lnTo>
                <a:lnTo>
                  <a:pt x="490059" y="107955"/>
                </a:lnTo>
                <a:lnTo>
                  <a:pt x="463070" y="116478"/>
                </a:lnTo>
                <a:lnTo>
                  <a:pt x="438922" y="127842"/>
                </a:lnTo>
                <a:lnTo>
                  <a:pt x="416195" y="140626"/>
                </a:lnTo>
                <a:lnTo>
                  <a:pt x="392047" y="151990"/>
                </a:lnTo>
                <a:lnTo>
                  <a:pt x="367899" y="166194"/>
                </a:lnTo>
                <a:lnTo>
                  <a:pt x="346592" y="181819"/>
                </a:lnTo>
                <a:lnTo>
                  <a:pt x="326706" y="200285"/>
                </a:lnTo>
                <a:lnTo>
                  <a:pt x="306819" y="217331"/>
                </a:lnTo>
                <a:lnTo>
                  <a:pt x="286933" y="235797"/>
                </a:lnTo>
                <a:lnTo>
                  <a:pt x="268467" y="255683"/>
                </a:lnTo>
                <a:lnTo>
                  <a:pt x="250001" y="276990"/>
                </a:lnTo>
                <a:lnTo>
                  <a:pt x="232955" y="296877"/>
                </a:lnTo>
                <a:lnTo>
                  <a:pt x="215910" y="321024"/>
                </a:lnTo>
                <a:lnTo>
                  <a:pt x="188921" y="366479"/>
                </a:lnTo>
                <a:lnTo>
                  <a:pt x="164773" y="417616"/>
                </a:lnTo>
                <a:lnTo>
                  <a:pt x="143466" y="468752"/>
                </a:lnTo>
                <a:lnTo>
                  <a:pt x="126421" y="519889"/>
                </a:lnTo>
                <a:lnTo>
                  <a:pt x="115057" y="573866"/>
                </a:lnTo>
                <a:lnTo>
                  <a:pt x="109375" y="627844"/>
                </a:lnTo>
                <a:lnTo>
                  <a:pt x="106535" y="656253"/>
                </a:lnTo>
                <a:lnTo>
                  <a:pt x="105114" y="681821"/>
                </a:lnTo>
                <a:lnTo>
                  <a:pt x="106535" y="713072"/>
                </a:lnTo>
                <a:lnTo>
                  <a:pt x="109375" y="742901"/>
                </a:lnTo>
                <a:lnTo>
                  <a:pt x="113637" y="774151"/>
                </a:lnTo>
                <a:lnTo>
                  <a:pt x="119319" y="801140"/>
                </a:lnTo>
                <a:lnTo>
                  <a:pt x="125000" y="825288"/>
                </a:lnTo>
                <a:lnTo>
                  <a:pt x="134944" y="850856"/>
                </a:lnTo>
                <a:lnTo>
                  <a:pt x="144887" y="873584"/>
                </a:lnTo>
                <a:lnTo>
                  <a:pt x="154830" y="894891"/>
                </a:lnTo>
                <a:lnTo>
                  <a:pt x="166194" y="914777"/>
                </a:lnTo>
                <a:lnTo>
                  <a:pt x="178978" y="934663"/>
                </a:lnTo>
                <a:lnTo>
                  <a:pt x="193183" y="950289"/>
                </a:lnTo>
                <a:lnTo>
                  <a:pt x="208808" y="968755"/>
                </a:lnTo>
                <a:lnTo>
                  <a:pt x="224433" y="982959"/>
                </a:lnTo>
                <a:lnTo>
                  <a:pt x="240058" y="998584"/>
                </a:lnTo>
                <a:lnTo>
                  <a:pt x="255683" y="1009948"/>
                </a:lnTo>
                <a:lnTo>
                  <a:pt x="274149" y="1022732"/>
                </a:lnTo>
                <a:lnTo>
                  <a:pt x="312501" y="1044039"/>
                </a:lnTo>
                <a:lnTo>
                  <a:pt x="349433" y="1062505"/>
                </a:lnTo>
                <a:lnTo>
                  <a:pt x="387785" y="1076710"/>
                </a:lnTo>
                <a:lnTo>
                  <a:pt x="427558" y="1086653"/>
                </a:lnTo>
                <a:lnTo>
                  <a:pt x="467331" y="1096596"/>
                </a:lnTo>
                <a:lnTo>
                  <a:pt x="505684" y="1102278"/>
                </a:lnTo>
                <a:lnTo>
                  <a:pt x="541195" y="1106539"/>
                </a:lnTo>
                <a:lnTo>
                  <a:pt x="575286" y="1107960"/>
                </a:lnTo>
                <a:lnTo>
                  <a:pt x="576707" y="1117903"/>
                </a:lnTo>
                <a:lnTo>
                  <a:pt x="579548" y="1147733"/>
                </a:lnTo>
                <a:lnTo>
                  <a:pt x="576707" y="1167619"/>
                </a:lnTo>
                <a:lnTo>
                  <a:pt x="572445" y="1190346"/>
                </a:lnTo>
                <a:lnTo>
                  <a:pt x="566763" y="1217335"/>
                </a:lnTo>
                <a:lnTo>
                  <a:pt x="556820" y="1245744"/>
                </a:lnTo>
                <a:lnTo>
                  <a:pt x="555400" y="1247165"/>
                </a:lnTo>
                <a:lnTo>
                  <a:pt x="551138" y="1250006"/>
                </a:lnTo>
                <a:lnTo>
                  <a:pt x="541195" y="1250006"/>
                </a:lnTo>
                <a:lnTo>
                  <a:pt x="515627" y="1251426"/>
                </a:lnTo>
                <a:lnTo>
                  <a:pt x="490059" y="1255688"/>
                </a:lnTo>
                <a:lnTo>
                  <a:pt x="465911" y="1259949"/>
                </a:lnTo>
                <a:lnTo>
                  <a:pt x="438922" y="1265631"/>
                </a:lnTo>
                <a:lnTo>
                  <a:pt x="416195" y="1272733"/>
                </a:lnTo>
                <a:lnTo>
                  <a:pt x="392047" y="1281256"/>
                </a:lnTo>
                <a:lnTo>
                  <a:pt x="367899" y="1291199"/>
                </a:lnTo>
                <a:lnTo>
                  <a:pt x="346592" y="1303983"/>
                </a:lnTo>
                <a:lnTo>
                  <a:pt x="322444" y="1315347"/>
                </a:lnTo>
                <a:lnTo>
                  <a:pt x="302558" y="1326711"/>
                </a:lnTo>
                <a:lnTo>
                  <a:pt x="279831" y="1343756"/>
                </a:lnTo>
                <a:lnTo>
                  <a:pt x="259944" y="1359381"/>
                </a:lnTo>
                <a:lnTo>
                  <a:pt x="240058" y="1375006"/>
                </a:lnTo>
                <a:lnTo>
                  <a:pt x="223012" y="1393472"/>
                </a:lnTo>
                <a:lnTo>
                  <a:pt x="204546" y="1413359"/>
                </a:lnTo>
                <a:lnTo>
                  <a:pt x="186080" y="1433245"/>
                </a:lnTo>
                <a:lnTo>
                  <a:pt x="173296" y="1453132"/>
                </a:lnTo>
                <a:lnTo>
                  <a:pt x="159091" y="1473018"/>
                </a:lnTo>
                <a:lnTo>
                  <a:pt x="146307" y="1492905"/>
                </a:lnTo>
                <a:lnTo>
                  <a:pt x="134944" y="1514211"/>
                </a:lnTo>
                <a:lnTo>
                  <a:pt x="125000" y="1536939"/>
                </a:lnTo>
                <a:lnTo>
                  <a:pt x="115057" y="1558246"/>
                </a:lnTo>
                <a:lnTo>
                  <a:pt x="106535" y="1579553"/>
                </a:lnTo>
                <a:lnTo>
                  <a:pt x="100853" y="1602280"/>
                </a:lnTo>
                <a:lnTo>
                  <a:pt x="95171" y="1626428"/>
                </a:lnTo>
                <a:lnTo>
                  <a:pt x="90909" y="1647735"/>
                </a:lnTo>
                <a:lnTo>
                  <a:pt x="89489" y="1671883"/>
                </a:lnTo>
                <a:lnTo>
                  <a:pt x="86648" y="1693190"/>
                </a:lnTo>
                <a:lnTo>
                  <a:pt x="86648" y="1717337"/>
                </a:lnTo>
                <a:lnTo>
                  <a:pt x="86648" y="1741485"/>
                </a:lnTo>
                <a:lnTo>
                  <a:pt x="89489" y="1762792"/>
                </a:lnTo>
                <a:lnTo>
                  <a:pt x="93750" y="1786940"/>
                </a:lnTo>
                <a:lnTo>
                  <a:pt x="100853" y="1819611"/>
                </a:lnTo>
                <a:lnTo>
                  <a:pt x="110796" y="1846599"/>
                </a:lnTo>
                <a:lnTo>
                  <a:pt x="123580" y="1875009"/>
                </a:lnTo>
                <a:lnTo>
                  <a:pt x="139205" y="1899156"/>
                </a:lnTo>
                <a:lnTo>
                  <a:pt x="154830" y="1919043"/>
                </a:lnTo>
                <a:lnTo>
                  <a:pt x="173296" y="1938929"/>
                </a:lnTo>
                <a:lnTo>
                  <a:pt x="193183" y="1954554"/>
                </a:lnTo>
                <a:lnTo>
                  <a:pt x="214489" y="1968759"/>
                </a:lnTo>
                <a:lnTo>
                  <a:pt x="235796" y="1982964"/>
                </a:lnTo>
                <a:lnTo>
                  <a:pt x="258524" y="1992907"/>
                </a:lnTo>
                <a:lnTo>
                  <a:pt x="279831" y="2002850"/>
                </a:lnTo>
                <a:lnTo>
                  <a:pt x="302558" y="2009952"/>
                </a:lnTo>
                <a:lnTo>
                  <a:pt x="346592" y="2022736"/>
                </a:lnTo>
                <a:lnTo>
                  <a:pt x="383524" y="2028418"/>
                </a:lnTo>
                <a:lnTo>
                  <a:pt x="392047" y="2029839"/>
                </a:lnTo>
                <a:lnTo>
                  <a:pt x="399149" y="2034100"/>
                </a:lnTo>
                <a:lnTo>
                  <a:pt x="406251" y="2038362"/>
                </a:lnTo>
                <a:lnTo>
                  <a:pt x="411933" y="2044043"/>
                </a:lnTo>
                <a:lnTo>
                  <a:pt x="416195" y="2052566"/>
                </a:lnTo>
                <a:lnTo>
                  <a:pt x="419036" y="2059668"/>
                </a:lnTo>
                <a:lnTo>
                  <a:pt x="421877" y="2068191"/>
                </a:lnTo>
                <a:lnTo>
                  <a:pt x="421877" y="2076714"/>
                </a:lnTo>
                <a:lnTo>
                  <a:pt x="417615" y="2102282"/>
                </a:lnTo>
                <a:lnTo>
                  <a:pt x="465911" y="2112225"/>
                </a:lnTo>
                <a:lnTo>
                  <a:pt x="517047" y="2119328"/>
                </a:lnTo>
                <a:lnTo>
                  <a:pt x="575286" y="2126430"/>
                </a:lnTo>
                <a:lnTo>
                  <a:pt x="639207" y="2127850"/>
                </a:lnTo>
                <a:lnTo>
                  <a:pt x="684661" y="2126430"/>
                </a:lnTo>
                <a:lnTo>
                  <a:pt x="730116" y="2123589"/>
                </a:lnTo>
                <a:lnTo>
                  <a:pt x="818185" y="2116487"/>
                </a:lnTo>
                <a:lnTo>
                  <a:pt x="889208" y="2106544"/>
                </a:lnTo>
                <a:lnTo>
                  <a:pt x="946026" y="2098021"/>
                </a:lnTo>
                <a:lnTo>
                  <a:pt x="916196" y="1876429"/>
                </a:lnTo>
                <a:lnTo>
                  <a:pt x="894889" y="1732962"/>
                </a:lnTo>
                <a:lnTo>
                  <a:pt x="873583" y="1589496"/>
                </a:lnTo>
                <a:lnTo>
                  <a:pt x="873583" y="1578132"/>
                </a:lnTo>
                <a:lnTo>
                  <a:pt x="877844" y="1568189"/>
                </a:lnTo>
                <a:lnTo>
                  <a:pt x="882105" y="1558246"/>
                </a:lnTo>
                <a:lnTo>
                  <a:pt x="889208" y="1549723"/>
                </a:lnTo>
                <a:lnTo>
                  <a:pt x="899151" y="1544041"/>
                </a:lnTo>
                <a:lnTo>
                  <a:pt x="909094" y="1539780"/>
                </a:lnTo>
                <a:lnTo>
                  <a:pt x="919037" y="1539780"/>
                </a:lnTo>
                <a:lnTo>
                  <a:pt x="931821" y="1542621"/>
                </a:lnTo>
                <a:lnTo>
                  <a:pt x="991481" y="1559666"/>
                </a:lnTo>
                <a:lnTo>
                  <a:pt x="1046879" y="1573871"/>
                </a:lnTo>
                <a:lnTo>
                  <a:pt x="1096595" y="1582394"/>
                </a:lnTo>
                <a:lnTo>
                  <a:pt x="1120742" y="1583814"/>
                </a:lnTo>
                <a:lnTo>
                  <a:pt x="1142049" y="1583814"/>
                </a:lnTo>
                <a:lnTo>
                  <a:pt x="1154834" y="1583814"/>
                </a:lnTo>
                <a:lnTo>
                  <a:pt x="1196027" y="1579553"/>
                </a:lnTo>
                <a:lnTo>
                  <a:pt x="1234379" y="1573871"/>
                </a:lnTo>
                <a:lnTo>
                  <a:pt x="1269891" y="1563928"/>
                </a:lnTo>
                <a:lnTo>
                  <a:pt x="1303982" y="1552564"/>
                </a:lnTo>
                <a:lnTo>
                  <a:pt x="1335232" y="1538359"/>
                </a:lnTo>
                <a:lnTo>
                  <a:pt x="1363641" y="1522734"/>
                </a:lnTo>
                <a:lnTo>
                  <a:pt x="1392050" y="1504268"/>
                </a:lnTo>
                <a:lnTo>
                  <a:pt x="1414778" y="1484382"/>
                </a:lnTo>
                <a:lnTo>
                  <a:pt x="1437505" y="1464495"/>
                </a:lnTo>
                <a:lnTo>
                  <a:pt x="1458812" y="1444609"/>
                </a:lnTo>
                <a:lnTo>
                  <a:pt x="1477278" y="1423302"/>
                </a:lnTo>
                <a:lnTo>
                  <a:pt x="1492903" y="1403416"/>
                </a:lnTo>
                <a:lnTo>
                  <a:pt x="1508528" y="1380688"/>
                </a:lnTo>
                <a:lnTo>
                  <a:pt x="1521312" y="1360802"/>
                </a:lnTo>
                <a:lnTo>
                  <a:pt x="1542619" y="1323870"/>
                </a:lnTo>
                <a:lnTo>
                  <a:pt x="1546880" y="1316767"/>
                </a:lnTo>
                <a:lnTo>
                  <a:pt x="1551142" y="1311086"/>
                </a:lnTo>
                <a:lnTo>
                  <a:pt x="1562505" y="1303983"/>
                </a:lnTo>
                <a:lnTo>
                  <a:pt x="1576710" y="1301142"/>
                </a:lnTo>
                <a:lnTo>
                  <a:pt x="1582392" y="1299722"/>
                </a:lnTo>
                <a:lnTo>
                  <a:pt x="1590914" y="1301142"/>
                </a:lnTo>
                <a:lnTo>
                  <a:pt x="1620744" y="1305404"/>
                </a:lnTo>
                <a:lnTo>
                  <a:pt x="1651994" y="1306824"/>
                </a:lnTo>
                <a:lnTo>
                  <a:pt x="1674722" y="1306824"/>
                </a:lnTo>
                <a:lnTo>
                  <a:pt x="1694608" y="1305404"/>
                </a:lnTo>
                <a:lnTo>
                  <a:pt x="1714494" y="1301142"/>
                </a:lnTo>
                <a:lnTo>
                  <a:pt x="1734381" y="1296881"/>
                </a:lnTo>
                <a:lnTo>
                  <a:pt x="1751426" y="1291199"/>
                </a:lnTo>
                <a:lnTo>
                  <a:pt x="1769892" y="1284097"/>
                </a:lnTo>
                <a:lnTo>
                  <a:pt x="1785517" y="1275574"/>
                </a:lnTo>
                <a:lnTo>
                  <a:pt x="1799722" y="1265631"/>
                </a:lnTo>
                <a:lnTo>
                  <a:pt x="1813927" y="1255688"/>
                </a:lnTo>
                <a:lnTo>
                  <a:pt x="1825290" y="1245744"/>
                </a:lnTo>
                <a:lnTo>
                  <a:pt x="1835233" y="1232960"/>
                </a:lnTo>
                <a:lnTo>
                  <a:pt x="1845177" y="1221597"/>
                </a:lnTo>
                <a:lnTo>
                  <a:pt x="1853699" y="1210233"/>
                </a:lnTo>
                <a:lnTo>
                  <a:pt x="1857961" y="1196028"/>
                </a:lnTo>
                <a:lnTo>
                  <a:pt x="1860802" y="1181824"/>
                </a:lnTo>
                <a:lnTo>
                  <a:pt x="1860802" y="1167619"/>
                </a:lnTo>
                <a:lnTo>
                  <a:pt x="1860802" y="1153414"/>
                </a:lnTo>
                <a:lnTo>
                  <a:pt x="1857961" y="1140630"/>
                </a:lnTo>
                <a:lnTo>
                  <a:pt x="1853699" y="1127846"/>
                </a:lnTo>
                <a:lnTo>
                  <a:pt x="1845177" y="1113641"/>
                </a:lnTo>
                <a:lnTo>
                  <a:pt x="1835233" y="1102278"/>
                </a:lnTo>
                <a:lnTo>
                  <a:pt x="1825290" y="1089494"/>
                </a:lnTo>
                <a:lnTo>
                  <a:pt x="1813927" y="1079550"/>
                </a:lnTo>
                <a:lnTo>
                  <a:pt x="1799722" y="1069607"/>
                </a:lnTo>
                <a:lnTo>
                  <a:pt x="1785517" y="1059664"/>
                </a:lnTo>
                <a:lnTo>
                  <a:pt x="1769892" y="1052562"/>
                </a:lnTo>
                <a:lnTo>
                  <a:pt x="1751426" y="1046880"/>
                </a:lnTo>
                <a:lnTo>
                  <a:pt x="1734381" y="1039778"/>
                </a:lnTo>
                <a:lnTo>
                  <a:pt x="1714494" y="1034096"/>
                </a:lnTo>
                <a:lnTo>
                  <a:pt x="1694608" y="1032675"/>
                </a:lnTo>
                <a:lnTo>
                  <a:pt x="1674722" y="1028414"/>
                </a:lnTo>
                <a:lnTo>
                  <a:pt x="1651994" y="1028414"/>
                </a:lnTo>
                <a:lnTo>
                  <a:pt x="1620744" y="1029834"/>
                </a:lnTo>
                <a:lnTo>
                  <a:pt x="1588074" y="1036937"/>
                </a:lnTo>
                <a:lnTo>
                  <a:pt x="1558244" y="1044039"/>
                </a:lnTo>
                <a:lnTo>
                  <a:pt x="1531255" y="1053982"/>
                </a:lnTo>
                <a:lnTo>
                  <a:pt x="1507107" y="1068187"/>
                </a:lnTo>
                <a:lnTo>
                  <a:pt x="1484380" y="1086653"/>
                </a:lnTo>
                <a:lnTo>
                  <a:pt x="1467335" y="1103698"/>
                </a:lnTo>
                <a:lnTo>
                  <a:pt x="1461653" y="1113641"/>
                </a:lnTo>
                <a:lnTo>
                  <a:pt x="1454550" y="1123585"/>
                </a:lnTo>
                <a:lnTo>
                  <a:pt x="1451709" y="1132107"/>
                </a:lnTo>
                <a:lnTo>
                  <a:pt x="1448869" y="1137789"/>
                </a:lnTo>
                <a:lnTo>
                  <a:pt x="1448869" y="1140630"/>
                </a:lnTo>
                <a:lnTo>
                  <a:pt x="1444607" y="1147733"/>
                </a:lnTo>
                <a:lnTo>
                  <a:pt x="1444607" y="1150573"/>
                </a:lnTo>
                <a:lnTo>
                  <a:pt x="1434664" y="1186085"/>
                </a:lnTo>
                <a:lnTo>
                  <a:pt x="1419039" y="1225858"/>
                </a:lnTo>
                <a:lnTo>
                  <a:pt x="1409096" y="1247165"/>
                </a:lnTo>
                <a:lnTo>
                  <a:pt x="1397732" y="1269892"/>
                </a:lnTo>
                <a:lnTo>
                  <a:pt x="1383527" y="1291199"/>
                </a:lnTo>
                <a:lnTo>
                  <a:pt x="1367902" y="1313926"/>
                </a:lnTo>
                <a:lnTo>
                  <a:pt x="1350857" y="1335233"/>
                </a:lnTo>
                <a:lnTo>
                  <a:pt x="1330970" y="1355120"/>
                </a:lnTo>
                <a:lnTo>
                  <a:pt x="1311084" y="1373586"/>
                </a:lnTo>
                <a:lnTo>
                  <a:pt x="1289777" y="1386370"/>
                </a:lnTo>
                <a:lnTo>
                  <a:pt x="1264209" y="1400575"/>
                </a:lnTo>
                <a:lnTo>
                  <a:pt x="1235800" y="1410518"/>
                </a:lnTo>
                <a:lnTo>
                  <a:pt x="1208811" y="1419041"/>
                </a:lnTo>
                <a:lnTo>
                  <a:pt x="1174720" y="1420461"/>
                </a:lnTo>
                <a:lnTo>
                  <a:pt x="1151993" y="1420461"/>
                </a:lnTo>
                <a:lnTo>
                  <a:pt x="1130686" y="1419041"/>
                </a:lnTo>
                <a:lnTo>
                  <a:pt x="1107958" y="1416200"/>
                </a:lnTo>
                <a:lnTo>
                  <a:pt x="1086651" y="1413359"/>
                </a:lnTo>
                <a:lnTo>
                  <a:pt x="1042617" y="1400575"/>
                </a:lnTo>
                <a:lnTo>
                  <a:pt x="1001424" y="1384950"/>
                </a:lnTo>
                <a:lnTo>
                  <a:pt x="961651" y="1366484"/>
                </a:lnTo>
                <a:lnTo>
                  <a:pt x="921878" y="1346597"/>
                </a:lnTo>
                <a:lnTo>
                  <a:pt x="848014" y="1303983"/>
                </a:lnTo>
                <a:lnTo>
                  <a:pt x="798298" y="1272733"/>
                </a:lnTo>
                <a:lnTo>
                  <a:pt x="752844" y="1250006"/>
                </a:lnTo>
                <a:lnTo>
                  <a:pt x="742900" y="1242903"/>
                </a:lnTo>
                <a:lnTo>
                  <a:pt x="728696" y="1231540"/>
                </a:lnTo>
                <a:lnTo>
                  <a:pt x="723014" y="1225858"/>
                </a:lnTo>
                <a:lnTo>
                  <a:pt x="718753" y="1217335"/>
                </a:lnTo>
                <a:lnTo>
                  <a:pt x="714491" y="1210233"/>
                </a:lnTo>
                <a:lnTo>
                  <a:pt x="714491" y="1201710"/>
                </a:lnTo>
                <a:lnTo>
                  <a:pt x="710230" y="1147733"/>
                </a:lnTo>
                <a:lnTo>
                  <a:pt x="710230" y="1137789"/>
                </a:lnTo>
                <a:lnTo>
                  <a:pt x="713071" y="1130687"/>
                </a:lnTo>
                <a:lnTo>
                  <a:pt x="715912" y="1123585"/>
                </a:lnTo>
                <a:lnTo>
                  <a:pt x="720173" y="1117903"/>
                </a:lnTo>
                <a:lnTo>
                  <a:pt x="725855" y="1112221"/>
                </a:lnTo>
                <a:lnTo>
                  <a:pt x="732957" y="1106539"/>
                </a:lnTo>
                <a:lnTo>
                  <a:pt x="740059" y="1103698"/>
                </a:lnTo>
                <a:lnTo>
                  <a:pt x="748582" y="1102278"/>
                </a:lnTo>
                <a:lnTo>
                  <a:pt x="795457" y="1092335"/>
                </a:lnTo>
                <a:lnTo>
                  <a:pt x="842332" y="1082391"/>
                </a:lnTo>
                <a:lnTo>
                  <a:pt x="884946" y="1068187"/>
                </a:lnTo>
                <a:lnTo>
                  <a:pt x="926140" y="1049721"/>
                </a:lnTo>
                <a:lnTo>
                  <a:pt x="963071" y="1029834"/>
                </a:lnTo>
                <a:lnTo>
                  <a:pt x="998583" y="1008527"/>
                </a:lnTo>
                <a:lnTo>
                  <a:pt x="1031254" y="982959"/>
                </a:lnTo>
                <a:lnTo>
                  <a:pt x="1058242" y="957391"/>
                </a:lnTo>
                <a:lnTo>
                  <a:pt x="1085231" y="927561"/>
                </a:lnTo>
                <a:lnTo>
                  <a:pt x="1106538" y="894891"/>
                </a:lnTo>
                <a:lnTo>
                  <a:pt x="1126424" y="860799"/>
                </a:lnTo>
                <a:lnTo>
                  <a:pt x="1142049" y="825288"/>
                </a:lnTo>
                <a:lnTo>
                  <a:pt x="1154834" y="786936"/>
                </a:lnTo>
                <a:lnTo>
                  <a:pt x="1164777" y="747163"/>
                </a:lnTo>
                <a:lnTo>
                  <a:pt x="1169038" y="705969"/>
                </a:lnTo>
                <a:lnTo>
                  <a:pt x="1170459" y="661935"/>
                </a:lnTo>
                <a:lnTo>
                  <a:pt x="1170459" y="636367"/>
                </a:lnTo>
                <a:lnTo>
                  <a:pt x="1169038" y="607957"/>
                </a:lnTo>
                <a:lnTo>
                  <a:pt x="1166197" y="582389"/>
                </a:lnTo>
                <a:lnTo>
                  <a:pt x="1160515" y="556821"/>
                </a:lnTo>
                <a:lnTo>
                  <a:pt x="1149152" y="504264"/>
                </a:lnTo>
                <a:lnTo>
                  <a:pt x="1132106" y="454548"/>
                </a:lnTo>
                <a:lnTo>
                  <a:pt x="1110799" y="404832"/>
                </a:lnTo>
                <a:lnTo>
                  <a:pt x="1085231" y="356536"/>
                </a:lnTo>
                <a:lnTo>
                  <a:pt x="1071026" y="335229"/>
                </a:lnTo>
                <a:lnTo>
                  <a:pt x="1055401" y="311081"/>
                </a:lnTo>
                <a:lnTo>
                  <a:pt x="1038356" y="291195"/>
                </a:lnTo>
                <a:lnTo>
                  <a:pt x="1021310" y="269888"/>
                </a:lnTo>
                <a:lnTo>
                  <a:pt x="1002844" y="250001"/>
                </a:lnTo>
                <a:lnTo>
                  <a:pt x="982958" y="230115"/>
                </a:lnTo>
                <a:lnTo>
                  <a:pt x="963071" y="211649"/>
                </a:lnTo>
                <a:lnTo>
                  <a:pt x="943185" y="196024"/>
                </a:lnTo>
                <a:lnTo>
                  <a:pt x="921878" y="180399"/>
                </a:lnTo>
                <a:lnTo>
                  <a:pt x="897730" y="163353"/>
                </a:lnTo>
                <a:lnTo>
                  <a:pt x="873583" y="150569"/>
                </a:lnTo>
                <a:lnTo>
                  <a:pt x="849435" y="137785"/>
                </a:lnTo>
                <a:lnTo>
                  <a:pt x="823866" y="126421"/>
                </a:lnTo>
                <a:lnTo>
                  <a:pt x="798298" y="116478"/>
                </a:lnTo>
                <a:lnTo>
                  <a:pt x="772730" y="106535"/>
                </a:lnTo>
                <a:lnTo>
                  <a:pt x="744321" y="100853"/>
                </a:lnTo>
                <a:lnTo>
                  <a:pt x="715912" y="93751"/>
                </a:lnTo>
                <a:lnTo>
                  <a:pt x="688923" y="90910"/>
                </a:lnTo>
                <a:lnTo>
                  <a:pt x="659093" y="88069"/>
                </a:lnTo>
                <a:close/>
                <a:moveTo>
                  <a:pt x="596593" y="0"/>
                </a:moveTo>
                <a:lnTo>
                  <a:pt x="629264" y="0"/>
                </a:lnTo>
                <a:lnTo>
                  <a:pt x="660514" y="0"/>
                </a:lnTo>
                <a:lnTo>
                  <a:pt x="690343" y="2841"/>
                </a:lnTo>
                <a:lnTo>
                  <a:pt x="723014" y="7103"/>
                </a:lnTo>
                <a:lnTo>
                  <a:pt x="752844" y="12784"/>
                </a:lnTo>
                <a:lnTo>
                  <a:pt x="784094" y="19887"/>
                </a:lnTo>
                <a:lnTo>
                  <a:pt x="813923" y="29830"/>
                </a:lnTo>
                <a:lnTo>
                  <a:pt x="842332" y="41194"/>
                </a:lnTo>
                <a:lnTo>
                  <a:pt x="869321" y="52557"/>
                </a:lnTo>
                <a:lnTo>
                  <a:pt x="897730" y="66762"/>
                </a:lnTo>
                <a:lnTo>
                  <a:pt x="926140" y="80967"/>
                </a:lnTo>
                <a:lnTo>
                  <a:pt x="951708" y="96592"/>
                </a:lnTo>
                <a:lnTo>
                  <a:pt x="977276" y="113637"/>
                </a:lnTo>
                <a:lnTo>
                  <a:pt x="1002844" y="133524"/>
                </a:lnTo>
                <a:lnTo>
                  <a:pt x="1026992" y="151990"/>
                </a:lnTo>
                <a:lnTo>
                  <a:pt x="1048299" y="173296"/>
                </a:lnTo>
                <a:lnTo>
                  <a:pt x="1071026" y="196024"/>
                </a:lnTo>
                <a:lnTo>
                  <a:pt x="1092333" y="220172"/>
                </a:lnTo>
                <a:lnTo>
                  <a:pt x="1112220" y="244320"/>
                </a:lnTo>
                <a:lnTo>
                  <a:pt x="1130686" y="267047"/>
                </a:lnTo>
                <a:lnTo>
                  <a:pt x="1149152" y="294036"/>
                </a:lnTo>
                <a:lnTo>
                  <a:pt x="1164777" y="321024"/>
                </a:lnTo>
                <a:lnTo>
                  <a:pt x="1180402" y="349434"/>
                </a:lnTo>
                <a:lnTo>
                  <a:pt x="1194606" y="376422"/>
                </a:lnTo>
                <a:lnTo>
                  <a:pt x="1208811" y="407672"/>
                </a:lnTo>
                <a:lnTo>
                  <a:pt x="1218754" y="437502"/>
                </a:lnTo>
                <a:lnTo>
                  <a:pt x="1228697" y="467332"/>
                </a:lnTo>
                <a:lnTo>
                  <a:pt x="1238641" y="498582"/>
                </a:lnTo>
                <a:lnTo>
                  <a:pt x="1244322" y="529832"/>
                </a:lnTo>
                <a:lnTo>
                  <a:pt x="1250004" y="562503"/>
                </a:lnTo>
                <a:lnTo>
                  <a:pt x="1254266" y="593753"/>
                </a:lnTo>
                <a:lnTo>
                  <a:pt x="1258527" y="627844"/>
                </a:lnTo>
                <a:lnTo>
                  <a:pt x="1258527" y="661935"/>
                </a:lnTo>
                <a:lnTo>
                  <a:pt x="1255686" y="711651"/>
                </a:lnTo>
                <a:lnTo>
                  <a:pt x="1250004" y="759947"/>
                </a:lnTo>
                <a:lnTo>
                  <a:pt x="1240061" y="805402"/>
                </a:lnTo>
                <a:lnTo>
                  <a:pt x="1228697" y="849436"/>
                </a:lnTo>
                <a:lnTo>
                  <a:pt x="1210231" y="889209"/>
                </a:lnTo>
                <a:lnTo>
                  <a:pt x="1190345" y="928982"/>
                </a:lnTo>
                <a:lnTo>
                  <a:pt x="1166197" y="967334"/>
                </a:lnTo>
                <a:lnTo>
                  <a:pt x="1139208" y="1000005"/>
                </a:lnTo>
                <a:lnTo>
                  <a:pt x="1107958" y="1032675"/>
                </a:lnTo>
                <a:lnTo>
                  <a:pt x="1075288" y="1062505"/>
                </a:lnTo>
                <a:lnTo>
                  <a:pt x="1036935" y="1088073"/>
                </a:lnTo>
                <a:lnTo>
                  <a:pt x="997163" y="1112221"/>
                </a:lnTo>
                <a:lnTo>
                  <a:pt x="953128" y="1133528"/>
                </a:lnTo>
                <a:lnTo>
                  <a:pt x="907674" y="1151994"/>
                </a:lnTo>
                <a:lnTo>
                  <a:pt x="857958" y="1167619"/>
                </a:lnTo>
                <a:lnTo>
                  <a:pt x="805401" y="1180403"/>
                </a:lnTo>
                <a:lnTo>
                  <a:pt x="848014" y="1201710"/>
                </a:lnTo>
                <a:lnTo>
                  <a:pt x="892049" y="1227278"/>
                </a:lnTo>
                <a:lnTo>
                  <a:pt x="958810" y="1267051"/>
                </a:lnTo>
                <a:lnTo>
                  <a:pt x="992901" y="1285517"/>
                </a:lnTo>
                <a:lnTo>
                  <a:pt x="1026992" y="1301142"/>
                </a:lnTo>
                <a:lnTo>
                  <a:pt x="1062504" y="1315347"/>
                </a:lnTo>
                <a:lnTo>
                  <a:pt x="1098015" y="1326711"/>
                </a:lnTo>
                <a:lnTo>
                  <a:pt x="1136368" y="1333813"/>
                </a:lnTo>
                <a:lnTo>
                  <a:pt x="1154834" y="1335233"/>
                </a:lnTo>
                <a:lnTo>
                  <a:pt x="1171879" y="1335233"/>
                </a:lnTo>
                <a:lnTo>
                  <a:pt x="1194606" y="1333813"/>
                </a:lnTo>
                <a:lnTo>
                  <a:pt x="1214493" y="1326711"/>
                </a:lnTo>
                <a:lnTo>
                  <a:pt x="1231538" y="1319608"/>
                </a:lnTo>
                <a:lnTo>
                  <a:pt x="1250004" y="1309665"/>
                </a:lnTo>
                <a:lnTo>
                  <a:pt x="1265629" y="1296881"/>
                </a:lnTo>
                <a:lnTo>
                  <a:pt x="1279834" y="1284097"/>
                </a:lnTo>
                <a:lnTo>
                  <a:pt x="1294039" y="1269892"/>
                </a:lnTo>
                <a:lnTo>
                  <a:pt x="1305402" y="1252847"/>
                </a:lnTo>
                <a:lnTo>
                  <a:pt x="1315345" y="1237222"/>
                </a:lnTo>
                <a:lnTo>
                  <a:pt x="1325289" y="1220176"/>
                </a:lnTo>
                <a:lnTo>
                  <a:pt x="1340914" y="1186085"/>
                </a:lnTo>
                <a:lnTo>
                  <a:pt x="1353698" y="1153414"/>
                </a:lnTo>
                <a:lnTo>
                  <a:pt x="1362221" y="1127846"/>
                </a:lnTo>
                <a:lnTo>
                  <a:pt x="1365061" y="1113641"/>
                </a:lnTo>
                <a:lnTo>
                  <a:pt x="1369323" y="1096596"/>
                </a:lnTo>
                <a:lnTo>
                  <a:pt x="1372164" y="1088073"/>
                </a:lnTo>
                <a:lnTo>
                  <a:pt x="1375005" y="1079550"/>
                </a:lnTo>
                <a:lnTo>
                  <a:pt x="1379266" y="1073869"/>
                </a:lnTo>
                <a:lnTo>
                  <a:pt x="1384948" y="1068187"/>
                </a:lnTo>
                <a:lnTo>
                  <a:pt x="1394891" y="1053982"/>
                </a:lnTo>
                <a:lnTo>
                  <a:pt x="1407675" y="1039778"/>
                </a:lnTo>
                <a:lnTo>
                  <a:pt x="1419039" y="1028414"/>
                </a:lnTo>
                <a:lnTo>
                  <a:pt x="1433244" y="1017050"/>
                </a:lnTo>
                <a:lnTo>
                  <a:pt x="1447448" y="1004266"/>
                </a:lnTo>
                <a:lnTo>
                  <a:pt x="1461653" y="994323"/>
                </a:lnTo>
                <a:lnTo>
                  <a:pt x="1494323" y="977277"/>
                </a:lnTo>
                <a:lnTo>
                  <a:pt x="1531255" y="960232"/>
                </a:lnTo>
                <a:lnTo>
                  <a:pt x="1568187" y="950289"/>
                </a:lnTo>
                <a:lnTo>
                  <a:pt x="1610801" y="944607"/>
                </a:lnTo>
                <a:lnTo>
                  <a:pt x="1651994" y="943186"/>
                </a:lnTo>
                <a:lnTo>
                  <a:pt x="1681824" y="943186"/>
                </a:lnTo>
                <a:lnTo>
                  <a:pt x="1711654" y="947448"/>
                </a:lnTo>
                <a:lnTo>
                  <a:pt x="1740063" y="953129"/>
                </a:lnTo>
                <a:lnTo>
                  <a:pt x="1767051" y="958811"/>
                </a:lnTo>
                <a:lnTo>
                  <a:pt x="1794040" y="968755"/>
                </a:lnTo>
                <a:lnTo>
                  <a:pt x="1818188" y="980118"/>
                </a:lnTo>
                <a:lnTo>
                  <a:pt x="1840915" y="992902"/>
                </a:lnTo>
                <a:lnTo>
                  <a:pt x="1860802" y="1008527"/>
                </a:lnTo>
                <a:lnTo>
                  <a:pt x="1880688" y="1024152"/>
                </a:lnTo>
                <a:lnTo>
                  <a:pt x="1899154" y="1042618"/>
                </a:lnTo>
                <a:lnTo>
                  <a:pt x="1913359" y="1059664"/>
                </a:lnTo>
                <a:lnTo>
                  <a:pt x="1924722" y="1079550"/>
                </a:lnTo>
                <a:lnTo>
                  <a:pt x="1934666" y="1100857"/>
                </a:lnTo>
                <a:lnTo>
                  <a:pt x="1943188" y="1122164"/>
                </a:lnTo>
                <a:lnTo>
                  <a:pt x="1947450" y="1146312"/>
                </a:lnTo>
                <a:lnTo>
                  <a:pt x="1948870" y="1167619"/>
                </a:lnTo>
                <a:lnTo>
                  <a:pt x="1947450" y="1191767"/>
                </a:lnTo>
                <a:lnTo>
                  <a:pt x="1943188" y="1213074"/>
                </a:lnTo>
                <a:lnTo>
                  <a:pt x="1934666" y="1235801"/>
                </a:lnTo>
                <a:lnTo>
                  <a:pt x="1924722" y="1255688"/>
                </a:lnTo>
                <a:lnTo>
                  <a:pt x="1913359" y="1275574"/>
                </a:lnTo>
                <a:lnTo>
                  <a:pt x="1899154" y="1295460"/>
                </a:lnTo>
                <a:lnTo>
                  <a:pt x="1880688" y="1311086"/>
                </a:lnTo>
                <a:lnTo>
                  <a:pt x="1860802" y="1329552"/>
                </a:lnTo>
                <a:lnTo>
                  <a:pt x="1840915" y="1343756"/>
                </a:lnTo>
                <a:lnTo>
                  <a:pt x="1818188" y="1355120"/>
                </a:lnTo>
                <a:lnTo>
                  <a:pt x="1794040" y="1366484"/>
                </a:lnTo>
                <a:lnTo>
                  <a:pt x="1767051" y="1376427"/>
                </a:lnTo>
                <a:lnTo>
                  <a:pt x="1740063" y="1384950"/>
                </a:lnTo>
                <a:lnTo>
                  <a:pt x="1711654" y="1390631"/>
                </a:lnTo>
                <a:lnTo>
                  <a:pt x="1681824" y="1393472"/>
                </a:lnTo>
                <a:lnTo>
                  <a:pt x="1651994" y="1394893"/>
                </a:lnTo>
                <a:lnTo>
                  <a:pt x="1627846" y="1393472"/>
                </a:lnTo>
                <a:lnTo>
                  <a:pt x="1605119" y="1390631"/>
                </a:lnTo>
                <a:lnTo>
                  <a:pt x="1576710" y="1434666"/>
                </a:lnTo>
                <a:lnTo>
                  <a:pt x="1561085" y="1457393"/>
                </a:lnTo>
                <a:lnTo>
                  <a:pt x="1542619" y="1480120"/>
                </a:lnTo>
                <a:lnTo>
                  <a:pt x="1522732" y="1502848"/>
                </a:lnTo>
                <a:lnTo>
                  <a:pt x="1501426" y="1526996"/>
                </a:lnTo>
                <a:lnTo>
                  <a:pt x="1477278" y="1548303"/>
                </a:lnTo>
                <a:lnTo>
                  <a:pt x="1451709" y="1568189"/>
                </a:lnTo>
                <a:lnTo>
                  <a:pt x="1421880" y="1588075"/>
                </a:lnTo>
                <a:lnTo>
                  <a:pt x="1392050" y="1606541"/>
                </a:lnTo>
                <a:lnTo>
                  <a:pt x="1359380" y="1623587"/>
                </a:lnTo>
                <a:lnTo>
                  <a:pt x="1323868" y="1637792"/>
                </a:lnTo>
                <a:lnTo>
                  <a:pt x="1285516" y="1650576"/>
                </a:lnTo>
                <a:lnTo>
                  <a:pt x="1245743" y="1660519"/>
                </a:lnTo>
                <a:lnTo>
                  <a:pt x="1204550" y="1667621"/>
                </a:lnTo>
                <a:lnTo>
                  <a:pt x="1159095" y="1671883"/>
                </a:lnTo>
                <a:lnTo>
                  <a:pt x="1134947" y="1671883"/>
                </a:lnTo>
                <a:lnTo>
                  <a:pt x="1112220" y="1670462"/>
                </a:lnTo>
                <a:lnTo>
                  <a:pt x="1065345" y="1666201"/>
                </a:lnTo>
                <a:lnTo>
                  <a:pt x="1017049" y="1656258"/>
                </a:lnTo>
                <a:lnTo>
                  <a:pt x="971594" y="1646314"/>
                </a:lnTo>
                <a:lnTo>
                  <a:pt x="995742" y="1813929"/>
                </a:lnTo>
                <a:lnTo>
                  <a:pt x="1017049" y="1965918"/>
                </a:lnTo>
                <a:lnTo>
                  <a:pt x="1036935" y="2126430"/>
                </a:lnTo>
                <a:lnTo>
                  <a:pt x="1036935" y="2133532"/>
                </a:lnTo>
                <a:lnTo>
                  <a:pt x="1036935" y="2142055"/>
                </a:lnTo>
                <a:lnTo>
                  <a:pt x="1035515" y="2149157"/>
                </a:lnTo>
                <a:lnTo>
                  <a:pt x="1031254" y="2156260"/>
                </a:lnTo>
                <a:lnTo>
                  <a:pt x="1025572" y="2161942"/>
                </a:lnTo>
                <a:lnTo>
                  <a:pt x="1018469" y="2167623"/>
                </a:lnTo>
                <a:lnTo>
                  <a:pt x="1011367" y="2171885"/>
                </a:lnTo>
                <a:lnTo>
                  <a:pt x="1002844" y="2173305"/>
                </a:lnTo>
                <a:lnTo>
                  <a:pt x="968753" y="2181828"/>
                </a:lnTo>
                <a:lnTo>
                  <a:pt x="887787" y="2193192"/>
                </a:lnTo>
                <a:lnTo>
                  <a:pt x="833810" y="2201714"/>
                </a:lnTo>
                <a:lnTo>
                  <a:pt x="772730" y="2207396"/>
                </a:lnTo>
                <a:lnTo>
                  <a:pt x="705968" y="2211658"/>
                </a:lnTo>
                <a:lnTo>
                  <a:pt x="639207" y="2213078"/>
                </a:lnTo>
                <a:lnTo>
                  <a:pt x="596593" y="2213078"/>
                </a:lnTo>
                <a:lnTo>
                  <a:pt x="556820" y="2211658"/>
                </a:lnTo>
                <a:lnTo>
                  <a:pt x="519888" y="2207396"/>
                </a:lnTo>
                <a:lnTo>
                  <a:pt x="482956" y="2203135"/>
                </a:lnTo>
                <a:lnTo>
                  <a:pt x="447445" y="2197453"/>
                </a:lnTo>
                <a:lnTo>
                  <a:pt x="416195" y="2190351"/>
                </a:lnTo>
                <a:lnTo>
                  <a:pt x="386365" y="2181828"/>
                </a:lnTo>
                <a:lnTo>
                  <a:pt x="356535" y="2171885"/>
                </a:lnTo>
                <a:lnTo>
                  <a:pt x="349433" y="2170464"/>
                </a:lnTo>
                <a:lnTo>
                  <a:pt x="343751" y="2166203"/>
                </a:lnTo>
                <a:lnTo>
                  <a:pt x="333808" y="2153419"/>
                </a:lnTo>
                <a:lnTo>
                  <a:pt x="329547" y="2142055"/>
                </a:lnTo>
                <a:lnTo>
                  <a:pt x="328126" y="2133532"/>
                </a:lnTo>
                <a:lnTo>
                  <a:pt x="328126" y="2127850"/>
                </a:lnTo>
                <a:lnTo>
                  <a:pt x="329547" y="2107964"/>
                </a:lnTo>
                <a:lnTo>
                  <a:pt x="298297" y="2099441"/>
                </a:lnTo>
                <a:lnTo>
                  <a:pt x="267046" y="2089498"/>
                </a:lnTo>
                <a:lnTo>
                  <a:pt x="235796" y="2078134"/>
                </a:lnTo>
                <a:lnTo>
                  <a:pt x="208808" y="2066771"/>
                </a:lnTo>
                <a:lnTo>
                  <a:pt x="183239" y="2052566"/>
                </a:lnTo>
                <a:lnTo>
                  <a:pt x="156251" y="2036941"/>
                </a:lnTo>
                <a:lnTo>
                  <a:pt x="134944" y="2018475"/>
                </a:lnTo>
                <a:lnTo>
                  <a:pt x="113637" y="2000009"/>
                </a:lnTo>
                <a:lnTo>
                  <a:pt x="93750" y="1980123"/>
                </a:lnTo>
                <a:lnTo>
                  <a:pt x="75284" y="1958816"/>
                </a:lnTo>
                <a:lnTo>
                  <a:pt x="59659" y="1934668"/>
                </a:lnTo>
                <a:lnTo>
                  <a:pt x="45455" y="1910520"/>
                </a:lnTo>
                <a:lnTo>
                  <a:pt x="31250" y="1884952"/>
                </a:lnTo>
                <a:lnTo>
                  <a:pt x="21307" y="1859383"/>
                </a:lnTo>
                <a:lnTo>
                  <a:pt x="12784" y="1830974"/>
                </a:lnTo>
                <a:lnTo>
                  <a:pt x="7102" y="1801145"/>
                </a:lnTo>
                <a:lnTo>
                  <a:pt x="2841" y="1775576"/>
                </a:lnTo>
                <a:lnTo>
                  <a:pt x="0" y="1747167"/>
                </a:lnTo>
                <a:lnTo>
                  <a:pt x="0" y="1720178"/>
                </a:lnTo>
                <a:lnTo>
                  <a:pt x="0" y="1691769"/>
                </a:lnTo>
                <a:lnTo>
                  <a:pt x="1421" y="1663360"/>
                </a:lnTo>
                <a:lnTo>
                  <a:pt x="5682" y="1636371"/>
                </a:lnTo>
                <a:lnTo>
                  <a:pt x="9943" y="1607962"/>
                </a:lnTo>
                <a:lnTo>
                  <a:pt x="17046" y="1579553"/>
                </a:lnTo>
                <a:lnTo>
                  <a:pt x="25568" y="1553984"/>
                </a:lnTo>
                <a:lnTo>
                  <a:pt x="32671" y="1526996"/>
                </a:lnTo>
                <a:lnTo>
                  <a:pt x="45455" y="1500007"/>
                </a:lnTo>
                <a:lnTo>
                  <a:pt x="56818" y="1474439"/>
                </a:lnTo>
                <a:lnTo>
                  <a:pt x="71023" y="1450291"/>
                </a:lnTo>
                <a:lnTo>
                  <a:pt x="85228" y="1424722"/>
                </a:lnTo>
                <a:lnTo>
                  <a:pt x="100853" y="1400575"/>
                </a:lnTo>
                <a:lnTo>
                  <a:pt x="119319" y="1379268"/>
                </a:lnTo>
                <a:lnTo>
                  <a:pt x="150569" y="1340915"/>
                </a:lnTo>
                <a:lnTo>
                  <a:pt x="184660" y="1309665"/>
                </a:lnTo>
                <a:lnTo>
                  <a:pt x="223012" y="1276994"/>
                </a:lnTo>
                <a:lnTo>
                  <a:pt x="259944" y="1251426"/>
                </a:lnTo>
                <a:lnTo>
                  <a:pt x="299717" y="1227278"/>
                </a:lnTo>
                <a:lnTo>
                  <a:pt x="343751" y="1207392"/>
                </a:lnTo>
                <a:lnTo>
                  <a:pt x="387785" y="1190346"/>
                </a:lnTo>
                <a:lnTo>
                  <a:pt x="431820" y="1177562"/>
                </a:lnTo>
                <a:lnTo>
                  <a:pt x="383524" y="1166199"/>
                </a:lnTo>
                <a:lnTo>
                  <a:pt x="338069" y="1151994"/>
                </a:lnTo>
                <a:lnTo>
                  <a:pt x="296876" y="1133528"/>
                </a:lnTo>
                <a:lnTo>
                  <a:pt x="255683" y="1113641"/>
                </a:lnTo>
                <a:lnTo>
                  <a:pt x="218751" y="1092335"/>
                </a:lnTo>
                <a:lnTo>
                  <a:pt x="184660" y="1066766"/>
                </a:lnTo>
                <a:lnTo>
                  <a:pt x="154830" y="1038357"/>
                </a:lnTo>
                <a:lnTo>
                  <a:pt x="126421" y="1008527"/>
                </a:lnTo>
                <a:lnTo>
                  <a:pt x="100853" y="974436"/>
                </a:lnTo>
                <a:lnTo>
                  <a:pt x="79546" y="940345"/>
                </a:lnTo>
                <a:lnTo>
                  <a:pt x="61080" y="903413"/>
                </a:lnTo>
                <a:lnTo>
                  <a:pt x="46875" y="863640"/>
                </a:lnTo>
                <a:lnTo>
                  <a:pt x="35512" y="821027"/>
                </a:lnTo>
                <a:lnTo>
                  <a:pt x="25568" y="776992"/>
                </a:lnTo>
                <a:lnTo>
                  <a:pt x="21307" y="731538"/>
                </a:lnTo>
                <a:lnTo>
                  <a:pt x="19886" y="681821"/>
                </a:lnTo>
                <a:lnTo>
                  <a:pt x="19886" y="650571"/>
                </a:lnTo>
                <a:lnTo>
                  <a:pt x="21307" y="617901"/>
                </a:lnTo>
                <a:lnTo>
                  <a:pt x="25568" y="588071"/>
                </a:lnTo>
                <a:lnTo>
                  <a:pt x="29830" y="556821"/>
                </a:lnTo>
                <a:lnTo>
                  <a:pt x="36932" y="524150"/>
                </a:lnTo>
                <a:lnTo>
                  <a:pt x="44034" y="494321"/>
                </a:lnTo>
                <a:lnTo>
                  <a:pt x="53978" y="463070"/>
                </a:lnTo>
                <a:lnTo>
                  <a:pt x="63921" y="433241"/>
                </a:lnTo>
                <a:lnTo>
                  <a:pt x="73864" y="404832"/>
                </a:lnTo>
                <a:lnTo>
                  <a:pt x="86648" y="375002"/>
                </a:lnTo>
                <a:lnTo>
                  <a:pt x="100853" y="346593"/>
                </a:lnTo>
                <a:lnTo>
                  <a:pt x="115057" y="319604"/>
                </a:lnTo>
                <a:lnTo>
                  <a:pt x="130682" y="291195"/>
                </a:lnTo>
                <a:lnTo>
                  <a:pt x="149148" y="265626"/>
                </a:lnTo>
                <a:lnTo>
                  <a:pt x="166194" y="240058"/>
                </a:lnTo>
                <a:lnTo>
                  <a:pt x="186080" y="215910"/>
                </a:lnTo>
                <a:lnTo>
                  <a:pt x="208808" y="190342"/>
                </a:lnTo>
                <a:lnTo>
                  <a:pt x="230114" y="166194"/>
                </a:lnTo>
                <a:lnTo>
                  <a:pt x="254262" y="143467"/>
                </a:lnTo>
                <a:lnTo>
                  <a:pt x="279831" y="122160"/>
                </a:lnTo>
                <a:lnTo>
                  <a:pt x="306819" y="103694"/>
                </a:lnTo>
                <a:lnTo>
                  <a:pt x="332388" y="86648"/>
                </a:lnTo>
                <a:lnTo>
                  <a:pt x="359376" y="71023"/>
                </a:lnTo>
                <a:lnTo>
                  <a:pt x="386365" y="56819"/>
                </a:lnTo>
                <a:lnTo>
                  <a:pt x="416195" y="42614"/>
                </a:lnTo>
                <a:lnTo>
                  <a:pt x="443183" y="29830"/>
                </a:lnTo>
                <a:lnTo>
                  <a:pt x="473013" y="22728"/>
                </a:lnTo>
                <a:lnTo>
                  <a:pt x="502843" y="14205"/>
                </a:lnTo>
                <a:lnTo>
                  <a:pt x="535513" y="8523"/>
                </a:lnTo>
                <a:lnTo>
                  <a:pt x="565343" y="2841"/>
                </a:lnTo>
                <a:close/>
              </a:path>
            </a:pathLst>
          </a:custGeom>
          <a:solidFill>
            <a:srgbClr val="01589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şḻïḍê">
            <a:extLst>
              <a:ext uri="{FF2B5EF4-FFF2-40B4-BE49-F238E27FC236}">
                <a16:creationId xmlns:a16="http://schemas.microsoft.com/office/drawing/2014/main" id="{8F2FC5BE-E35F-4D30-9CF0-86C4BABDD4EB}"/>
              </a:ext>
            </a:extLst>
          </p:cNvPr>
          <p:cNvSpPr/>
          <p:nvPr/>
        </p:nvSpPr>
        <p:spPr bwMode="auto">
          <a:xfrm>
            <a:off x="3019515" y="3138155"/>
            <a:ext cx="2047094" cy="1671988"/>
          </a:xfrm>
          <a:custGeom>
            <a:avLst/>
            <a:gdLst>
              <a:gd name="T0" fmla="*/ 4400 w 4868"/>
              <a:gd name="T1" fmla="*/ 3034 h 3977"/>
              <a:gd name="T2" fmla="*/ 4519 w 4868"/>
              <a:gd name="T3" fmla="*/ 2902 h 3977"/>
              <a:gd name="T4" fmla="*/ 4631 w 4868"/>
              <a:gd name="T5" fmla="*/ 2743 h 3977"/>
              <a:gd name="T6" fmla="*/ 4728 w 4868"/>
              <a:gd name="T7" fmla="*/ 2568 h 3977"/>
              <a:gd name="T8" fmla="*/ 4795 w 4868"/>
              <a:gd name="T9" fmla="*/ 2389 h 3977"/>
              <a:gd name="T10" fmla="*/ 4849 w 4868"/>
              <a:gd name="T11" fmla="*/ 2161 h 3977"/>
              <a:gd name="T12" fmla="*/ 4868 w 4868"/>
              <a:gd name="T13" fmla="*/ 1935 h 3977"/>
              <a:gd name="T14" fmla="*/ 4861 w 4868"/>
              <a:gd name="T15" fmla="*/ 1713 h 3977"/>
              <a:gd name="T16" fmla="*/ 4844 w 4868"/>
              <a:gd name="T17" fmla="*/ 1609 h 3977"/>
              <a:gd name="T18" fmla="*/ 4758 w 4868"/>
              <a:gd name="T19" fmla="*/ 1316 h 3977"/>
              <a:gd name="T20" fmla="*/ 4635 w 4868"/>
              <a:gd name="T21" fmla="*/ 1073 h 3977"/>
              <a:gd name="T22" fmla="*/ 4543 w 4868"/>
              <a:gd name="T23" fmla="*/ 935 h 3977"/>
              <a:gd name="T24" fmla="*/ 4422 w 4868"/>
              <a:gd name="T25" fmla="*/ 789 h 3977"/>
              <a:gd name="T26" fmla="*/ 4189 w 4868"/>
              <a:gd name="T27" fmla="*/ 569 h 3977"/>
              <a:gd name="T28" fmla="*/ 4086 w 4868"/>
              <a:gd name="T29" fmla="*/ 493 h 3977"/>
              <a:gd name="T30" fmla="*/ 3717 w 4868"/>
              <a:gd name="T31" fmla="*/ 274 h 3977"/>
              <a:gd name="T32" fmla="*/ 3599 w 4868"/>
              <a:gd name="T33" fmla="*/ 220 h 3977"/>
              <a:gd name="T34" fmla="*/ 3250 w 4868"/>
              <a:gd name="T35" fmla="*/ 103 h 3977"/>
              <a:gd name="T36" fmla="*/ 2940 w 4868"/>
              <a:gd name="T37" fmla="*/ 35 h 3977"/>
              <a:gd name="T38" fmla="*/ 2737 w 4868"/>
              <a:gd name="T39" fmla="*/ 11 h 3977"/>
              <a:gd name="T40" fmla="*/ 2278 w 4868"/>
              <a:gd name="T41" fmla="*/ 6 h 3977"/>
              <a:gd name="T42" fmla="*/ 2101 w 4868"/>
              <a:gd name="T43" fmla="*/ 20 h 3977"/>
              <a:gd name="T44" fmla="*/ 1728 w 4868"/>
              <a:gd name="T45" fmla="*/ 88 h 3977"/>
              <a:gd name="T46" fmla="*/ 1468 w 4868"/>
              <a:gd name="T47" fmla="*/ 162 h 3977"/>
              <a:gd name="T48" fmla="*/ 1302 w 4868"/>
              <a:gd name="T49" fmla="*/ 220 h 3977"/>
              <a:gd name="T50" fmla="*/ 1028 w 4868"/>
              <a:gd name="T51" fmla="*/ 349 h 3977"/>
              <a:gd name="T52" fmla="*/ 748 w 4868"/>
              <a:gd name="T53" fmla="*/ 523 h 3977"/>
              <a:gd name="T54" fmla="*/ 593 w 4868"/>
              <a:gd name="T55" fmla="*/ 649 h 3977"/>
              <a:gd name="T56" fmla="*/ 418 w 4868"/>
              <a:gd name="T57" fmla="*/ 830 h 3977"/>
              <a:gd name="T58" fmla="*/ 341 w 4868"/>
              <a:gd name="T59" fmla="*/ 926 h 3977"/>
              <a:gd name="T60" fmla="*/ 201 w 4868"/>
              <a:gd name="T61" fmla="*/ 1155 h 3977"/>
              <a:gd name="T62" fmla="*/ 145 w 4868"/>
              <a:gd name="T63" fmla="*/ 1276 h 3977"/>
              <a:gd name="T64" fmla="*/ 45 w 4868"/>
              <a:gd name="T65" fmla="*/ 1605 h 3977"/>
              <a:gd name="T66" fmla="*/ 18 w 4868"/>
              <a:gd name="T67" fmla="*/ 1743 h 3977"/>
              <a:gd name="T68" fmla="*/ 2 w 4868"/>
              <a:gd name="T69" fmla="*/ 1900 h 3977"/>
              <a:gd name="T70" fmla="*/ 4 w 4868"/>
              <a:gd name="T71" fmla="*/ 2137 h 3977"/>
              <a:gd name="T72" fmla="*/ 24 w 4868"/>
              <a:gd name="T73" fmla="*/ 2280 h 3977"/>
              <a:gd name="T74" fmla="*/ 76 w 4868"/>
              <a:gd name="T75" fmla="*/ 2482 h 3977"/>
              <a:gd name="T76" fmla="*/ 138 w 4868"/>
              <a:gd name="T77" fmla="*/ 2639 h 3977"/>
              <a:gd name="T78" fmla="*/ 250 w 4868"/>
              <a:gd name="T79" fmla="*/ 2848 h 3977"/>
              <a:gd name="T80" fmla="*/ 479 w 4868"/>
              <a:gd name="T81" fmla="*/ 3208 h 3977"/>
              <a:gd name="T82" fmla="*/ 561 w 4868"/>
              <a:gd name="T83" fmla="*/ 3421 h 3977"/>
              <a:gd name="T84" fmla="*/ 589 w 4868"/>
              <a:gd name="T85" fmla="*/ 3609 h 3977"/>
              <a:gd name="T86" fmla="*/ 543 w 4868"/>
              <a:gd name="T87" fmla="*/ 3874 h 3977"/>
              <a:gd name="T88" fmla="*/ 539 w 4868"/>
              <a:gd name="T89" fmla="*/ 3962 h 3977"/>
              <a:gd name="T90" fmla="*/ 754 w 4868"/>
              <a:gd name="T91" fmla="*/ 3852 h 3977"/>
              <a:gd name="T92" fmla="*/ 1147 w 4868"/>
              <a:gd name="T93" fmla="*/ 3589 h 3977"/>
              <a:gd name="T94" fmla="*/ 1250 w 4868"/>
              <a:gd name="T95" fmla="*/ 3557 h 3977"/>
              <a:gd name="T96" fmla="*/ 1425 w 4868"/>
              <a:gd name="T97" fmla="*/ 3594 h 3977"/>
              <a:gd name="T98" fmla="*/ 1864 w 4868"/>
              <a:gd name="T99" fmla="*/ 3691 h 3977"/>
              <a:gd name="T100" fmla="*/ 1918 w 4868"/>
              <a:gd name="T101" fmla="*/ 3701 h 3977"/>
              <a:gd name="T102" fmla="*/ 2334 w 4868"/>
              <a:gd name="T103" fmla="*/ 3744 h 3977"/>
              <a:gd name="T104" fmla="*/ 2743 w 4868"/>
              <a:gd name="T105" fmla="*/ 3745 h 3977"/>
              <a:gd name="T106" fmla="*/ 2922 w 4868"/>
              <a:gd name="T107" fmla="*/ 3730 h 3977"/>
              <a:gd name="T108" fmla="*/ 3226 w 4868"/>
              <a:gd name="T109" fmla="*/ 3674 h 3977"/>
              <a:gd name="T110" fmla="*/ 3554 w 4868"/>
              <a:gd name="T111" fmla="*/ 3570 h 3977"/>
              <a:gd name="T112" fmla="*/ 3678 w 4868"/>
              <a:gd name="T113" fmla="*/ 3518 h 3977"/>
              <a:gd name="T114" fmla="*/ 4103 w 4868"/>
              <a:gd name="T115" fmla="*/ 3281 h 3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68" h="3977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FE672E"/>
          </a:solidFill>
          <a:ln w="222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îşḷïḋè">
            <a:extLst>
              <a:ext uri="{FF2B5EF4-FFF2-40B4-BE49-F238E27FC236}">
                <a16:creationId xmlns:a16="http://schemas.microsoft.com/office/drawing/2014/main" id="{87FF0CC7-1D15-4A8F-8654-74C5E0C90728}"/>
              </a:ext>
            </a:extLst>
          </p:cNvPr>
          <p:cNvSpPr/>
          <p:nvPr/>
        </p:nvSpPr>
        <p:spPr bwMode="auto">
          <a:xfrm>
            <a:off x="3917250" y="1128660"/>
            <a:ext cx="2178750" cy="1779520"/>
          </a:xfrm>
          <a:custGeom>
            <a:avLst/>
            <a:gdLst>
              <a:gd name="T0" fmla="*/ 4400 w 4868"/>
              <a:gd name="T1" fmla="*/ 3034 h 3977"/>
              <a:gd name="T2" fmla="*/ 4519 w 4868"/>
              <a:gd name="T3" fmla="*/ 2902 h 3977"/>
              <a:gd name="T4" fmla="*/ 4631 w 4868"/>
              <a:gd name="T5" fmla="*/ 2743 h 3977"/>
              <a:gd name="T6" fmla="*/ 4728 w 4868"/>
              <a:gd name="T7" fmla="*/ 2568 h 3977"/>
              <a:gd name="T8" fmla="*/ 4795 w 4868"/>
              <a:gd name="T9" fmla="*/ 2389 h 3977"/>
              <a:gd name="T10" fmla="*/ 4849 w 4868"/>
              <a:gd name="T11" fmla="*/ 2161 h 3977"/>
              <a:gd name="T12" fmla="*/ 4868 w 4868"/>
              <a:gd name="T13" fmla="*/ 1935 h 3977"/>
              <a:gd name="T14" fmla="*/ 4861 w 4868"/>
              <a:gd name="T15" fmla="*/ 1713 h 3977"/>
              <a:gd name="T16" fmla="*/ 4844 w 4868"/>
              <a:gd name="T17" fmla="*/ 1609 h 3977"/>
              <a:gd name="T18" fmla="*/ 4758 w 4868"/>
              <a:gd name="T19" fmla="*/ 1316 h 3977"/>
              <a:gd name="T20" fmla="*/ 4635 w 4868"/>
              <a:gd name="T21" fmla="*/ 1073 h 3977"/>
              <a:gd name="T22" fmla="*/ 4543 w 4868"/>
              <a:gd name="T23" fmla="*/ 935 h 3977"/>
              <a:gd name="T24" fmla="*/ 4422 w 4868"/>
              <a:gd name="T25" fmla="*/ 789 h 3977"/>
              <a:gd name="T26" fmla="*/ 4189 w 4868"/>
              <a:gd name="T27" fmla="*/ 569 h 3977"/>
              <a:gd name="T28" fmla="*/ 4086 w 4868"/>
              <a:gd name="T29" fmla="*/ 493 h 3977"/>
              <a:gd name="T30" fmla="*/ 3717 w 4868"/>
              <a:gd name="T31" fmla="*/ 274 h 3977"/>
              <a:gd name="T32" fmla="*/ 3599 w 4868"/>
              <a:gd name="T33" fmla="*/ 220 h 3977"/>
              <a:gd name="T34" fmla="*/ 3250 w 4868"/>
              <a:gd name="T35" fmla="*/ 103 h 3977"/>
              <a:gd name="T36" fmla="*/ 2940 w 4868"/>
              <a:gd name="T37" fmla="*/ 35 h 3977"/>
              <a:gd name="T38" fmla="*/ 2737 w 4868"/>
              <a:gd name="T39" fmla="*/ 11 h 3977"/>
              <a:gd name="T40" fmla="*/ 2278 w 4868"/>
              <a:gd name="T41" fmla="*/ 6 h 3977"/>
              <a:gd name="T42" fmla="*/ 2101 w 4868"/>
              <a:gd name="T43" fmla="*/ 20 h 3977"/>
              <a:gd name="T44" fmla="*/ 1728 w 4868"/>
              <a:gd name="T45" fmla="*/ 88 h 3977"/>
              <a:gd name="T46" fmla="*/ 1468 w 4868"/>
              <a:gd name="T47" fmla="*/ 162 h 3977"/>
              <a:gd name="T48" fmla="*/ 1302 w 4868"/>
              <a:gd name="T49" fmla="*/ 220 h 3977"/>
              <a:gd name="T50" fmla="*/ 1028 w 4868"/>
              <a:gd name="T51" fmla="*/ 349 h 3977"/>
              <a:gd name="T52" fmla="*/ 748 w 4868"/>
              <a:gd name="T53" fmla="*/ 523 h 3977"/>
              <a:gd name="T54" fmla="*/ 593 w 4868"/>
              <a:gd name="T55" fmla="*/ 649 h 3977"/>
              <a:gd name="T56" fmla="*/ 418 w 4868"/>
              <a:gd name="T57" fmla="*/ 830 h 3977"/>
              <a:gd name="T58" fmla="*/ 341 w 4868"/>
              <a:gd name="T59" fmla="*/ 926 h 3977"/>
              <a:gd name="T60" fmla="*/ 201 w 4868"/>
              <a:gd name="T61" fmla="*/ 1155 h 3977"/>
              <a:gd name="T62" fmla="*/ 145 w 4868"/>
              <a:gd name="T63" fmla="*/ 1276 h 3977"/>
              <a:gd name="T64" fmla="*/ 45 w 4868"/>
              <a:gd name="T65" fmla="*/ 1605 h 3977"/>
              <a:gd name="T66" fmla="*/ 18 w 4868"/>
              <a:gd name="T67" fmla="*/ 1743 h 3977"/>
              <a:gd name="T68" fmla="*/ 2 w 4868"/>
              <a:gd name="T69" fmla="*/ 1900 h 3977"/>
              <a:gd name="T70" fmla="*/ 4 w 4868"/>
              <a:gd name="T71" fmla="*/ 2137 h 3977"/>
              <a:gd name="T72" fmla="*/ 24 w 4868"/>
              <a:gd name="T73" fmla="*/ 2280 h 3977"/>
              <a:gd name="T74" fmla="*/ 76 w 4868"/>
              <a:gd name="T75" fmla="*/ 2482 h 3977"/>
              <a:gd name="T76" fmla="*/ 138 w 4868"/>
              <a:gd name="T77" fmla="*/ 2639 h 3977"/>
              <a:gd name="T78" fmla="*/ 250 w 4868"/>
              <a:gd name="T79" fmla="*/ 2848 h 3977"/>
              <a:gd name="T80" fmla="*/ 479 w 4868"/>
              <a:gd name="T81" fmla="*/ 3208 h 3977"/>
              <a:gd name="T82" fmla="*/ 561 w 4868"/>
              <a:gd name="T83" fmla="*/ 3421 h 3977"/>
              <a:gd name="T84" fmla="*/ 589 w 4868"/>
              <a:gd name="T85" fmla="*/ 3609 h 3977"/>
              <a:gd name="T86" fmla="*/ 543 w 4868"/>
              <a:gd name="T87" fmla="*/ 3874 h 3977"/>
              <a:gd name="T88" fmla="*/ 539 w 4868"/>
              <a:gd name="T89" fmla="*/ 3962 h 3977"/>
              <a:gd name="T90" fmla="*/ 754 w 4868"/>
              <a:gd name="T91" fmla="*/ 3852 h 3977"/>
              <a:gd name="T92" fmla="*/ 1147 w 4868"/>
              <a:gd name="T93" fmla="*/ 3589 h 3977"/>
              <a:gd name="T94" fmla="*/ 1250 w 4868"/>
              <a:gd name="T95" fmla="*/ 3557 h 3977"/>
              <a:gd name="T96" fmla="*/ 1425 w 4868"/>
              <a:gd name="T97" fmla="*/ 3594 h 3977"/>
              <a:gd name="T98" fmla="*/ 1864 w 4868"/>
              <a:gd name="T99" fmla="*/ 3691 h 3977"/>
              <a:gd name="T100" fmla="*/ 1918 w 4868"/>
              <a:gd name="T101" fmla="*/ 3701 h 3977"/>
              <a:gd name="T102" fmla="*/ 2334 w 4868"/>
              <a:gd name="T103" fmla="*/ 3744 h 3977"/>
              <a:gd name="T104" fmla="*/ 2743 w 4868"/>
              <a:gd name="T105" fmla="*/ 3745 h 3977"/>
              <a:gd name="T106" fmla="*/ 2922 w 4868"/>
              <a:gd name="T107" fmla="*/ 3730 h 3977"/>
              <a:gd name="T108" fmla="*/ 3226 w 4868"/>
              <a:gd name="T109" fmla="*/ 3674 h 3977"/>
              <a:gd name="T110" fmla="*/ 3554 w 4868"/>
              <a:gd name="T111" fmla="*/ 3570 h 3977"/>
              <a:gd name="T112" fmla="*/ 3678 w 4868"/>
              <a:gd name="T113" fmla="*/ 3518 h 3977"/>
              <a:gd name="T114" fmla="*/ 4103 w 4868"/>
              <a:gd name="T115" fmla="*/ 3281 h 3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68" h="3977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F5B642"/>
          </a:solidFill>
          <a:ln w="222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îšľiḋé">
            <a:extLst>
              <a:ext uri="{FF2B5EF4-FFF2-40B4-BE49-F238E27FC236}">
                <a16:creationId xmlns:a16="http://schemas.microsoft.com/office/drawing/2014/main" id="{7A66ED5C-3497-4FE5-9035-5FD6CA115E32}"/>
              </a:ext>
            </a:extLst>
          </p:cNvPr>
          <p:cNvSpPr/>
          <p:nvPr/>
        </p:nvSpPr>
        <p:spPr bwMode="auto">
          <a:xfrm flipH="1">
            <a:off x="7075329" y="3193376"/>
            <a:ext cx="2047094" cy="1671988"/>
          </a:xfrm>
          <a:custGeom>
            <a:avLst/>
            <a:gdLst>
              <a:gd name="T0" fmla="*/ 4400 w 4868"/>
              <a:gd name="T1" fmla="*/ 3034 h 3977"/>
              <a:gd name="T2" fmla="*/ 4519 w 4868"/>
              <a:gd name="T3" fmla="*/ 2902 h 3977"/>
              <a:gd name="T4" fmla="*/ 4631 w 4868"/>
              <a:gd name="T5" fmla="*/ 2743 h 3977"/>
              <a:gd name="T6" fmla="*/ 4728 w 4868"/>
              <a:gd name="T7" fmla="*/ 2568 h 3977"/>
              <a:gd name="T8" fmla="*/ 4795 w 4868"/>
              <a:gd name="T9" fmla="*/ 2389 h 3977"/>
              <a:gd name="T10" fmla="*/ 4849 w 4868"/>
              <a:gd name="T11" fmla="*/ 2161 h 3977"/>
              <a:gd name="T12" fmla="*/ 4868 w 4868"/>
              <a:gd name="T13" fmla="*/ 1935 h 3977"/>
              <a:gd name="T14" fmla="*/ 4861 w 4868"/>
              <a:gd name="T15" fmla="*/ 1713 h 3977"/>
              <a:gd name="T16" fmla="*/ 4844 w 4868"/>
              <a:gd name="T17" fmla="*/ 1609 h 3977"/>
              <a:gd name="T18" fmla="*/ 4758 w 4868"/>
              <a:gd name="T19" fmla="*/ 1316 h 3977"/>
              <a:gd name="T20" fmla="*/ 4635 w 4868"/>
              <a:gd name="T21" fmla="*/ 1073 h 3977"/>
              <a:gd name="T22" fmla="*/ 4543 w 4868"/>
              <a:gd name="T23" fmla="*/ 935 h 3977"/>
              <a:gd name="T24" fmla="*/ 4422 w 4868"/>
              <a:gd name="T25" fmla="*/ 789 h 3977"/>
              <a:gd name="T26" fmla="*/ 4189 w 4868"/>
              <a:gd name="T27" fmla="*/ 569 h 3977"/>
              <a:gd name="T28" fmla="*/ 4086 w 4868"/>
              <a:gd name="T29" fmla="*/ 493 h 3977"/>
              <a:gd name="T30" fmla="*/ 3717 w 4868"/>
              <a:gd name="T31" fmla="*/ 274 h 3977"/>
              <a:gd name="T32" fmla="*/ 3599 w 4868"/>
              <a:gd name="T33" fmla="*/ 220 h 3977"/>
              <a:gd name="T34" fmla="*/ 3250 w 4868"/>
              <a:gd name="T35" fmla="*/ 103 h 3977"/>
              <a:gd name="T36" fmla="*/ 2940 w 4868"/>
              <a:gd name="T37" fmla="*/ 35 h 3977"/>
              <a:gd name="T38" fmla="*/ 2737 w 4868"/>
              <a:gd name="T39" fmla="*/ 11 h 3977"/>
              <a:gd name="T40" fmla="*/ 2278 w 4868"/>
              <a:gd name="T41" fmla="*/ 6 h 3977"/>
              <a:gd name="T42" fmla="*/ 2101 w 4868"/>
              <a:gd name="T43" fmla="*/ 20 h 3977"/>
              <a:gd name="T44" fmla="*/ 1728 w 4868"/>
              <a:gd name="T45" fmla="*/ 88 h 3977"/>
              <a:gd name="T46" fmla="*/ 1468 w 4868"/>
              <a:gd name="T47" fmla="*/ 162 h 3977"/>
              <a:gd name="T48" fmla="*/ 1302 w 4868"/>
              <a:gd name="T49" fmla="*/ 220 h 3977"/>
              <a:gd name="T50" fmla="*/ 1028 w 4868"/>
              <a:gd name="T51" fmla="*/ 349 h 3977"/>
              <a:gd name="T52" fmla="*/ 748 w 4868"/>
              <a:gd name="T53" fmla="*/ 523 h 3977"/>
              <a:gd name="T54" fmla="*/ 593 w 4868"/>
              <a:gd name="T55" fmla="*/ 649 h 3977"/>
              <a:gd name="T56" fmla="*/ 418 w 4868"/>
              <a:gd name="T57" fmla="*/ 830 h 3977"/>
              <a:gd name="T58" fmla="*/ 341 w 4868"/>
              <a:gd name="T59" fmla="*/ 926 h 3977"/>
              <a:gd name="T60" fmla="*/ 201 w 4868"/>
              <a:gd name="T61" fmla="*/ 1155 h 3977"/>
              <a:gd name="T62" fmla="*/ 145 w 4868"/>
              <a:gd name="T63" fmla="*/ 1276 h 3977"/>
              <a:gd name="T64" fmla="*/ 45 w 4868"/>
              <a:gd name="T65" fmla="*/ 1605 h 3977"/>
              <a:gd name="T66" fmla="*/ 18 w 4868"/>
              <a:gd name="T67" fmla="*/ 1743 h 3977"/>
              <a:gd name="T68" fmla="*/ 2 w 4868"/>
              <a:gd name="T69" fmla="*/ 1900 h 3977"/>
              <a:gd name="T70" fmla="*/ 4 w 4868"/>
              <a:gd name="T71" fmla="*/ 2137 h 3977"/>
              <a:gd name="T72" fmla="*/ 24 w 4868"/>
              <a:gd name="T73" fmla="*/ 2280 h 3977"/>
              <a:gd name="T74" fmla="*/ 76 w 4868"/>
              <a:gd name="T75" fmla="*/ 2482 h 3977"/>
              <a:gd name="T76" fmla="*/ 138 w 4868"/>
              <a:gd name="T77" fmla="*/ 2639 h 3977"/>
              <a:gd name="T78" fmla="*/ 250 w 4868"/>
              <a:gd name="T79" fmla="*/ 2848 h 3977"/>
              <a:gd name="T80" fmla="*/ 479 w 4868"/>
              <a:gd name="T81" fmla="*/ 3208 h 3977"/>
              <a:gd name="T82" fmla="*/ 561 w 4868"/>
              <a:gd name="T83" fmla="*/ 3421 h 3977"/>
              <a:gd name="T84" fmla="*/ 589 w 4868"/>
              <a:gd name="T85" fmla="*/ 3609 h 3977"/>
              <a:gd name="T86" fmla="*/ 543 w 4868"/>
              <a:gd name="T87" fmla="*/ 3874 h 3977"/>
              <a:gd name="T88" fmla="*/ 539 w 4868"/>
              <a:gd name="T89" fmla="*/ 3962 h 3977"/>
              <a:gd name="T90" fmla="*/ 754 w 4868"/>
              <a:gd name="T91" fmla="*/ 3852 h 3977"/>
              <a:gd name="T92" fmla="*/ 1147 w 4868"/>
              <a:gd name="T93" fmla="*/ 3589 h 3977"/>
              <a:gd name="T94" fmla="*/ 1250 w 4868"/>
              <a:gd name="T95" fmla="*/ 3557 h 3977"/>
              <a:gd name="T96" fmla="*/ 1425 w 4868"/>
              <a:gd name="T97" fmla="*/ 3594 h 3977"/>
              <a:gd name="T98" fmla="*/ 1864 w 4868"/>
              <a:gd name="T99" fmla="*/ 3691 h 3977"/>
              <a:gd name="T100" fmla="*/ 1918 w 4868"/>
              <a:gd name="T101" fmla="*/ 3701 h 3977"/>
              <a:gd name="T102" fmla="*/ 2334 w 4868"/>
              <a:gd name="T103" fmla="*/ 3744 h 3977"/>
              <a:gd name="T104" fmla="*/ 2743 w 4868"/>
              <a:gd name="T105" fmla="*/ 3745 h 3977"/>
              <a:gd name="T106" fmla="*/ 2922 w 4868"/>
              <a:gd name="T107" fmla="*/ 3730 h 3977"/>
              <a:gd name="T108" fmla="*/ 3226 w 4868"/>
              <a:gd name="T109" fmla="*/ 3674 h 3977"/>
              <a:gd name="T110" fmla="*/ 3554 w 4868"/>
              <a:gd name="T111" fmla="*/ 3570 h 3977"/>
              <a:gd name="T112" fmla="*/ 3678 w 4868"/>
              <a:gd name="T113" fmla="*/ 3518 h 3977"/>
              <a:gd name="T114" fmla="*/ 4103 w 4868"/>
              <a:gd name="T115" fmla="*/ 3281 h 3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68" h="3977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986F69"/>
          </a:solidFill>
          <a:ln w="222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íṥḷîḑè">
            <a:extLst>
              <a:ext uri="{FF2B5EF4-FFF2-40B4-BE49-F238E27FC236}">
                <a16:creationId xmlns:a16="http://schemas.microsoft.com/office/drawing/2014/main" id="{74D2F4AF-2231-4802-A773-E5B3EC810374}"/>
              </a:ext>
            </a:extLst>
          </p:cNvPr>
          <p:cNvSpPr/>
          <p:nvPr/>
        </p:nvSpPr>
        <p:spPr bwMode="auto">
          <a:xfrm flipH="1">
            <a:off x="6922902" y="1128658"/>
            <a:ext cx="2047094" cy="1671989"/>
          </a:xfrm>
          <a:custGeom>
            <a:avLst/>
            <a:gdLst>
              <a:gd name="T0" fmla="*/ 4400 w 4868"/>
              <a:gd name="T1" fmla="*/ 3034 h 3977"/>
              <a:gd name="T2" fmla="*/ 4519 w 4868"/>
              <a:gd name="T3" fmla="*/ 2902 h 3977"/>
              <a:gd name="T4" fmla="*/ 4631 w 4868"/>
              <a:gd name="T5" fmla="*/ 2743 h 3977"/>
              <a:gd name="T6" fmla="*/ 4728 w 4868"/>
              <a:gd name="T7" fmla="*/ 2568 h 3977"/>
              <a:gd name="T8" fmla="*/ 4795 w 4868"/>
              <a:gd name="T9" fmla="*/ 2389 h 3977"/>
              <a:gd name="T10" fmla="*/ 4849 w 4868"/>
              <a:gd name="T11" fmla="*/ 2161 h 3977"/>
              <a:gd name="T12" fmla="*/ 4868 w 4868"/>
              <a:gd name="T13" fmla="*/ 1935 h 3977"/>
              <a:gd name="T14" fmla="*/ 4861 w 4868"/>
              <a:gd name="T15" fmla="*/ 1713 h 3977"/>
              <a:gd name="T16" fmla="*/ 4844 w 4868"/>
              <a:gd name="T17" fmla="*/ 1609 h 3977"/>
              <a:gd name="T18" fmla="*/ 4758 w 4868"/>
              <a:gd name="T19" fmla="*/ 1316 h 3977"/>
              <a:gd name="T20" fmla="*/ 4635 w 4868"/>
              <a:gd name="T21" fmla="*/ 1073 h 3977"/>
              <a:gd name="T22" fmla="*/ 4543 w 4868"/>
              <a:gd name="T23" fmla="*/ 935 h 3977"/>
              <a:gd name="T24" fmla="*/ 4422 w 4868"/>
              <a:gd name="T25" fmla="*/ 789 h 3977"/>
              <a:gd name="T26" fmla="*/ 4189 w 4868"/>
              <a:gd name="T27" fmla="*/ 569 h 3977"/>
              <a:gd name="T28" fmla="*/ 4086 w 4868"/>
              <a:gd name="T29" fmla="*/ 493 h 3977"/>
              <a:gd name="T30" fmla="*/ 3717 w 4868"/>
              <a:gd name="T31" fmla="*/ 274 h 3977"/>
              <a:gd name="T32" fmla="*/ 3599 w 4868"/>
              <a:gd name="T33" fmla="*/ 220 h 3977"/>
              <a:gd name="T34" fmla="*/ 3250 w 4868"/>
              <a:gd name="T35" fmla="*/ 103 h 3977"/>
              <a:gd name="T36" fmla="*/ 2940 w 4868"/>
              <a:gd name="T37" fmla="*/ 35 h 3977"/>
              <a:gd name="T38" fmla="*/ 2737 w 4868"/>
              <a:gd name="T39" fmla="*/ 11 h 3977"/>
              <a:gd name="T40" fmla="*/ 2278 w 4868"/>
              <a:gd name="T41" fmla="*/ 6 h 3977"/>
              <a:gd name="T42" fmla="*/ 2101 w 4868"/>
              <a:gd name="T43" fmla="*/ 20 h 3977"/>
              <a:gd name="T44" fmla="*/ 1728 w 4868"/>
              <a:gd name="T45" fmla="*/ 88 h 3977"/>
              <a:gd name="T46" fmla="*/ 1468 w 4868"/>
              <a:gd name="T47" fmla="*/ 162 h 3977"/>
              <a:gd name="T48" fmla="*/ 1302 w 4868"/>
              <a:gd name="T49" fmla="*/ 220 h 3977"/>
              <a:gd name="T50" fmla="*/ 1028 w 4868"/>
              <a:gd name="T51" fmla="*/ 349 h 3977"/>
              <a:gd name="T52" fmla="*/ 748 w 4868"/>
              <a:gd name="T53" fmla="*/ 523 h 3977"/>
              <a:gd name="T54" fmla="*/ 593 w 4868"/>
              <a:gd name="T55" fmla="*/ 649 h 3977"/>
              <a:gd name="T56" fmla="*/ 418 w 4868"/>
              <a:gd name="T57" fmla="*/ 830 h 3977"/>
              <a:gd name="T58" fmla="*/ 341 w 4868"/>
              <a:gd name="T59" fmla="*/ 926 h 3977"/>
              <a:gd name="T60" fmla="*/ 201 w 4868"/>
              <a:gd name="T61" fmla="*/ 1155 h 3977"/>
              <a:gd name="T62" fmla="*/ 145 w 4868"/>
              <a:gd name="T63" fmla="*/ 1276 h 3977"/>
              <a:gd name="T64" fmla="*/ 45 w 4868"/>
              <a:gd name="T65" fmla="*/ 1605 h 3977"/>
              <a:gd name="T66" fmla="*/ 18 w 4868"/>
              <a:gd name="T67" fmla="*/ 1743 h 3977"/>
              <a:gd name="T68" fmla="*/ 2 w 4868"/>
              <a:gd name="T69" fmla="*/ 1900 h 3977"/>
              <a:gd name="T70" fmla="*/ 4 w 4868"/>
              <a:gd name="T71" fmla="*/ 2137 h 3977"/>
              <a:gd name="T72" fmla="*/ 24 w 4868"/>
              <a:gd name="T73" fmla="*/ 2280 h 3977"/>
              <a:gd name="T74" fmla="*/ 76 w 4868"/>
              <a:gd name="T75" fmla="*/ 2482 h 3977"/>
              <a:gd name="T76" fmla="*/ 138 w 4868"/>
              <a:gd name="T77" fmla="*/ 2639 h 3977"/>
              <a:gd name="T78" fmla="*/ 250 w 4868"/>
              <a:gd name="T79" fmla="*/ 2848 h 3977"/>
              <a:gd name="T80" fmla="*/ 479 w 4868"/>
              <a:gd name="T81" fmla="*/ 3208 h 3977"/>
              <a:gd name="T82" fmla="*/ 561 w 4868"/>
              <a:gd name="T83" fmla="*/ 3421 h 3977"/>
              <a:gd name="T84" fmla="*/ 589 w 4868"/>
              <a:gd name="T85" fmla="*/ 3609 h 3977"/>
              <a:gd name="T86" fmla="*/ 543 w 4868"/>
              <a:gd name="T87" fmla="*/ 3874 h 3977"/>
              <a:gd name="T88" fmla="*/ 539 w 4868"/>
              <a:gd name="T89" fmla="*/ 3962 h 3977"/>
              <a:gd name="T90" fmla="*/ 754 w 4868"/>
              <a:gd name="T91" fmla="*/ 3852 h 3977"/>
              <a:gd name="T92" fmla="*/ 1147 w 4868"/>
              <a:gd name="T93" fmla="*/ 3589 h 3977"/>
              <a:gd name="T94" fmla="*/ 1250 w 4868"/>
              <a:gd name="T95" fmla="*/ 3557 h 3977"/>
              <a:gd name="T96" fmla="*/ 1425 w 4868"/>
              <a:gd name="T97" fmla="*/ 3594 h 3977"/>
              <a:gd name="T98" fmla="*/ 1864 w 4868"/>
              <a:gd name="T99" fmla="*/ 3691 h 3977"/>
              <a:gd name="T100" fmla="*/ 1918 w 4868"/>
              <a:gd name="T101" fmla="*/ 3701 h 3977"/>
              <a:gd name="T102" fmla="*/ 2334 w 4868"/>
              <a:gd name="T103" fmla="*/ 3744 h 3977"/>
              <a:gd name="T104" fmla="*/ 2743 w 4868"/>
              <a:gd name="T105" fmla="*/ 3745 h 3977"/>
              <a:gd name="T106" fmla="*/ 2922 w 4868"/>
              <a:gd name="T107" fmla="*/ 3730 h 3977"/>
              <a:gd name="T108" fmla="*/ 3226 w 4868"/>
              <a:gd name="T109" fmla="*/ 3674 h 3977"/>
              <a:gd name="T110" fmla="*/ 3554 w 4868"/>
              <a:gd name="T111" fmla="*/ 3570 h 3977"/>
              <a:gd name="T112" fmla="*/ 3678 w 4868"/>
              <a:gd name="T113" fmla="*/ 3518 h 3977"/>
              <a:gd name="T114" fmla="*/ 4103 w 4868"/>
              <a:gd name="T115" fmla="*/ 3281 h 3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68" h="3977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21A5B1"/>
          </a:solidFill>
          <a:ln w="222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2585647-7F01-4EA4-9071-B860EB60D04C}"/>
              </a:ext>
            </a:extLst>
          </p:cNvPr>
          <p:cNvSpPr txBox="1"/>
          <p:nvPr/>
        </p:nvSpPr>
        <p:spPr>
          <a:xfrm>
            <a:off x="3111655" y="3933579"/>
            <a:ext cx="180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062882-B5D9-4E4D-90DE-21F868309A84}"/>
              </a:ext>
            </a:extLst>
          </p:cNvPr>
          <p:cNvSpPr txBox="1"/>
          <p:nvPr/>
        </p:nvSpPr>
        <p:spPr>
          <a:xfrm>
            <a:off x="3759810" y="3450929"/>
            <a:ext cx="67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848257-D2D1-45FA-9006-5C602E2397C6}"/>
              </a:ext>
            </a:extLst>
          </p:cNvPr>
          <p:cNvSpPr txBox="1"/>
          <p:nvPr/>
        </p:nvSpPr>
        <p:spPr>
          <a:xfrm>
            <a:off x="4119578" y="1920571"/>
            <a:ext cx="180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92B3C7-3C10-4AEE-A755-72E75FFC688E}"/>
              </a:ext>
            </a:extLst>
          </p:cNvPr>
          <p:cNvSpPr txBox="1"/>
          <p:nvPr/>
        </p:nvSpPr>
        <p:spPr>
          <a:xfrm>
            <a:off x="4664140" y="1437921"/>
            <a:ext cx="67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01FF75-2E4F-4962-88E8-183F0B3160C9}"/>
              </a:ext>
            </a:extLst>
          </p:cNvPr>
          <p:cNvSpPr txBox="1"/>
          <p:nvPr/>
        </p:nvSpPr>
        <p:spPr>
          <a:xfrm>
            <a:off x="7068572" y="1862380"/>
            <a:ext cx="180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862C65D-5BBD-4882-97FA-CA504EA7ABCF}"/>
              </a:ext>
            </a:extLst>
          </p:cNvPr>
          <p:cNvSpPr txBox="1"/>
          <p:nvPr/>
        </p:nvSpPr>
        <p:spPr>
          <a:xfrm>
            <a:off x="7613134" y="1379730"/>
            <a:ext cx="67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D498F5-A3CE-41F8-ACA8-58A45C780735}"/>
              </a:ext>
            </a:extLst>
          </p:cNvPr>
          <p:cNvSpPr txBox="1"/>
          <p:nvPr/>
        </p:nvSpPr>
        <p:spPr>
          <a:xfrm>
            <a:off x="7189130" y="3933579"/>
            <a:ext cx="180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6663A8-04A9-48E9-8134-653FEA96FEA7}"/>
              </a:ext>
            </a:extLst>
          </p:cNvPr>
          <p:cNvSpPr txBox="1"/>
          <p:nvPr/>
        </p:nvSpPr>
        <p:spPr>
          <a:xfrm>
            <a:off x="7733692" y="3450929"/>
            <a:ext cx="67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1620DF-0E6A-4AD9-AE0D-4E10E5070BA3}"/>
              </a:ext>
            </a:extLst>
          </p:cNvPr>
          <p:cNvSpPr txBox="1"/>
          <p:nvPr/>
        </p:nvSpPr>
        <p:spPr>
          <a:xfrm>
            <a:off x="4434344" y="5190068"/>
            <a:ext cx="366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86F69"/>
                </a:solidFill>
                <a:latin typeface="+mj-ea"/>
                <a:ea typeface="+mj-ea"/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rgbClr val="986F69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96F500-1407-490A-B31D-F9B73E10F55B}"/>
              </a:ext>
            </a:extLst>
          </p:cNvPr>
          <p:cNvGrpSpPr/>
          <p:nvPr/>
        </p:nvGrpSpPr>
        <p:grpSpPr>
          <a:xfrm>
            <a:off x="1365474" y="1590674"/>
            <a:ext cx="4738362" cy="3676652"/>
            <a:chOff x="1657325" y="1459183"/>
            <a:chExt cx="4738362" cy="3676652"/>
          </a:xfrm>
        </p:grpSpPr>
        <p:sp>
          <p:nvSpPr>
            <p:cNvPr id="52" name="íŝ1íḋê">
              <a:extLst>
                <a:ext uri="{FF2B5EF4-FFF2-40B4-BE49-F238E27FC236}">
                  <a16:creationId xmlns:a16="http://schemas.microsoft.com/office/drawing/2014/main" id="{24EB6059-3C6D-4B6E-84EF-4DE2E7132952}"/>
                </a:ext>
              </a:extLst>
            </p:cNvPr>
            <p:cNvSpPr/>
            <p:nvPr/>
          </p:nvSpPr>
          <p:spPr bwMode="auto">
            <a:xfrm>
              <a:off x="1657325" y="2127665"/>
              <a:ext cx="2359351" cy="3008170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21A5B1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ṣliďè">
              <a:extLst>
                <a:ext uri="{FF2B5EF4-FFF2-40B4-BE49-F238E27FC236}">
                  <a16:creationId xmlns:a16="http://schemas.microsoft.com/office/drawing/2014/main" id="{C72BBA8D-1DB0-4E42-BF51-81CA45811F06}"/>
                </a:ext>
              </a:extLst>
            </p:cNvPr>
            <p:cNvSpPr/>
            <p:nvPr/>
          </p:nvSpPr>
          <p:spPr bwMode="auto">
            <a:xfrm>
              <a:off x="1844107" y="2311170"/>
              <a:ext cx="2156184" cy="2641161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ṡľíḓê">
              <a:extLst>
                <a:ext uri="{FF2B5EF4-FFF2-40B4-BE49-F238E27FC236}">
                  <a16:creationId xmlns:a16="http://schemas.microsoft.com/office/drawing/2014/main" id="{744D3C99-5EB0-4C41-90F7-BA0135607A50}"/>
                </a:ext>
              </a:extLst>
            </p:cNvPr>
            <p:cNvSpPr/>
            <p:nvPr/>
          </p:nvSpPr>
          <p:spPr bwMode="auto">
            <a:xfrm>
              <a:off x="4036336" y="2127665"/>
              <a:ext cx="2359351" cy="3008170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5B642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Sḻiḍe">
              <a:extLst>
                <a:ext uri="{FF2B5EF4-FFF2-40B4-BE49-F238E27FC236}">
                  <a16:creationId xmlns:a16="http://schemas.microsoft.com/office/drawing/2014/main" id="{E9F0E8E0-FFA7-4B9A-9D1E-509AA8ED1BC6}"/>
                </a:ext>
              </a:extLst>
            </p:cNvPr>
            <p:cNvSpPr/>
            <p:nvPr/>
          </p:nvSpPr>
          <p:spPr bwMode="auto">
            <a:xfrm>
              <a:off x="4062552" y="2311170"/>
              <a:ext cx="2149631" cy="2641161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2399" r="-41900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ś1iḋê">
              <a:extLst>
                <a:ext uri="{FF2B5EF4-FFF2-40B4-BE49-F238E27FC236}">
                  <a16:creationId xmlns:a16="http://schemas.microsoft.com/office/drawing/2014/main" id="{FED93A76-AC13-42E4-8059-59DF2AEEC55C}"/>
                </a:ext>
              </a:extLst>
            </p:cNvPr>
            <p:cNvSpPr/>
            <p:nvPr/>
          </p:nvSpPr>
          <p:spPr bwMode="auto">
            <a:xfrm>
              <a:off x="4078936" y="1459183"/>
              <a:ext cx="1789174" cy="3614392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E672E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$ḷîḑe">
              <a:extLst>
                <a:ext uri="{FF2B5EF4-FFF2-40B4-BE49-F238E27FC236}">
                  <a16:creationId xmlns:a16="http://schemas.microsoft.com/office/drawing/2014/main" id="{B1EC6B0C-5F0F-4192-B7D4-AF68E7F763CF}"/>
                </a:ext>
              </a:extLst>
            </p:cNvPr>
            <p:cNvSpPr/>
            <p:nvPr/>
          </p:nvSpPr>
          <p:spPr bwMode="auto">
            <a:xfrm>
              <a:off x="4078936" y="1668902"/>
              <a:ext cx="1648269" cy="3237551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ŝḻiḓe">
              <a:extLst>
                <a:ext uri="{FF2B5EF4-FFF2-40B4-BE49-F238E27FC236}">
                  <a16:creationId xmlns:a16="http://schemas.microsoft.com/office/drawing/2014/main" id="{51097B82-69C7-429D-8B5A-1457EDC9CED8}"/>
                </a:ext>
              </a:extLst>
            </p:cNvPr>
            <p:cNvSpPr/>
            <p:nvPr/>
          </p:nvSpPr>
          <p:spPr bwMode="auto">
            <a:xfrm>
              <a:off x="2043997" y="1459183"/>
              <a:ext cx="1939911" cy="3614392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986F69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iş1îḓê">
              <a:extLst>
                <a:ext uri="{FF2B5EF4-FFF2-40B4-BE49-F238E27FC236}">
                  <a16:creationId xmlns:a16="http://schemas.microsoft.com/office/drawing/2014/main" id="{3A36FAEC-9D04-47C1-908B-3FC061ADFF37}"/>
                </a:ext>
              </a:extLst>
            </p:cNvPr>
            <p:cNvSpPr/>
            <p:nvPr/>
          </p:nvSpPr>
          <p:spPr bwMode="auto">
            <a:xfrm>
              <a:off x="2194731" y="1668902"/>
              <a:ext cx="1779342" cy="3237551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8390" t="-968" r="-87144" b="-968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ṩḷiḑè">
              <a:extLst>
                <a:ext uri="{FF2B5EF4-FFF2-40B4-BE49-F238E27FC236}">
                  <a16:creationId xmlns:a16="http://schemas.microsoft.com/office/drawing/2014/main" id="{88034D98-9376-410A-9876-EA3811837B2C}"/>
                </a:ext>
              </a:extLst>
            </p:cNvPr>
            <p:cNvSpPr/>
            <p:nvPr/>
          </p:nvSpPr>
          <p:spPr bwMode="auto">
            <a:xfrm>
              <a:off x="3797125" y="4545997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ṡlïde">
              <a:extLst>
                <a:ext uri="{FF2B5EF4-FFF2-40B4-BE49-F238E27FC236}">
                  <a16:creationId xmlns:a16="http://schemas.microsoft.com/office/drawing/2014/main" id="{597EE0B4-12B0-47A0-A88F-0316BDB1EE17}"/>
                </a:ext>
              </a:extLst>
            </p:cNvPr>
            <p:cNvSpPr/>
            <p:nvPr/>
          </p:nvSpPr>
          <p:spPr bwMode="auto">
            <a:xfrm>
              <a:off x="3797125" y="4300232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ṡľîḍé">
              <a:extLst>
                <a:ext uri="{FF2B5EF4-FFF2-40B4-BE49-F238E27FC236}">
                  <a16:creationId xmlns:a16="http://schemas.microsoft.com/office/drawing/2014/main" id="{F561D067-55C8-443E-980C-C01663F37628}"/>
                </a:ext>
              </a:extLst>
            </p:cNvPr>
            <p:cNvSpPr/>
            <p:nvPr/>
          </p:nvSpPr>
          <p:spPr bwMode="auto">
            <a:xfrm>
              <a:off x="3797125" y="4054467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śḷiḍe">
              <a:extLst>
                <a:ext uri="{FF2B5EF4-FFF2-40B4-BE49-F238E27FC236}">
                  <a16:creationId xmlns:a16="http://schemas.microsoft.com/office/drawing/2014/main" id="{954A2B32-0D85-4ED4-A861-8D4A50B73A70}"/>
                </a:ext>
              </a:extLst>
            </p:cNvPr>
            <p:cNvSpPr/>
            <p:nvPr/>
          </p:nvSpPr>
          <p:spPr bwMode="auto">
            <a:xfrm>
              <a:off x="3797125" y="3808701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$lïďé">
              <a:extLst>
                <a:ext uri="{FF2B5EF4-FFF2-40B4-BE49-F238E27FC236}">
                  <a16:creationId xmlns:a16="http://schemas.microsoft.com/office/drawing/2014/main" id="{F55E21AC-96C4-4217-A6A2-A79F1CF35BB5}"/>
                </a:ext>
              </a:extLst>
            </p:cNvPr>
            <p:cNvSpPr/>
            <p:nvPr/>
          </p:nvSpPr>
          <p:spPr bwMode="auto">
            <a:xfrm>
              <a:off x="3797125" y="355310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ṥľiďê">
              <a:extLst>
                <a:ext uri="{FF2B5EF4-FFF2-40B4-BE49-F238E27FC236}">
                  <a16:creationId xmlns:a16="http://schemas.microsoft.com/office/drawing/2014/main" id="{0ED35642-7761-46C9-A74B-C1E9D9DCCCCD}"/>
                </a:ext>
              </a:extLst>
            </p:cNvPr>
            <p:cNvSpPr/>
            <p:nvPr/>
          </p:nvSpPr>
          <p:spPr bwMode="auto">
            <a:xfrm>
              <a:off x="3797125" y="3304063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ṣḷíḓè">
              <a:extLst>
                <a:ext uri="{FF2B5EF4-FFF2-40B4-BE49-F238E27FC236}">
                  <a16:creationId xmlns:a16="http://schemas.microsoft.com/office/drawing/2014/main" id="{5EAB7699-19ED-4559-A8B9-B6059275C627}"/>
                </a:ext>
              </a:extLst>
            </p:cNvPr>
            <p:cNvSpPr/>
            <p:nvPr/>
          </p:nvSpPr>
          <p:spPr bwMode="auto">
            <a:xfrm>
              <a:off x="3797125" y="3058297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Sļïḍè">
              <a:extLst>
                <a:ext uri="{FF2B5EF4-FFF2-40B4-BE49-F238E27FC236}">
                  <a16:creationId xmlns:a16="http://schemas.microsoft.com/office/drawing/2014/main" id="{C3DA409B-3E81-45DB-A572-7307B61EC860}"/>
                </a:ext>
              </a:extLst>
            </p:cNvPr>
            <p:cNvSpPr/>
            <p:nvPr/>
          </p:nvSpPr>
          <p:spPr bwMode="auto">
            <a:xfrm>
              <a:off x="3797125" y="2802701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ŝļídè">
              <a:extLst>
                <a:ext uri="{FF2B5EF4-FFF2-40B4-BE49-F238E27FC236}">
                  <a16:creationId xmlns:a16="http://schemas.microsoft.com/office/drawing/2014/main" id="{D568384C-E7DC-43AF-A0AA-0CE3696F3650}"/>
                </a:ext>
              </a:extLst>
            </p:cNvPr>
            <p:cNvSpPr/>
            <p:nvPr/>
          </p:nvSpPr>
          <p:spPr bwMode="auto">
            <a:xfrm>
              <a:off x="3797125" y="255693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656BBFB-A469-46DE-996C-A51D2B09B019}"/>
              </a:ext>
            </a:extLst>
          </p:cNvPr>
          <p:cNvSpPr/>
          <p:nvPr/>
        </p:nvSpPr>
        <p:spPr>
          <a:xfrm>
            <a:off x="7340064" y="2040962"/>
            <a:ext cx="2916818" cy="833377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îślïḓê">
            <a:extLst>
              <a:ext uri="{FF2B5EF4-FFF2-40B4-BE49-F238E27FC236}">
                <a16:creationId xmlns:a16="http://schemas.microsoft.com/office/drawing/2014/main" id="{0BA1ADEC-043D-4DB9-B2A1-511C9B1E97B7}"/>
              </a:ext>
            </a:extLst>
          </p:cNvPr>
          <p:cNvSpPr/>
          <p:nvPr/>
        </p:nvSpPr>
        <p:spPr>
          <a:xfrm>
            <a:off x="7612873" y="2205510"/>
            <a:ext cx="22573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 defTabSz="914400"/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PART FOUR</a:t>
            </a:r>
            <a:endParaRPr lang="zh-CN" altLang="en-US" sz="2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701DACF-C83C-42C1-840E-9BB528D27C18}"/>
              </a:ext>
            </a:extLst>
          </p:cNvPr>
          <p:cNvSpPr txBox="1"/>
          <p:nvPr/>
        </p:nvSpPr>
        <p:spPr>
          <a:xfrm>
            <a:off x="7184373" y="3270071"/>
            <a:ext cx="4026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986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000" b="1" dirty="0">
              <a:solidFill>
                <a:srgbClr val="986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56218FD9-2436-4F09-AAB0-D33D692E3111}"/>
              </a:ext>
            </a:extLst>
          </p:cNvPr>
          <p:cNvSpPr/>
          <p:nvPr/>
        </p:nvSpPr>
        <p:spPr>
          <a:xfrm>
            <a:off x="7340064" y="4380561"/>
            <a:ext cx="4026964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1F8AB2B-8D60-487C-9038-10B5CEEEAF0F}"/>
              </a:ext>
            </a:extLst>
          </p:cNvPr>
          <p:cNvCxnSpPr/>
          <p:nvPr/>
        </p:nvCxnSpPr>
        <p:spPr>
          <a:xfrm>
            <a:off x="6951976" y="3435554"/>
            <a:ext cx="0" cy="172819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ḷiḍê">
            <a:extLst>
              <a:ext uri="{FF2B5EF4-FFF2-40B4-BE49-F238E27FC236}">
                <a16:creationId xmlns:a16="http://schemas.microsoft.com/office/drawing/2014/main" id="{AB4A1EF4-34C6-42EE-803B-73039921766E}"/>
              </a:ext>
            </a:extLst>
          </p:cNvPr>
          <p:cNvSpPr/>
          <p:nvPr/>
        </p:nvSpPr>
        <p:spPr>
          <a:xfrm>
            <a:off x="4840561" y="2173177"/>
            <a:ext cx="2510877" cy="2511645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išḻîḓê">
            <a:extLst>
              <a:ext uri="{FF2B5EF4-FFF2-40B4-BE49-F238E27FC236}">
                <a16:creationId xmlns:a16="http://schemas.microsoft.com/office/drawing/2014/main" id="{DCC95882-A076-47FA-89B6-E940783165BB}"/>
              </a:ext>
            </a:extLst>
          </p:cNvPr>
          <p:cNvSpPr/>
          <p:nvPr/>
        </p:nvSpPr>
        <p:spPr>
          <a:xfrm>
            <a:off x="5626744" y="3420535"/>
            <a:ext cx="938104" cy="2076110"/>
          </a:xfrm>
          <a:prstGeom prst="ellipse">
            <a:avLst/>
          </a:prstGeom>
          <a:solidFill>
            <a:srgbClr val="21A5B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" name="íṣľîḋe">
            <a:extLst>
              <a:ext uri="{FF2B5EF4-FFF2-40B4-BE49-F238E27FC236}">
                <a16:creationId xmlns:a16="http://schemas.microsoft.com/office/drawing/2014/main" id="{5B507E9F-3FA1-49AA-8C91-CFEEA8622BDF}"/>
              </a:ext>
            </a:extLst>
          </p:cNvPr>
          <p:cNvSpPr/>
          <p:nvPr/>
        </p:nvSpPr>
        <p:spPr>
          <a:xfrm>
            <a:off x="4298064" y="2321369"/>
            <a:ext cx="1798320" cy="116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795" extrusionOk="0">
                <a:moveTo>
                  <a:pt x="0" y="898"/>
                </a:moveTo>
                <a:cubicBezTo>
                  <a:pt x="10286" y="-2405"/>
                  <a:pt x="18853" y="3590"/>
                  <a:pt x="21600" y="15892"/>
                </a:cubicBezTo>
                <a:cubicBezTo>
                  <a:pt x="11366" y="19195"/>
                  <a:pt x="2760" y="13263"/>
                  <a:pt x="0" y="898"/>
                </a:cubicBezTo>
                <a:close/>
              </a:path>
            </a:pathLst>
          </a:custGeom>
          <a:solidFill>
            <a:srgbClr val="FE672E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iş1íḍé">
            <a:extLst>
              <a:ext uri="{FF2B5EF4-FFF2-40B4-BE49-F238E27FC236}">
                <a16:creationId xmlns:a16="http://schemas.microsoft.com/office/drawing/2014/main" id="{17CC9001-24A6-4690-B9B8-B18772C874CC}"/>
              </a:ext>
            </a:extLst>
          </p:cNvPr>
          <p:cNvSpPr/>
          <p:nvPr/>
        </p:nvSpPr>
        <p:spPr>
          <a:xfrm>
            <a:off x="6096384" y="2321369"/>
            <a:ext cx="1798320" cy="116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795" extrusionOk="0">
                <a:moveTo>
                  <a:pt x="21600" y="898"/>
                </a:moveTo>
                <a:cubicBezTo>
                  <a:pt x="11314" y="-2405"/>
                  <a:pt x="2734" y="3590"/>
                  <a:pt x="0" y="15892"/>
                </a:cubicBezTo>
                <a:cubicBezTo>
                  <a:pt x="10234" y="19195"/>
                  <a:pt x="18840" y="13263"/>
                  <a:pt x="21600" y="898"/>
                </a:cubicBezTo>
                <a:close/>
              </a:path>
            </a:pathLst>
          </a:custGeom>
          <a:solidFill>
            <a:srgbClr val="F5B642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8" name="íṥḻiḓe">
            <a:extLst>
              <a:ext uri="{FF2B5EF4-FFF2-40B4-BE49-F238E27FC236}">
                <a16:creationId xmlns:a16="http://schemas.microsoft.com/office/drawing/2014/main" id="{6391F8B8-0451-401E-963B-451A8F483A2D}"/>
              </a:ext>
            </a:extLst>
          </p:cNvPr>
          <p:cNvSpPr/>
          <p:nvPr/>
        </p:nvSpPr>
        <p:spPr>
          <a:xfrm>
            <a:off x="5619295" y="2951910"/>
            <a:ext cx="953410" cy="954179"/>
          </a:xfrm>
          <a:prstGeom prst="ellipse">
            <a:avLst/>
          </a:prstGeom>
          <a:solidFill>
            <a:srgbClr val="986F69"/>
          </a:solidFill>
          <a:ln w="381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2" name="ïSḻîdê">
            <a:extLst>
              <a:ext uri="{FF2B5EF4-FFF2-40B4-BE49-F238E27FC236}">
                <a16:creationId xmlns:a16="http://schemas.microsoft.com/office/drawing/2014/main" id="{BF654485-D3C6-46EA-9619-FDD36D674AE3}"/>
              </a:ext>
            </a:extLst>
          </p:cNvPr>
          <p:cNvSpPr/>
          <p:nvPr/>
        </p:nvSpPr>
        <p:spPr bwMode="auto">
          <a:xfrm>
            <a:off x="6788243" y="2703862"/>
            <a:ext cx="414602" cy="39873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Sliḋe">
            <a:extLst>
              <a:ext uri="{FF2B5EF4-FFF2-40B4-BE49-F238E27FC236}">
                <a16:creationId xmlns:a16="http://schemas.microsoft.com/office/drawing/2014/main" id="{78442240-5038-46F3-9BF9-15EEDB14AEA9}"/>
              </a:ext>
            </a:extLst>
          </p:cNvPr>
          <p:cNvSpPr/>
          <p:nvPr/>
        </p:nvSpPr>
        <p:spPr bwMode="auto">
          <a:xfrm>
            <a:off x="4965061" y="2715311"/>
            <a:ext cx="464328" cy="37583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íSḻíḍe">
            <a:extLst>
              <a:ext uri="{FF2B5EF4-FFF2-40B4-BE49-F238E27FC236}">
                <a16:creationId xmlns:a16="http://schemas.microsoft.com/office/drawing/2014/main" id="{D4DD0E94-D62E-4589-9A9F-2C1582F22DF7}"/>
              </a:ext>
            </a:extLst>
          </p:cNvPr>
          <p:cNvSpPr/>
          <p:nvPr/>
        </p:nvSpPr>
        <p:spPr bwMode="auto">
          <a:xfrm>
            <a:off x="5892010" y="4280695"/>
            <a:ext cx="407574" cy="355792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íṩḻíḓé">
            <a:extLst>
              <a:ext uri="{FF2B5EF4-FFF2-40B4-BE49-F238E27FC236}">
                <a16:creationId xmlns:a16="http://schemas.microsoft.com/office/drawing/2014/main" id="{4CF34A49-F9AA-427A-8386-709A25FA8110}"/>
              </a:ext>
            </a:extLst>
          </p:cNvPr>
          <p:cNvSpPr/>
          <p:nvPr/>
        </p:nvSpPr>
        <p:spPr>
          <a:xfrm>
            <a:off x="1324266" y="279537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îślïḓê">
            <a:extLst>
              <a:ext uri="{FF2B5EF4-FFF2-40B4-BE49-F238E27FC236}">
                <a16:creationId xmlns:a16="http://schemas.microsoft.com/office/drawing/2014/main" id="{15F9AB22-B214-482D-82BB-2E418B1B82A4}"/>
              </a:ext>
            </a:extLst>
          </p:cNvPr>
          <p:cNvSpPr/>
          <p:nvPr/>
        </p:nvSpPr>
        <p:spPr>
          <a:xfrm>
            <a:off x="1858898" y="236633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2653F50D-2764-438A-8183-124E0EEB5FAE}"/>
              </a:ext>
            </a:extLst>
          </p:cNvPr>
          <p:cNvSpPr/>
          <p:nvPr/>
        </p:nvSpPr>
        <p:spPr>
          <a:xfrm>
            <a:off x="8263452" y="279537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ślïḓê">
            <a:extLst>
              <a:ext uri="{FF2B5EF4-FFF2-40B4-BE49-F238E27FC236}">
                <a16:creationId xmlns:a16="http://schemas.microsoft.com/office/drawing/2014/main" id="{24A731D6-F3CC-45CF-BFD4-56330C4EC655}"/>
              </a:ext>
            </a:extLst>
          </p:cNvPr>
          <p:cNvSpPr/>
          <p:nvPr/>
        </p:nvSpPr>
        <p:spPr>
          <a:xfrm>
            <a:off x="8798084" y="236633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0A772BE0-00C7-4111-88FA-0AC4D62901ED}"/>
              </a:ext>
            </a:extLst>
          </p:cNvPr>
          <p:cNvSpPr/>
          <p:nvPr/>
        </p:nvSpPr>
        <p:spPr>
          <a:xfrm>
            <a:off x="5375193" y="5688272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16025B8-F024-4A85-89E7-6430E03548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0" name="îślïḓê">
            <a:extLst>
              <a:ext uri="{FF2B5EF4-FFF2-40B4-BE49-F238E27FC236}">
                <a16:creationId xmlns:a16="http://schemas.microsoft.com/office/drawing/2014/main" id="{D26D9E58-943F-4FE9-8657-B931C73D5F8E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4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0" grpId="0"/>
      <p:bldP spid="11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26DDBE6-0390-41C4-91F6-AB657A9A8629}"/>
              </a:ext>
            </a:extLst>
          </p:cNvPr>
          <p:cNvCxnSpPr/>
          <p:nvPr/>
        </p:nvCxnSpPr>
        <p:spPr>
          <a:xfrm>
            <a:off x="673100" y="3835321"/>
            <a:ext cx="10845800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5065324-CA71-43B0-86A3-586DD2E33F06}"/>
              </a:ext>
            </a:extLst>
          </p:cNvPr>
          <p:cNvCxnSpPr/>
          <p:nvPr/>
        </p:nvCxnSpPr>
        <p:spPr>
          <a:xfrm>
            <a:off x="4249452" y="1327070"/>
            <a:ext cx="0" cy="50165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9C6695B-76AC-4E70-BA85-BF3AD780BE19}"/>
              </a:ext>
            </a:extLst>
          </p:cNvPr>
          <p:cNvCxnSpPr/>
          <p:nvPr/>
        </p:nvCxnSpPr>
        <p:spPr>
          <a:xfrm>
            <a:off x="7942547" y="1327070"/>
            <a:ext cx="0" cy="50165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şḷïḋe">
            <a:extLst>
              <a:ext uri="{FF2B5EF4-FFF2-40B4-BE49-F238E27FC236}">
                <a16:creationId xmlns:a16="http://schemas.microsoft.com/office/drawing/2014/main" id="{4BF4B509-F6AC-454E-B812-F5FB591702F0}"/>
              </a:ext>
            </a:extLst>
          </p:cNvPr>
          <p:cNvSpPr txBox="1"/>
          <p:nvPr/>
        </p:nvSpPr>
        <p:spPr>
          <a:xfrm>
            <a:off x="1634066" y="1615727"/>
            <a:ext cx="1537677" cy="91450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5400" dirty="0">
                <a:solidFill>
                  <a:srgbClr val="FE672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ïSľïḋê">
            <a:extLst>
              <a:ext uri="{FF2B5EF4-FFF2-40B4-BE49-F238E27FC236}">
                <a16:creationId xmlns:a16="http://schemas.microsoft.com/office/drawing/2014/main" id="{36441497-8D73-4B7B-8F7E-7256B272C2A8}"/>
              </a:ext>
            </a:extLst>
          </p:cNvPr>
          <p:cNvSpPr txBox="1"/>
          <p:nvPr/>
        </p:nvSpPr>
        <p:spPr>
          <a:xfrm>
            <a:off x="5327161" y="1615727"/>
            <a:ext cx="1537677" cy="91450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5400" dirty="0">
                <a:solidFill>
                  <a:srgbClr val="986F69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îṣ1íḋê">
            <a:extLst>
              <a:ext uri="{FF2B5EF4-FFF2-40B4-BE49-F238E27FC236}">
                <a16:creationId xmlns:a16="http://schemas.microsoft.com/office/drawing/2014/main" id="{E06AB05E-D567-4D2A-B5FB-211F710B0980}"/>
              </a:ext>
            </a:extLst>
          </p:cNvPr>
          <p:cNvSpPr txBox="1"/>
          <p:nvPr/>
        </p:nvSpPr>
        <p:spPr>
          <a:xfrm>
            <a:off x="9020257" y="1615727"/>
            <a:ext cx="1537677" cy="91450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5400" dirty="0">
                <a:solidFill>
                  <a:srgbClr val="FE672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3" name="iSļïḓe">
            <a:extLst>
              <a:ext uri="{FF2B5EF4-FFF2-40B4-BE49-F238E27FC236}">
                <a16:creationId xmlns:a16="http://schemas.microsoft.com/office/drawing/2014/main" id="{D33530B4-0BB6-4B9E-A488-9A05C419AA15}"/>
              </a:ext>
            </a:extLst>
          </p:cNvPr>
          <p:cNvSpPr txBox="1"/>
          <p:nvPr/>
        </p:nvSpPr>
        <p:spPr>
          <a:xfrm>
            <a:off x="1634066" y="4126572"/>
            <a:ext cx="1537677" cy="91450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5400" dirty="0">
                <a:solidFill>
                  <a:srgbClr val="F5B642"/>
                </a:solidFill>
                <a:cs typeface="+mn-ea"/>
                <a:sym typeface="+mn-lt"/>
              </a:rPr>
              <a:t>04</a:t>
            </a:r>
            <a:endParaRPr lang="en-US" sz="5400" dirty="0">
              <a:solidFill>
                <a:srgbClr val="F5B642"/>
              </a:solidFill>
              <a:cs typeface="+mn-ea"/>
              <a:sym typeface="+mn-lt"/>
            </a:endParaRPr>
          </a:p>
        </p:txBody>
      </p:sp>
      <p:sp>
        <p:nvSpPr>
          <p:cNvPr id="15" name="iṡḻîdé">
            <a:extLst>
              <a:ext uri="{FF2B5EF4-FFF2-40B4-BE49-F238E27FC236}">
                <a16:creationId xmlns:a16="http://schemas.microsoft.com/office/drawing/2014/main" id="{C559310D-8792-434E-BC78-398C30463555}"/>
              </a:ext>
            </a:extLst>
          </p:cNvPr>
          <p:cNvSpPr txBox="1"/>
          <p:nvPr/>
        </p:nvSpPr>
        <p:spPr>
          <a:xfrm>
            <a:off x="5327161" y="4126572"/>
            <a:ext cx="1537677" cy="91450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5400" dirty="0">
                <a:solidFill>
                  <a:srgbClr val="21A5B1"/>
                </a:solidFill>
                <a:cs typeface="+mn-ea"/>
                <a:sym typeface="+mn-lt"/>
              </a:rPr>
              <a:t>05</a:t>
            </a:r>
            <a:endParaRPr lang="en-US" sz="5400" dirty="0">
              <a:solidFill>
                <a:srgbClr val="21A5B1"/>
              </a:solidFill>
              <a:cs typeface="+mn-ea"/>
              <a:sym typeface="+mn-lt"/>
            </a:endParaRPr>
          </a:p>
        </p:txBody>
      </p:sp>
      <p:sp>
        <p:nvSpPr>
          <p:cNvPr id="17" name="iŝḷïḍê">
            <a:extLst>
              <a:ext uri="{FF2B5EF4-FFF2-40B4-BE49-F238E27FC236}">
                <a16:creationId xmlns:a16="http://schemas.microsoft.com/office/drawing/2014/main" id="{15B5B907-B969-4E45-B062-95966D824BBB}"/>
              </a:ext>
            </a:extLst>
          </p:cNvPr>
          <p:cNvSpPr txBox="1"/>
          <p:nvPr/>
        </p:nvSpPr>
        <p:spPr>
          <a:xfrm>
            <a:off x="9020257" y="4126572"/>
            <a:ext cx="1537677" cy="914503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5400" dirty="0">
                <a:solidFill>
                  <a:srgbClr val="F5B642"/>
                </a:solidFill>
                <a:cs typeface="+mn-ea"/>
                <a:sym typeface="+mn-lt"/>
              </a:rPr>
              <a:t>06</a:t>
            </a:r>
            <a:endParaRPr lang="en-US" sz="5400" dirty="0">
              <a:solidFill>
                <a:srgbClr val="F5B642"/>
              </a:solidFill>
              <a:cs typeface="+mn-ea"/>
              <a:sym typeface="+mn-lt"/>
            </a:endParaRPr>
          </a:p>
        </p:txBody>
      </p:sp>
      <p:sp>
        <p:nvSpPr>
          <p:cNvPr id="12" name="íṩḻíḓé">
            <a:extLst>
              <a:ext uri="{FF2B5EF4-FFF2-40B4-BE49-F238E27FC236}">
                <a16:creationId xmlns:a16="http://schemas.microsoft.com/office/drawing/2014/main" id="{5345EFDB-C91E-417D-95A4-4631681D669B}"/>
              </a:ext>
            </a:extLst>
          </p:cNvPr>
          <p:cNvSpPr/>
          <p:nvPr/>
        </p:nvSpPr>
        <p:spPr>
          <a:xfrm>
            <a:off x="1158147" y="2576576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íṩḻíḓé">
            <a:extLst>
              <a:ext uri="{FF2B5EF4-FFF2-40B4-BE49-F238E27FC236}">
                <a16:creationId xmlns:a16="http://schemas.microsoft.com/office/drawing/2014/main" id="{F48E8198-0AC0-40E7-AE4C-D3ACE52CAACC}"/>
              </a:ext>
            </a:extLst>
          </p:cNvPr>
          <p:cNvSpPr/>
          <p:nvPr/>
        </p:nvSpPr>
        <p:spPr>
          <a:xfrm>
            <a:off x="4654675" y="256789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íṩḻíḓé">
            <a:extLst>
              <a:ext uri="{FF2B5EF4-FFF2-40B4-BE49-F238E27FC236}">
                <a16:creationId xmlns:a16="http://schemas.microsoft.com/office/drawing/2014/main" id="{7BFA35C9-B67A-4CB5-9344-7C7F47F454FB}"/>
              </a:ext>
            </a:extLst>
          </p:cNvPr>
          <p:cNvSpPr/>
          <p:nvPr/>
        </p:nvSpPr>
        <p:spPr>
          <a:xfrm>
            <a:off x="8485966" y="2549889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366B697E-CFB8-4350-B4CE-817150FCF9C9}"/>
              </a:ext>
            </a:extLst>
          </p:cNvPr>
          <p:cNvSpPr/>
          <p:nvPr/>
        </p:nvSpPr>
        <p:spPr>
          <a:xfrm>
            <a:off x="1099775" y="509929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íṩḻíḓé">
            <a:extLst>
              <a:ext uri="{FF2B5EF4-FFF2-40B4-BE49-F238E27FC236}">
                <a16:creationId xmlns:a16="http://schemas.microsoft.com/office/drawing/2014/main" id="{29DFB25D-B24A-404A-8A75-CF8857A2AEBC}"/>
              </a:ext>
            </a:extLst>
          </p:cNvPr>
          <p:cNvSpPr/>
          <p:nvPr/>
        </p:nvSpPr>
        <p:spPr>
          <a:xfrm>
            <a:off x="4609575" y="509929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íṩḻíḓé">
            <a:extLst>
              <a:ext uri="{FF2B5EF4-FFF2-40B4-BE49-F238E27FC236}">
                <a16:creationId xmlns:a16="http://schemas.microsoft.com/office/drawing/2014/main" id="{6B0C3800-8B91-480B-B30A-37009A66BC6D}"/>
              </a:ext>
            </a:extLst>
          </p:cNvPr>
          <p:cNvSpPr/>
          <p:nvPr/>
        </p:nvSpPr>
        <p:spPr>
          <a:xfrm>
            <a:off x="8485966" y="509929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E7FD439-BB50-4927-A0F5-DA6319FB4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3" name="îślïḓê">
            <a:extLst>
              <a:ext uri="{FF2B5EF4-FFF2-40B4-BE49-F238E27FC236}">
                <a16:creationId xmlns:a16="http://schemas.microsoft.com/office/drawing/2014/main" id="{8AEC599E-C8AD-4869-9803-CE9B535A80F8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3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2" grpId="0"/>
      <p:bldP spid="16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1îḋé">
            <a:extLst>
              <a:ext uri="{FF2B5EF4-FFF2-40B4-BE49-F238E27FC236}">
                <a16:creationId xmlns:a16="http://schemas.microsoft.com/office/drawing/2014/main" id="{E10EFCC3-3B1C-48F7-B5E3-F63A429ADC63}"/>
              </a:ext>
            </a:extLst>
          </p:cNvPr>
          <p:cNvSpPr/>
          <p:nvPr/>
        </p:nvSpPr>
        <p:spPr>
          <a:xfrm>
            <a:off x="1453479" y="1762781"/>
            <a:ext cx="3982030" cy="4208446"/>
          </a:xfrm>
          <a:prstGeom prst="roundRect">
            <a:avLst>
              <a:gd name="adj" fmla="val 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A6EC2D7-A090-428B-809E-2865B337CD83}"/>
              </a:ext>
            </a:extLst>
          </p:cNvPr>
          <p:cNvCxnSpPr>
            <a:cxnSpLocks/>
          </p:cNvCxnSpPr>
          <p:nvPr/>
        </p:nvCxnSpPr>
        <p:spPr>
          <a:xfrm>
            <a:off x="5435514" y="2121465"/>
            <a:ext cx="2616927" cy="0"/>
          </a:xfrm>
          <a:prstGeom prst="line">
            <a:avLst/>
          </a:prstGeom>
          <a:ln cap="rnd">
            <a:solidFill>
              <a:schemeClr val="tx1">
                <a:lumMod val="20000"/>
                <a:lumOff val="80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E6758F-B740-4C5B-A91A-9CC1E1699E8D}"/>
              </a:ext>
            </a:extLst>
          </p:cNvPr>
          <p:cNvCxnSpPr>
            <a:cxnSpLocks/>
          </p:cNvCxnSpPr>
          <p:nvPr/>
        </p:nvCxnSpPr>
        <p:spPr>
          <a:xfrm>
            <a:off x="5435514" y="3854462"/>
            <a:ext cx="2616927" cy="0"/>
          </a:xfrm>
          <a:prstGeom prst="line">
            <a:avLst/>
          </a:prstGeom>
          <a:ln cap="rnd">
            <a:solidFill>
              <a:schemeClr val="tx1">
                <a:lumMod val="20000"/>
                <a:lumOff val="80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78ACC64-4FB2-4C69-9A6F-83D68821F449}"/>
              </a:ext>
            </a:extLst>
          </p:cNvPr>
          <p:cNvCxnSpPr>
            <a:cxnSpLocks/>
          </p:cNvCxnSpPr>
          <p:nvPr/>
        </p:nvCxnSpPr>
        <p:spPr>
          <a:xfrm>
            <a:off x="5435514" y="5585843"/>
            <a:ext cx="2616927" cy="0"/>
          </a:xfrm>
          <a:prstGeom prst="line">
            <a:avLst/>
          </a:prstGeom>
          <a:ln cap="rnd">
            <a:solidFill>
              <a:schemeClr val="tx1">
                <a:lumMod val="20000"/>
                <a:lumOff val="80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šļïde">
            <a:extLst>
              <a:ext uri="{FF2B5EF4-FFF2-40B4-BE49-F238E27FC236}">
                <a16:creationId xmlns:a16="http://schemas.microsoft.com/office/drawing/2014/main" id="{5A23CF7D-484E-4A5C-9E24-19E11FEBC955}"/>
              </a:ext>
            </a:extLst>
          </p:cNvPr>
          <p:cNvSpPr/>
          <p:nvPr/>
        </p:nvSpPr>
        <p:spPr>
          <a:xfrm>
            <a:off x="5189947" y="1881750"/>
            <a:ext cx="491132" cy="491135"/>
          </a:xfrm>
          <a:prstGeom prst="ellipse">
            <a:avLst/>
          </a:prstGeom>
          <a:solidFill>
            <a:srgbClr val="21A5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iṣľide">
            <a:extLst>
              <a:ext uri="{FF2B5EF4-FFF2-40B4-BE49-F238E27FC236}">
                <a16:creationId xmlns:a16="http://schemas.microsoft.com/office/drawing/2014/main" id="{8969F5DA-25C1-4AC3-93D7-AB867DB2430A}"/>
              </a:ext>
            </a:extLst>
          </p:cNvPr>
          <p:cNvSpPr/>
          <p:nvPr/>
        </p:nvSpPr>
        <p:spPr bwMode="auto">
          <a:xfrm>
            <a:off x="5310298" y="2036957"/>
            <a:ext cx="250430" cy="18071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cs typeface="+mn-ea"/>
              <a:sym typeface="+mn-lt"/>
            </a:endParaRPr>
          </a:p>
        </p:txBody>
      </p:sp>
      <p:sp>
        <p:nvSpPr>
          <p:cNvPr id="10" name="îş1îḓè">
            <a:extLst>
              <a:ext uri="{FF2B5EF4-FFF2-40B4-BE49-F238E27FC236}">
                <a16:creationId xmlns:a16="http://schemas.microsoft.com/office/drawing/2014/main" id="{4248CDD1-BDFD-4DEA-BBBA-4824AB0381AC}"/>
              </a:ext>
            </a:extLst>
          </p:cNvPr>
          <p:cNvSpPr/>
          <p:nvPr/>
        </p:nvSpPr>
        <p:spPr>
          <a:xfrm>
            <a:off x="5189947" y="3611012"/>
            <a:ext cx="491132" cy="491135"/>
          </a:xfrm>
          <a:prstGeom prst="ellipse">
            <a:avLst/>
          </a:prstGeom>
          <a:solidFill>
            <a:srgbClr val="FE6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íš1ïďé">
            <a:extLst>
              <a:ext uri="{FF2B5EF4-FFF2-40B4-BE49-F238E27FC236}">
                <a16:creationId xmlns:a16="http://schemas.microsoft.com/office/drawing/2014/main" id="{06034E83-35B8-4B6B-8C23-081AE8AF00AF}"/>
              </a:ext>
            </a:extLst>
          </p:cNvPr>
          <p:cNvSpPr/>
          <p:nvPr/>
        </p:nvSpPr>
        <p:spPr bwMode="auto">
          <a:xfrm>
            <a:off x="5310298" y="3771135"/>
            <a:ext cx="250430" cy="17088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263288 w 607639"/>
              <a:gd name="connsiteY14" fmla="*/ 252811 h 414642"/>
              <a:gd name="connsiteX15" fmla="*/ 243084 w 607639"/>
              <a:gd name="connsiteY15" fmla="*/ 273078 h 414642"/>
              <a:gd name="connsiteX16" fmla="*/ 263288 w 607639"/>
              <a:gd name="connsiteY16" fmla="*/ 293255 h 414642"/>
              <a:gd name="connsiteX17" fmla="*/ 283580 w 607639"/>
              <a:gd name="connsiteY17" fmla="*/ 273078 h 414642"/>
              <a:gd name="connsiteX18" fmla="*/ 278685 w 607639"/>
              <a:gd name="connsiteY18" fmla="*/ 260011 h 414642"/>
              <a:gd name="connsiteX19" fmla="*/ 277528 w 607639"/>
              <a:gd name="connsiteY19" fmla="*/ 258944 h 414642"/>
              <a:gd name="connsiteX20" fmla="*/ 276549 w 607639"/>
              <a:gd name="connsiteY20" fmla="*/ 257789 h 414642"/>
              <a:gd name="connsiteX21" fmla="*/ 263288 w 607639"/>
              <a:gd name="connsiteY21" fmla="*/ 252811 h 414642"/>
              <a:gd name="connsiteX22" fmla="*/ 121505 w 607639"/>
              <a:gd name="connsiteY22" fmla="*/ 252811 h 414642"/>
              <a:gd name="connsiteX23" fmla="*/ 101302 w 607639"/>
              <a:gd name="connsiteY23" fmla="*/ 273078 h 414642"/>
              <a:gd name="connsiteX24" fmla="*/ 121505 w 607639"/>
              <a:gd name="connsiteY24" fmla="*/ 293255 h 414642"/>
              <a:gd name="connsiteX25" fmla="*/ 141798 w 607639"/>
              <a:gd name="connsiteY25" fmla="*/ 273078 h 414642"/>
              <a:gd name="connsiteX26" fmla="*/ 121505 w 607639"/>
              <a:gd name="connsiteY26" fmla="*/ 252811 h 414642"/>
              <a:gd name="connsiteX27" fmla="*/ 486063 w 607639"/>
              <a:gd name="connsiteY27" fmla="*/ 232633 h 414642"/>
              <a:gd name="connsiteX28" fmla="*/ 465859 w 607639"/>
              <a:gd name="connsiteY28" fmla="*/ 252811 h 414642"/>
              <a:gd name="connsiteX29" fmla="*/ 486063 w 607639"/>
              <a:gd name="connsiteY29" fmla="*/ 273078 h 414642"/>
              <a:gd name="connsiteX30" fmla="*/ 506355 w 607639"/>
              <a:gd name="connsiteY30" fmla="*/ 252811 h 414642"/>
              <a:gd name="connsiteX31" fmla="*/ 486063 w 607639"/>
              <a:gd name="connsiteY31" fmla="*/ 232633 h 414642"/>
              <a:gd name="connsiteX32" fmla="*/ 192441 w 607639"/>
              <a:gd name="connsiteY32" fmla="*/ 182056 h 414642"/>
              <a:gd name="connsiteX33" fmla="*/ 172148 w 607639"/>
              <a:gd name="connsiteY33" fmla="*/ 202233 h 414642"/>
              <a:gd name="connsiteX34" fmla="*/ 192441 w 607639"/>
              <a:gd name="connsiteY34" fmla="*/ 222500 h 414642"/>
              <a:gd name="connsiteX35" fmla="*/ 212645 w 607639"/>
              <a:gd name="connsiteY35" fmla="*/ 202233 h 414642"/>
              <a:gd name="connsiteX36" fmla="*/ 192441 w 607639"/>
              <a:gd name="connsiteY36" fmla="*/ 182056 h 414642"/>
              <a:gd name="connsiteX37" fmla="*/ 394923 w 607639"/>
              <a:gd name="connsiteY37" fmla="*/ 131478 h 414642"/>
              <a:gd name="connsiteX38" fmla="*/ 374720 w 607639"/>
              <a:gd name="connsiteY38" fmla="*/ 151744 h 414642"/>
              <a:gd name="connsiteX39" fmla="*/ 394923 w 607639"/>
              <a:gd name="connsiteY39" fmla="*/ 171922 h 414642"/>
              <a:gd name="connsiteX40" fmla="*/ 415216 w 607639"/>
              <a:gd name="connsiteY40" fmla="*/ 151744 h 414642"/>
              <a:gd name="connsiteX41" fmla="*/ 394923 w 607639"/>
              <a:gd name="connsiteY41" fmla="*/ 131478 h 414642"/>
              <a:gd name="connsiteX42" fmla="*/ 394923 w 607639"/>
              <a:gd name="connsiteY42" fmla="*/ 111211 h 414642"/>
              <a:gd name="connsiteX43" fmla="*/ 435420 w 607639"/>
              <a:gd name="connsiteY43" fmla="*/ 151744 h 414642"/>
              <a:gd name="connsiteX44" fmla="*/ 433106 w 607639"/>
              <a:gd name="connsiteY44" fmla="*/ 165344 h 414642"/>
              <a:gd name="connsiteX45" fmla="*/ 472979 w 607639"/>
              <a:gd name="connsiteY45" fmla="*/ 214589 h 414642"/>
              <a:gd name="connsiteX46" fmla="*/ 486063 w 607639"/>
              <a:gd name="connsiteY46" fmla="*/ 212367 h 414642"/>
              <a:gd name="connsiteX47" fmla="*/ 526559 w 607639"/>
              <a:gd name="connsiteY47" fmla="*/ 252811 h 414642"/>
              <a:gd name="connsiteX48" fmla="*/ 486063 w 607639"/>
              <a:gd name="connsiteY48" fmla="*/ 293255 h 414642"/>
              <a:gd name="connsiteX49" fmla="*/ 445566 w 607639"/>
              <a:gd name="connsiteY49" fmla="*/ 252811 h 414642"/>
              <a:gd name="connsiteX50" fmla="*/ 456157 w 607639"/>
              <a:gd name="connsiteY50" fmla="*/ 225700 h 414642"/>
              <a:gd name="connsiteX51" fmla="*/ 421090 w 607639"/>
              <a:gd name="connsiteY51" fmla="*/ 182500 h 414642"/>
              <a:gd name="connsiteX52" fmla="*/ 394923 w 607639"/>
              <a:gd name="connsiteY52" fmla="*/ 192189 h 414642"/>
              <a:gd name="connsiteX53" fmla="*/ 368489 w 607639"/>
              <a:gd name="connsiteY53" fmla="*/ 182233 h 414642"/>
              <a:gd name="connsiteX54" fmla="*/ 298088 w 607639"/>
              <a:gd name="connsiteY54" fmla="*/ 252455 h 414642"/>
              <a:gd name="connsiteX55" fmla="*/ 303784 w 607639"/>
              <a:gd name="connsiteY55" fmla="*/ 273078 h 414642"/>
              <a:gd name="connsiteX56" fmla="*/ 263288 w 607639"/>
              <a:gd name="connsiteY56" fmla="*/ 313522 h 414642"/>
              <a:gd name="connsiteX57" fmla="*/ 222791 w 607639"/>
              <a:gd name="connsiteY57" fmla="*/ 273078 h 414642"/>
              <a:gd name="connsiteX58" fmla="*/ 232759 w 607639"/>
              <a:gd name="connsiteY58" fmla="*/ 246589 h 414642"/>
              <a:gd name="connsiteX59" fmla="*/ 218964 w 607639"/>
              <a:gd name="connsiteY59" fmla="*/ 232811 h 414642"/>
              <a:gd name="connsiteX60" fmla="*/ 192441 w 607639"/>
              <a:gd name="connsiteY60" fmla="*/ 242767 h 414642"/>
              <a:gd name="connsiteX61" fmla="*/ 165918 w 607639"/>
              <a:gd name="connsiteY61" fmla="*/ 232811 h 414642"/>
              <a:gd name="connsiteX62" fmla="*/ 152123 w 607639"/>
              <a:gd name="connsiteY62" fmla="*/ 246589 h 414642"/>
              <a:gd name="connsiteX63" fmla="*/ 162002 w 607639"/>
              <a:gd name="connsiteY63" fmla="*/ 273078 h 414642"/>
              <a:gd name="connsiteX64" fmla="*/ 121505 w 607639"/>
              <a:gd name="connsiteY64" fmla="*/ 313522 h 414642"/>
              <a:gd name="connsiteX65" fmla="*/ 81009 w 607639"/>
              <a:gd name="connsiteY65" fmla="*/ 273078 h 414642"/>
              <a:gd name="connsiteX66" fmla="*/ 121505 w 607639"/>
              <a:gd name="connsiteY66" fmla="*/ 232633 h 414642"/>
              <a:gd name="connsiteX67" fmla="*/ 136013 w 607639"/>
              <a:gd name="connsiteY67" fmla="*/ 235300 h 414642"/>
              <a:gd name="connsiteX68" fmla="*/ 154615 w 607639"/>
              <a:gd name="connsiteY68" fmla="*/ 216722 h 414642"/>
              <a:gd name="connsiteX69" fmla="*/ 151945 w 607639"/>
              <a:gd name="connsiteY69" fmla="*/ 202233 h 414642"/>
              <a:gd name="connsiteX70" fmla="*/ 192441 w 607639"/>
              <a:gd name="connsiteY70" fmla="*/ 161789 h 414642"/>
              <a:gd name="connsiteX71" fmla="*/ 232937 w 607639"/>
              <a:gd name="connsiteY71" fmla="*/ 202233 h 414642"/>
              <a:gd name="connsiteX72" fmla="*/ 230534 w 607639"/>
              <a:gd name="connsiteY72" fmla="*/ 216011 h 414642"/>
              <a:gd name="connsiteX73" fmla="*/ 249492 w 607639"/>
              <a:gd name="connsiteY73" fmla="*/ 235033 h 414642"/>
              <a:gd name="connsiteX74" fmla="*/ 263288 w 607639"/>
              <a:gd name="connsiteY74" fmla="*/ 232633 h 414642"/>
              <a:gd name="connsiteX75" fmla="*/ 283936 w 607639"/>
              <a:gd name="connsiteY75" fmla="*/ 238322 h 414642"/>
              <a:gd name="connsiteX76" fmla="*/ 356830 w 607639"/>
              <a:gd name="connsiteY76" fmla="*/ 165433 h 414642"/>
              <a:gd name="connsiteX77" fmla="*/ 354427 w 607639"/>
              <a:gd name="connsiteY77" fmla="*/ 151744 h 414642"/>
              <a:gd name="connsiteX78" fmla="*/ 394923 w 607639"/>
              <a:gd name="connsiteY78" fmla="*/ 111211 h 414642"/>
              <a:gd name="connsiteX79" fmla="*/ 324090 w 607639"/>
              <a:gd name="connsiteY79" fmla="*/ 80938 h 414642"/>
              <a:gd name="connsiteX80" fmla="*/ 334234 w 607639"/>
              <a:gd name="connsiteY80" fmla="*/ 80938 h 414642"/>
              <a:gd name="connsiteX81" fmla="*/ 344289 w 607639"/>
              <a:gd name="connsiteY81" fmla="*/ 91064 h 414642"/>
              <a:gd name="connsiteX82" fmla="*/ 334234 w 607639"/>
              <a:gd name="connsiteY82" fmla="*/ 101190 h 414642"/>
              <a:gd name="connsiteX83" fmla="*/ 324090 w 607639"/>
              <a:gd name="connsiteY83" fmla="*/ 101190 h 414642"/>
              <a:gd name="connsiteX84" fmla="*/ 313946 w 607639"/>
              <a:gd name="connsiteY84" fmla="*/ 91064 h 414642"/>
              <a:gd name="connsiteX85" fmla="*/ 324090 w 607639"/>
              <a:gd name="connsiteY85" fmla="*/ 80938 h 414642"/>
              <a:gd name="connsiteX86" fmla="*/ 192417 w 607639"/>
              <a:gd name="connsiteY86" fmla="*/ 80938 h 414642"/>
              <a:gd name="connsiteX87" fmla="*/ 283548 w 607639"/>
              <a:gd name="connsiteY87" fmla="*/ 80938 h 414642"/>
              <a:gd name="connsiteX88" fmla="*/ 293694 w 607639"/>
              <a:gd name="connsiteY88" fmla="*/ 91064 h 414642"/>
              <a:gd name="connsiteX89" fmla="*/ 283548 w 607639"/>
              <a:gd name="connsiteY89" fmla="*/ 101190 h 414642"/>
              <a:gd name="connsiteX90" fmla="*/ 192417 w 607639"/>
              <a:gd name="connsiteY90" fmla="*/ 101190 h 414642"/>
              <a:gd name="connsiteX91" fmla="*/ 182271 w 607639"/>
              <a:gd name="connsiteY91" fmla="*/ 91064 h 414642"/>
              <a:gd name="connsiteX92" fmla="*/ 192417 w 607639"/>
              <a:gd name="connsiteY92" fmla="*/ 80938 h 414642"/>
              <a:gd name="connsiteX93" fmla="*/ 91157 w 607639"/>
              <a:gd name="connsiteY93" fmla="*/ 80938 h 414642"/>
              <a:gd name="connsiteX94" fmla="*/ 151959 w 607639"/>
              <a:gd name="connsiteY94" fmla="*/ 80938 h 414642"/>
              <a:gd name="connsiteX95" fmla="*/ 162018 w 607639"/>
              <a:gd name="connsiteY95" fmla="*/ 91064 h 414642"/>
              <a:gd name="connsiteX96" fmla="*/ 151959 w 607639"/>
              <a:gd name="connsiteY96" fmla="*/ 101190 h 414642"/>
              <a:gd name="connsiteX97" fmla="*/ 91157 w 607639"/>
              <a:gd name="connsiteY97" fmla="*/ 101190 h 414642"/>
              <a:gd name="connsiteX98" fmla="*/ 81009 w 607639"/>
              <a:gd name="connsiteY98" fmla="*/ 91064 h 414642"/>
              <a:gd name="connsiteX99" fmla="*/ 91157 w 607639"/>
              <a:gd name="connsiteY99" fmla="*/ 80938 h 414642"/>
              <a:gd name="connsiteX100" fmla="*/ 243084 w 607639"/>
              <a:gd name="connsiteY100" fmla="*/ 40505 h 414642"/>
              <a:gd name="connsiteX101" fmla="*/ 334231 w 607639"/>
              <a:gd name="connsiteY101" fmla="*/ 40505 h 414642"/>
              <a:gd name="connsiteX102" fmla="*/ 344289 w 607639"/>
              <a:gd name="connsiteY102" fmla="*/ 50631 h 414642"/>
              <a:gd name="connsiteX103" fmla="*/ 334231 w 607639"/>
              <a:gd name="connsiteY103" fmla="*/ 60757 h 414642"/>
              <a:gd name="connsiteX104" fmla="*/ 243084 w 607639"/>
              <a:gd name="connsiteY104" fmla="*/ 60757 h 414642"/>
              <a:gd name="connsiteX105" fmla="*/ 232937 w 607639"/>
              <a:gd name="connsiteY105" fmla="*/ 50631 h 414642"/>
              <a:gd name="connsiteX106" fmla="*/ 243084 w 607639"/>
              <a:gd name="connsiteY106" fmla="*/ 40505 h 414642"/>
              <a:gd name="connsiteX107" fmla="*/ 91153 w 607639"/>
              <a:gd name="connsiteY107" fmla="*/ 40505 h 414642"/>
              <a:gd name="connsiteX108" fmla="*/ 202559 w 607639"/>
              <a:gd name="connsiteY108" fmla="*/ 40505 h 414642"/>
              <a:gd name="connsiteX109" fmla="*/ 212614 w 607639"/>
              <a:gd name="connsiteY109" fmla="*/ 50631 h 414642"/>
              <a:gd name="connsiteX110" fmla="*/ 202559 w 607639"/>
              <a:gd name="connsiteY110" fmla="*/ 60757 h 414642"/>
              <a:gd name="connsiteX111" fmla="*/ 91153 w 607639"/>
              <a:gd name="connsiteY111" fmla="*/ 60757 h 414642"/>
              <a:gd name="connsiteX112" fmla="*/ 81009 w 607639"/>
              <a:gd name="connsiteY112" fmla="*/ 50631 h 414642"/>
              <a:gd name="connsiteX113" fmla="*/ 91153 w 607639"/>
              <a:gd name="connsiteY113" fmla="*/ 40505 h 414642"/>
              <a:gd name="connsiteX114" fmla="*/ 70848 w 607639"/>
              <a:gd name="connsiteY114" fmla="*/ 20176 h 414642"/>
              <a:gd name="connsiteX115" fmla="*/ 60791 w 607639"/>
              <a:gd name="connsiteY115" fmla="*/ 30309 h 414642"/>
              <a:gd name="connsiteX116" fmla="*/ 60791 w 607639"/>
              <a:gd name="connsiteY116" fmla="*/ 343802 h 414642"/>
              <a:gd name="connsiteX117" fmla="*/ 222780 w 607639"/>
              <a:gd name="connsiteY117" fmla="*/ 343802 h 414642"/>
              <a:gd name="connsiteX118" fmla="*/ 232927 w 607639"/>
              <a:gd name="connsiteY118" fmla="*/ 353935 h 414642"/>
              <a:gd name="connsiteX119" fmla="*/ 232927 w 607639"/>
              <a:gd name="connsiteY119" fmla="*/ 364067 h 414642"/>
              <a:gd name="connsiteX120" fmla="*/ 374712 w 607639"/>
              <a:gd name="connsiteY120" fmla="*/ 364067 h 414642"/>
              <a:gd name="connsiteX121" fmla="*/ 374712 w 607639"/>
              <a:gd name="connsiteY121" fmla="*/ 353935 h 414642"/>
              <a:gd name="connsiteX122" fmla="*/ 384859 w 607639"/>
              <a:gd name="connsiteY122" fmla="*/ 343802 h 414642"/>
              <a:gd name="connsiteX123" fmla="*/ 546848 w 607639"/>
              <a:gd name="connsiteY123" fmla="*/ 343802 h 414642"/>
              <a:gd name="connsiteX124" fmla="*/ 546848 w 607639"/>
              <a:gd name="connsiteY124" fmla="*/ 30309 h 414642"/>
              <a:gd name="connsiteX125" fmla="*/ 536702 w 607639"/>
              <a:gd name="connsiteY125" fmla="*/ 20176 h 414642"/>
              <a:gd name="connsiteX126" fmla="*/ 70848 w 607639"/>
              <a:gd name="connsiteY126" fmla="*/ 0 h 414642"/>
              <a:gd name="connsiteX127" fmla="*/ 536702 w 607639"/>
              <a:gd name="connsiteY127" fmla="*/ 0 h 414642"/>
              <a:gd name="connsiteX128" fmla="*/ 567142 w 607639"/>
              <a:gd name="connsiteY128" fmla="*/ 30309 h 414642"/>
              <a:gd name="connsiteX129" fmla="*/ 567142 w 607639"/>
              <a:gd name="connsiteY129" fmla="*/ 343802 h 414642"/>
              <a:gd name="connsiteX130" fmla="*/ 597492 w 607639"/>
              <a:gd name="connsiteY130" fmla="*/ 343802 h 414642"/>
              <a:gd name="connsiteX131" fmla="*/ 607639 w 607639"/>
              <a:gd name="connsiteY131" fmla="*/ 353935 h 414642"/>
              <a:gd name="connsiteX132" fmla="*/ 607639 w 607639"/>
              <a:gd name="connsiteY132" fmla="*/ 384244 h 414642"/>
              <a:gd name="connsiteX133" fmla="*/ 577199 w 607639"/>
              <a:gd name="connsiteY133" fmla="*/ 414642 h 414642"/>
              <a:gd name="connsiteX134" fmla="*/ 30351 w 607639"/>
              <a:gd name="connsiteY134" fmla="*/ 414642 h 414642"/>
              <a:gd name="connsiteX135" fmla="*/ 0 w 607639"/>
              <a:gd name="connsiteY135" fmla="*/ 384244 h 414642"/>
              <a:gd name="connsiteX136" fmla="*/ 0 w 607639"/>
              <a:gd name="connsiteY136" fmla="*/ 353935 h 414642"/>
              <a:gd name="connsiteX137" fmla="*/ 10147 w 607639"/>
              <a:gd name="connsiteY137" fmla="*/ 343802 h 414642"/>
              <a:gd name="connsiteX138" fmla="*/ 40497 w 607639"/>
              <a:gd name="connsiteY138" fmla="*/ 343802 h 414642"/>
              <a:gd name="connsiteX139" fmla="*/ 40497 w 607639"/>
              <a:gd name="connsiteY139" fmla="*/ 30309 h 414642"/>
              <a:gd name="connsiteX140" fmla="*/ 70848 w 607639"/>
              <a:gd name="connsiteY140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263288" y="252811"/>
                </a:moveTo>
                <a:cubicBezTo>
                  <a:pt x="252162" y="252811"/>
                  <a:pt x="243084" y="261967"/>
                  <a:pt x="243084" y="273078"/>
                </a:cubicBezTo>
                <a:cubicBezTo>
                  <a:pt x="243084" y="284189"/>
                  <a:pt x="252162" y="293255"/>
                  <a:pt x="263288" y="293255"/>
                </a:cubicBezTo>
                <a:cubicBezTo>
                  <a:pt x="274413" y="293255"/>
                  <a:pt x="283580" y="284189"/>
                  <a:pt x="283580" y="273078"/>
                </a:cubicBezTo>
                <a:cubicBezTo>
                  <a:pt x="283580" y="268100"/>
                  <a:pt x="281711" y="263567"/>
                  <a:pt x="278685" y="260011"/>
                </a:cubicBezTo>
                <a:cubicBezTo>
                  <a:pt x="278329" y="259655"/>
                  <a:pt x="277884" y="259300"/>
                  <a:pt x="277528" y="258944"/>
                </a:cubicBezTo>
                <a:cubicBezTo>
                  <a:pt x="277172" y="258589"/>
                  <a:pt x="276816" y="258144"/>
                  <a:pt x="276549" y="257789"/>
                </a:cubicBezTo>
                <a:cubicBezTo>
                  <a:pt x="272989" y="254678"/>
                  <a:pt x="268361" y="252811"/>
                  <a:pt x="263288" y="252811"/>
                </a:cubicBezTo>
                <a:close/>
                <a:moveTo>
                  <a:pt x="121505" y="252811"/>
                </a:moveTo>
                <a:cubicBezTo>
                  <a:pt x="110380" y="252811"/>
                  <a:pt x="101302" y="261967"/>
                  <a:pt x="101302" y="273078"/>
                </a:cubicBezTo>
                <a:cubicBezTo>
                  <a:pt x="101302" y="284189"/>
                  <a:pt x="110380" y="293255"/>
                  <a:pt x="121505" y="293255"/>
                </a:cubicBezTo>
                <a:cubicBezTo>
                  <a:pt x="132631" y="293255"/>
                  <a:pt x="141798" y="284189"/>
                  <a:pt x="141798" y="273078"/>
                </a:cubicBezTo>
                <a:cubicBezTo>
                  <a:pt x="141798" y="261967"/>
                  <a:pt x="132631" y="252811"/>
                  <a:pt x="121505" y="252811"/>
                </a:cubicBezTo>
                <a:close/>
                <a:moveTo>
                  <a:pt x="486063" y="232633"/>
                </a:moveTo>
                <a:cubicBezTo>
                  <a:pt x="474937" y="232633"/>
                  <a:pt x="465859" y="241700"/>
                  <a:pt x="465859" y="252811"/>
                </a:cubicBezTo>
                <a:cubicBezTo>
                  <a:pt x="465859" y="263922"/>
                  <a:pt x="474937" y="273078"/>
                  <a:pt x="486063" y="273078"/>
                </a:cubicBezTo>
                <a:cubicBezTo>
                  <a:pt x="497188" y="273078"/>
                  <a:pt x="506355" y="263922"/>
                  <a:pt x="506355" y="252811"/>
                </a:cubicBezTo>
                <a:cubicBezTo>
                  <a:pt x="506355" y="241700"/>
                  <a:pt x="497188" y="232633"/>
                  <a:pt x="486063" y="232633"/>
                </a:cubicBezTo>
                <a:close/>
                <a:moveTo>
                  <a:pt x="192441" y="182056"/>
                </a:moveTo>
                <a:cubicBezTo>
                  <a:pt x="181316" y="182056"/>
                  <a:pt x="172148" y="191122"/>
                  <a:pt x="172148" y="202233"/>
                </a:cubicBezTo>
                <a:cubicBezTo>
                  <a:pt x="172148" y="213433"/>
                  <a:pt x="181316" y="222500"/>
                  <a:pt x="192441" y="222500"/>
                </a:cubicBezTo>
                <a:cubicBezTo>
                  <a:pt x="203566" y="222500"/>
                  <a:pt x="212645" y="213433"/>
                  <a:pt x="212645" y="202233"/>
                </a:cubicBezTo>
                <a:cubicBezTo>
                  <a:pt x="212645" y="191122"/>
                  <a:pt x="203566" y="182056"/>
                  <a:pt x="192441" y="182056"/>
                </a:cubicBezTo>
                <a:close/>
                <a:moveTo>
                  <a:pt x="394923" y="131478"/>
                </a:moveTo>
                <a:cubicBezTo>
                  <a:pt x="383798" y="131478"/>
                  <a:pt x="374720" y="140544"/>
                  <a:pt x="374720" y="151744"/>
                </a:cubicBezTo>
                <a:cubicBezTo>
                  <a:pt x="374720" y="162856"/>
                  <a:pt x="383798" y="171922"/>
                  <a:pt x="394923" y="171922"/>
                </a:cubicBezTo>
                <a:cubicBezTo>
                  <a:pt x="406049" y="171922"/>
                  <a:pt x="415216" y="162856"/>
                  <a:pt x="415216" y="151744"/>
                </a:cubicBezTo>
                <a:cubicBezTo>
                  <a:pt x="415216" y="140544"/>
                  <a:pt x="406049" y="131478"/>
                  <a:pt x="394923" y="131478"/>
                </a:cubicBezTo>
                <a:close/>
                <a:moveTo>
                  <a:pt x="394923" y="111211"/>
                </a:moveTo>
                <a:cubicBezTo>
                  <a:pt x="417263" y="111211"/>
                  <a:pt x="435420" y="129433"/>
                  <a:pt x="435420" y="151744"/>
                </a:cubicBezTo>
                <a:cubicBezTo>
                  <a:pt x="435420" y="156456"/>
                  <a:pt x="434619" y="161078"/>
                  <a:pt x="433106" y="165344"/>
                </a:cubicBezTo>
                <a:lnTo>
                  <a:pt x="472979" y="214589"/>
                </a:lnTo>
                <a:cubicBezTo>
                  <a:pt x="477162" y="213167"/>
                  <a:pt x="481523" y="212367"/>
                  <a:pt x="486063" y="212367"/>
                </a:cubicBezTo>
                <a:cubicBezTo>
                  <a:pt x="508402" y="212367"/>
                  <a:pt x="526559" y="230589"/>
                  <a:pt x="526559" y="252811"/>
                </a:cubicBezTo>
                <a:cubicBezTo>
                  <a:pt x="526559" y="275122"/>
                  <a:pt x="508402" y="293255"/>
                  <a:pt x="486063" y="293255"/>
                </a:cubicBezTo>
                <a:cubicBezTo>
                  <a:pt x="463812" y="293255"/>
                  <a:pt x="445566" y="275122"/>
                  <a:pt x="445566" y="252811"/>
                </a:cubicBezTo>
                <a:cubicBezTo>
                  <a:pt x="445566" y="242411"/>
                  <a:pt x="449571" y="232900"/>
                  <a:pt x="456157" y="225700"/>
                </a:cubicBezTo>
                <a:lnTo>
                  <a:pt x="421090" y="182500"/>
                </a:lnTo>
                <a:cubicBezTo>
                  <a:pt x="414059" y="188544"/>
                  <a:pt x="404892" y="192189"/>
                  <a:pt x="394923" y="192189"/>
                </a:cubicBezTo>
                <a:cubicBezTo>
                  <a:pt x="384866" y="192189"/>
                  <a:pt x="375610" y="188367"/>
                  <a:pt x="368489" y="182233"/>
                </a:cubicBezTo>
                <a:lnTo>
                  <a:pt x="298088" y="252455"/>
                </a:lnTo>
                <a:cubicBezTo>
                  <a:pt x="301737" y="258500"/>
                  <a:pt x="303784" y="265522"/>
                  <a:pt x="303784" y="273078"/>
                </a:cubicBezTo>
                <a:cubicBezTo>
                  <a:pt x="303784" y="295300"/>
                  <a:pt x="285627" y="313522"/>
                  <a:pt x="263288" y="313522"/>
                </a:cubicBezTo>
                <a:cubicBezTo>
                  <a:pt x="241037" y="313522"/>
                  <a:pt x="222791" y="295300"/>
                  <a:pt x="222791" y="273078"/>
                </a:cubicBezTo>
                <a:cubicBezTo>
                  <a:pt x="222791" y="262944"/>
                  <a:pt x="226529" y="253700"/>
                  <a:pt x="232759" y="246589"/>
                </a:cubicBezTo>
                <a:lnTo>
                  <a:pt x="218964" y="232811"/>
                </a:lnTo>
                <a:cubicBezTo>
                  <a:pt x="211844" y="238944"/>
                  <a:pt x="202498" y="242767"/>
                  <a:pt x="192441" y="242767"/>
                </a:cubicBezTo>
                <a:cubicBezTo>
                  <a:pt x="182295" y="242767"/>
                  <a:pt x="173038" y="238944"/>
                  <a:pt x="165918" y="232811"/>
                </a:cubicBezTo>
                <a:lnTo>
                  <a:pt x="152123" y="246589"/>
                </a:lnTo>
                <a:cubicBezTo>
                  <a:pt x="158264" y="253700"/>
                  <a:pt x="162002" y="262944"/>
                  <a:pt x="162002" y="273078"/>
                </a:cubicBezTo>
                <a:cubicBezTo>
                  <a:pt x="162002" y="295300"/>
                  <a:pt x="143845" y="313522"/>
                  <a:pt x="121505" y="313522"/>
                </a:cubicBezTo>
                <a:cubicBezTo>
                  <a:pt x="99255" y="313522"/>
                  <a:pt x="81009" y="295300"/>
                  <a:pt x="81009" y="273078"/>
                </a:cubicBezTo>
                <a:cubicBezTo>
                  <a:pt x="81009" y="250856"/>
                  <a:pt x="99255" y="232633"/>
                  <a:pt x="121505" y="232633"/>
                </a:cubicBezTo>
                <a:cubicBezTo>
                  <a:pt x="126668" y="232633"/>
                  <a:pt x="131563" y="233611"/>
                  <a:pt x="136013" y="235300"/>
                </a:cubicBezTo>
                <a:lnTo>
                  <a:pt x="154615" y="216722"/>
                </a:lnTo>
                <a:cubicBezTo>
                  <a:pt x="152924" y="212278"/>
                  <a:pt x="151945" y="207389"/>
                  <a:pt x="151945" y="202233"/>
                </a:cubicBezTo>
                <a:cubicBezTo>
                  <a:pt x="151945" y="180011"/>
                  <a:pt x="170101" y="161789"/>
                  <a:pt x="192441" y="161789"/>
                </a:cubicBezTo>
                <a:cubicBezTo>
                  <a:pt x="214692" y="161789"/>
                  <a:pt x="232937" y="180011"/>
                  <a:pt x="232937" y="202233"/>
                </a:cubicBezTo>
                <a:cubicBezTo>
                  <a:pt x="232937" y="207122"/>
                  <a:pt x="232047" y="211744"/>
                  <a:pt x="230534" y="216011"/>
                </a:cubicBezTo>
                <a:lnTo>
                  <a:pt x="249492" y="235033"/>
                </a:lnTo>
                <a:cubicBezTo>
                  <a:pt x="253853" y="233433"/>
                  <a:pt x="258481" y="232633"/>
                  <a:pt x="263288" y="232633"/>
                </a:cubicBezTo>
                <a:cubicBezTo>
                  <a:pt x="270853" y="232633"/>
                  <a:pt x="277884" y="234678"/>
                  <a:pt x="283936" y="238322"/>
                </a:cubicBezTo>
                <a:lnTo>
                  <a:pt x="356830" y="165433"/>
                </a:lnTo>
                <a:cubicBezTo>
                  <a:pt x="355317" y="161167"/>
                  <a:pt x="354427" y="156544"/>
                  <a:pt x="354427" y="151744"/>
                </a:cubicBezTo>
                <a:cubicBezTo>
                  <a:pt x="354427" y="129433"/>
                  <a:pt x="372672" y="111211"/>
                  <a:pt x="394923" y="111211"/>
                </a:cubicBezTo>
                <a:close/>
                <a:moveTo>
                  <a:pt x="324090" y="80938"/>
                </a:moveTo>
                <a:lnTo>
                  <a:pt x="334234" y="80938"/>
                </a:lnTo>
                <a:cubicBezTo>
                  <a:pt x="340285" y="80938"/>
                  <a:pt x="344289" y="85024"/>
                  <a:pt x="344289" y="91064"/>
                </a:cubicBezTo>
                <a:cubicBezTo>
                  <a:pt x="344289" y="97104"/>
                  <a:pt x="340285" y="101190"/>
                  <a:pt x="334234" y="101190"/>
                </a:cubicBezTo>
                <a:lnTo>
                  <a:pt x="324090" y="101190"/>
                </a:lnTo>
                <a:cubicBezTo>
                  <a:pt x="318039" y="101190"/>
                  <a:pt x="313946" y="97104"/>
                  <a:pt x="313946" y="91064"/>
                </a:cubicBezTo>
                <a:cubicBezTo>
                  <a:pt x="313946" y="85024"/>
                  <a:pt x="318039" y="80938"/>
                  <a:pt x="324090" y="80938"/>
                </a:cubicBezTo>
                <a:close/>
                <a:moveTo>
                  <a:pt x="192417" y="80938"/>
                </a:moveTo>
                <a:lnTo>
                  <a:pt x="283548" y="80938"/>
                </a:lnTo>
                <a:cubicBezTo>
                  <a:pt x="289600" y="80938"/>
                  <a:pt x="293694" y="85024"/>
                  <a:pt x="293694" y="91064"/>
                </a:cubicBezTo>
                <a:cubicBezTo>
                  <a:pt x="293694" y="97104"/>
                  <a:pt x="289600" y="101190"/>
                  <a:pt x="283548" y="101190"/>
                </a:cubicBezTo>
                <a:lnTo>
                  <a:pt x="192417" y="101190"/>
                </a:lnTo>
                <a:cubicBezTo>
                  <a:pt x="186365" y="101190"/>
                  <a:pt x="182271" y="97104"/>
                  <a:pt x="182271" y="91064"/>
                </a:cubicBezTo>
                <a:cubicBezTo>
                  <a:pt x="182271" y="85024"/>
                  <a:pt x="186365" y="80938"/>
                  <a:pt x="192417" y="80938"/>
                </a:cubicBezTo>
                <a:close/>
                <a:moveTo>
                  <a:pt x="91157" y="80938"/>
                </a:moveTo>
                <a:lnTo>
                  <a:pt x="151959" y="80938"/>
                </a:lnTo>
                <a:cubicBezTo>
                  <a:pt x="158012" y="80938"/>
                  <a:pt x="162018" y="85024"/>
                  <a:pt x="162018" y="91064"/>
                </a:cubicBezTo>
                <a:cubicBezTo>
                  <a:pt x="162018" y="97104"/>
                  <a:pt x="158012" y="101190"/>
                  <a:pt x="151959" y="101190"/>
                </a:cubicBezTo>
                <a:lnTo>
                  <a:pt x="91157" y="101190"/>
                </a:lnTo>
                <a:cubicBezTo>
                  <a:pt x="85104" y="101190"/>
                  <a:pt x="81009" y="97104"/>
                  <a:pt x="81009" y="91064"/>
                </a:cubicBezTo>
                <a:cubicBezTo>
                  <a:pt x="81009" y="85024"/>
                  <a:pt x="85104" y="80938"/>
                  <a:pt x="91157" y="80938"/>
                </a:cubicBezTo>
                <a:close/>
                <a:moveTo>
                  <a:pt x="243084" y="40505"/>
                </a:moveTo>
                <a:lnTo>
                  <a:pt x="334231" y="40505"/>
                </a:lnTo>
                <a:cubicBezTo>
                  <a:pt x="340284" y="40505"/>
                  <a:pt x="344289" y="44591"/>
                  <a:pt x="344289" y="50631"/>
                </a:cubicBezTo>
                <a:cubicBezTo>
                  <a:pt x="344289" y="56671"/>
                  <a:pt x="340284" y="60757"/>
                  <a:pt x="334231" y="60757"/>
                </a:cubicBezTo>
                <a:lnTo>
                  <a:pt x="243084" y="60757"/>
                </a:lnTo>
                <a:cubicBezTo>
                  <a:pt x="236942" y="60757"/>
                  <a:pt x="232937" y="56671"/>
                  <a:pt x="232937" y="50631"/>
                </a:cubicBezTo>
                <a:cubicBezTo>
                  <a:pt x="232937" y="44591"/>
                  <a:pt x="236942" y="40505"/>
                  <a:pt x="243084" y="40505"/>
                </a:cubicBezTo>
                <a:close/>
                <a:moveTo>
                  <a:pt x="91153" y="40505"/>
                </a:moveTo>
                <a:lnTo>
                  <a:pt x="202559" y="40505"/>
                </a:lnTo>
                <a:cubicBezTo>
                  <a:pt x="208610" y="40505"/>
                  <a:pt x="212614" y="44591"/>
                  <a:pt x="212614" y="50631"/>
                </a:cubicBezTo>
                <a:cubicBezTo>
                  <a:pt x="212614" y="56671"/>
                  <a:pt x="208610" y="60757"/>
                  <a:pt x="202559" y="60757"/>
                </a:cubicBezTo>
                <a:lnTo>
                  <a:pt x="91153" y="60757"/>
                </a:lnTo>
                <a:cubicBezTo>
                  <a:pt x="85102" y="60757"/>
                  <a:pt x="81009" y="56671"/>
                  <a:pt x="81009" y="50631"/>
                </a:cubicBezTo>
                <a:cubicBezTo>
                  <a:pt x="81009" y="44591"/>
                  <a:pt x="85102" y="40505"/>
                  <a:pt x="91153" y="40505"/>
                </a:cubicBezTo>
                <a:close/>
                <a:moveTo>
                  <a:pt x="70848" y="20176"/>
                </a:moveTo>
                <a:cubicBezTo>
                  <a:pt x="64796" y="20176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6"/>
                  <a:pt x="536702" y="20176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cs typeface="+mn-ea"/>
              <a:sym typeface="+mn-lt"/>
            </a:endParaRPr>
          </a:p>
        </p:txBody>
      </p:sp>
      <p:sp>
        <p:nvSpPr>
          <p:cNvPr id="12" name="î$ļide">
            <a:extLst>
              <a:ext uri="{FF2B5EF4-FFF2-40B4-BE49-F238E27FC236}">
                <a16:creationId xmlns:a16="http://schemas.microsoft.com/office/drawing/2014/main" id="{3BF98DCD-D27E-476F-A510-418E375BE24E}"/>
              </a:ext>
            </a:extLst>
          </p:cNvPr>
          <p:cNvSpPr/>
          <p:nvPr/>
        </p:nvSpPr>
        <p:spPr>
          <a:xfrm>
            <a:off x="5189947" y="5340275"/>
            <a:ext cx="491132" cy="491135"/>
          </a:xfrm>
          <a:prstGeom prst="ellipse">
            <a:avLst/>
          </a:prstGeom>
          <a:solidFill>
            <a:srgbClr val="F5B6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ïŝḷiḋe">
            <a:extLst>
              <a:ext uri="{FF2B5EF4-FFF2-40B4-BE49-F238E27FC236}">
                <a16:creationId xmlns:a16="http://schemas.microsoft.com/office/drawing/2014/main" id="{6BF9B202-162E-4FF9-9275-DBF0D9DAAA97}"/>
              </a:ext>
            </a:extLst>
          </p:cNvPr>
          <p:cNvSpPr/>
          <p:nvPr/>
        </p:nvSpPr>
        <p:spPr bwMode="auto">
          <a:xfrm>
            <a:off x="5310298" y="5497852"/>
            <a:ext cx="250430" cy="175978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cs typeface="+mn-ea"/>
              <a:sym typeface="+mn-lt"/>
            </a:endParaRPr>
          </a:p>
        </p:txBody>
      </p:sp>
      <p:sp>
        <p:nvSpPr>
          <p:cNvPr id="14" name="íṩḻíḓé">
            <a:extLst>
              <a:ext uri="{FF2B5EF4-FFF2-40B4-BE49-F238E27FC236}">
                <a16:creationId xmlns:a16="http://schemas.microsoft.com/office/drawing/2014/main" id="{29079E1A-1281-46E7-A7A4-9BC0F1ECE13B}"/>
              </a:ext>
            </a:extLst>
          </p:cNvPr>
          <p:cNvSpPr/>
          <p:nvPr/>
        </p:nvSpPr>
        <p:spPr>
          <a:xfrm>
            <a:off x="8446652" y="1713394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îślïḓê">
            <a:extLst>
              <a:ext uri="{FF2B5EF4-FFF2-40B4-BE49-F238E27FC236}">
                <a16:creationId xmlns:a16="http://schemas.microsoft.com/office/drawing/2014/main" id="{7B79A877-1D12-44C7-8A2F-DB661DA62DFF}"/>
              </a:ext>
            </a:extLst>
          </p:cNvPr>
          <p:cNvSpPr/>
          <p:nvPr/>
        </p:nvSpPr>
        <p:spPr>
          <a:xfrm>
            <a:off x="6756493" y="188175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íṩḻíḓé">
            <a:extLst>
              <a:ext uri="{FF2B5EF4-FFF2-40B4-BE49-F238E27FC236}">
                <a16:creationId xmlns:a16="http://schemas.microsoft.com/office/drawing/2014/main" id="{E76F57F0-AB2D-4BCF-A1CA-91512FD1B962}"/>
              </a:ext>
            </a:extLst>
          </p:cNvPr>
          <p:cNvSpPr/>
          <p:nvPr/>
        </p:nvSpPr>
        <p:spPr>
          <a:xfrm>
            <a:off x="8446652" y="3380597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A5125658-9E81-4D76-9A39-C16C3CADB760}"/>
              </a:ext>
            </a:extLst>
          </p:cNvPr>
          <p:cNvSpPr/>
          <p:nvPr/>
        </p:nvSpPr>
        <p:spPr>
          <a:xfrm>
            <a:off x="6756493" y="362792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íṩḻíḓé">
            <a:extLst>
              <a:ext uri="{FF2B5EF4-FFF2-40B4-BE49-F238E27FC236}">
                <a16:creationId xmlns:a16="http://schemas.microsoft.com/office/drawing/2014/main" id="{573EDA25-5F89-4C1B-814E-214ACB0371AB}"/>
              </a:ext>
            </a:extLst>
          </p:cNvPr>
          <p:cNvSpPr/>
          <p:nvPr/>
        </p:nvSpPr>
        <p:spPr>
          <a:xfrm>
            <a:off x="8446652" y="508922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0768BA95-C6DC-4964-8925-6C368461486E}"/>
              </a:ext>
            </a:extLst>
          </p:cNvPr>
          <p:cNvSpPr/>
          <p:nvPr/>
        </p:nvSpPr>
        <p:spPr>
          <a:xfrm>
            <a:off x="6837516" y="5305723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B26ED-3666-4A8D-83B5-7DF523408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1" name="îślïḓê">
            <a:extLst>
              <a:ext uri="{FF2B5EF4-FFF2-40B4-BE49-F238E27FC236}">
                <a16:creationId xmlns:a16="http://schemas.microsoft.com/office/drawing/2014/main" id="{0151C2AB-F0A8-4B3C-A259-39BEECE62DE3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5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ṡļïdê">
            <a:extLst>
              <a:ext uri="{FF2B5EF4-FFF2-40B4-BE49-F238E27FC236}">
                <a16:creationId xmlns:a16="http://schemas.microsoft.com/office/drawing/2014/main" id="{568C391C-5937-4565-B575-4C47EC97211E}"/>
              </a:ext>
            </a:extLst>
          </p:cNvPr>
          <p:cNvSpPr/>
          <p:nvPr/>
        </p:nvSpPr>
        <p:spPr>
          <a:xfrm>
            <a:off x="684674" y="2078861"/>
            <a:ext cx="2641990" cy="2105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iṥļíḋê">
            <a:extLst>
              <a:ext uri="{FF2B5EF4-FFF2-40B4-BE49-F238E27FC236}">
                <a16:creationId xmlns:a16="http://schemas.microsoft.com/office/drawing/2014/main" id="{D1E564B3-8D9A-4FF7-8721-0E51322BAC14}"/>
              </a:ext>
            </a:extLst>
          </p:cNvPr>
          <p:cNvSpPr/>
          <p:nvPr/>
        </p:nvSpPr>
        <p:spPr>
          <a:xfrm>
            <a:off x="684674" y="3599436"/>
            <a:ext cx="2641990" cy="584941"/>
          </a:xfrm>
          <a:prstGeom prst="rect">
            <a:avLst/>
          </a:prstGeom>
          <a:solidFill>
            <a:srgbClr val="F5B64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cs typeface="+mn-ea"/>
                <a:sym typeface="+mn-lt"/>
              </a:rPr>
              <a:t> </a:t>
            </a:r>
            <a:endParaRPr sz="2000" b="1" i="1" dirty="0">
              <a:cs typeface="+mn-ea"/>
              <a:sym typeface="+mn-lt"/>
            </a:endParaRPr>
          </a:p>
        </p:txBody>
      </p:sp>
      <p:sp>
        <p:nvSpPr>
          <p:cNvPr id="30" name="îṡḷîḍè">
            <a:extLst>
              <a:ext uri="{FF2B5EF4-FFF2-40B4-BE49-F238E27FC236}">
                <a16:creationId xmlns:a16="http://schemas.microsoft.com/office/drawing/2014/main" id="{394C1F48-9FB2-48E3-9D40-91F48761EE4C}"/>
              </a:ext>
            </a:extLst>
          </p:cNvPr>
          <p:cNvSpPr/>
          <p:nvPr/>
        </p:nvSpPr>
        <p:spPr>
          <a:xfrm>
            <a:off x="3420592" y="2078861"/>
            <a:ext cx="2641990" cy="21055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818" r="-972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îṩľíḓê">
            <a:extLst>
              <a:ext uri="{FF2B5EF4-FFF2-40B4-BE49-F238E27FC236}">
                <a16:creationId xmlns:a16="http://schemas.microsoft.com/office/drawing/2014/main" id="{DD7990A4-B357-49E1-B51E-96B03F817751}"/>
              </a:ext>
            </a:extLst>
          </p:cNvPr>
          <p:cNvSpPr/>
          <p:nvPr/>
        </p:nvSpPr>
        <p:spPr>
          <a:xfrm>
            <a:off x="3420592" y="3599436"/>
            <a:ext cx="2641990" cy="584941"/>
          </a:xfrm>
          <a:prstGeom prst="rect">
            <a:avLst/>
          </a:prstGeom>
          <a:solidFill>
            <a:srgbClr val="FE67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cs typeface="+mn-ea"/>
                <a:sym typeface="+mn-lt"/>
              </a:rPr>
              <a:t> </a:t>
            </a:r>
            <a:endParaRPr sz="2000" b="1" i="1" dirty="0">
              <a:cs typeface="+mn-ea"/>
              <a:sym typeface="+mn-lt"/>
            </a:endParaRPr>
          </a:p>
        </p:txBody>
      </p:sp>
      <p:sp>
        <p:nvSpPr>
          <p:cNvPr id="28" name="íşľïḍè">
            <a:extLst>
              <a:ext uri="{FF2B5EF4-FFF2-40B4-BE49-F238E27FC236}">
                <a16:creationId xmlns:a16="http://schemas.microsoft.com/office/drawing/2014/main" id="{B9710AF1-0798-4AF5-B510-B8188DBC1CBF}"/>
              </a:ext>
            </a:extLst>
          </p:cNvPr>
          <p:cNvSpPr/>
          <p:nvPr/>
        </p:nvSpPr>
        <p:spPr>
          <a:xfrm>
            <a:off x="6154539" y="2078861"/>
            <a:ext cx="2641990" cy="210551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818" r="-972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ïṩľidê">
            <a:extLst>
              <a:ext uri="{FF2B5EF4-FFF2-40B4-BE49-F238E27FC236}">
                <a16:creationId xmlns:a16="http://schemas.microsoft.com/office/drawing/2014/main" id="{7EFBD44A-D10B-4B88-8C19-26C3817D76B0}"/>
              </a:ext>
            </a:extLst>
          </p:cNvPr>
          <p:cNvSpPr/>
          <p:nvPr/>
        </p:nvSpPr>
        <p:spPr>
          <a:xfrm>
            <a:off x="6154539" y="3599436"/>
            <a:ext cx="2641990" cy="584941"/>
          </a:xfrm>
          <a:prstGeom prst="rect">
            <a:avLst/>
          </a:prstGeom>
          <a:solidFill>
            <a:srgbClr val="21A5B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cs typeface="+mn-ea"/>
                <a:sym typeface="+mn-lt"/>
              </a:rPr>
              <a:t> </a:t>
            </a:r>
            <a:endParaRPr sz="2000" b="1" i="1" dirty="0">
              <a:cs typeface="+mn-ea"/>
              <a:sym typeface="+mn-lt"/>
            </a:endParaRPr>
          </a:p>
        </p:txBody>
      </p:sp>
      <p:sp>
        <p:nvSpPr>
          <p:cNvPr id="26" name="iṥḻide">
            <a:extLst>
              <a:ext uri="{FF2B5EF4-FFF2-40B4-BE49-F238E27FC236}">
                <a16:creationId xmlns:a16="http://schemas.microsoft.com/office/drawing/2014/main" id="{E0EFA2D9-19BF-4BCA-92B4-E523B9205A9F}"/>
              </a:ext>
            </a:extLst>
          </p:cNvPr>
          <p:cNvSpPr/>
          <p:nvPr/>
        </p:nvSpPr>
        <p:spPr>
          <a:xfrm>
            <a:off x="8888484" y="2078861"/>
            <a:ext cx="2641990" cy="210551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šlíḓé">
            <a:extLst>
              <a:ext uri="{FF2B5EF4-FFF2-40B4-BE49-F238E27FC236}">
                <a16:creationId xmlns:a16="http://schemas.microsoft.com/office/drawing/2014/main" id="{2D2A04CD-4132-46A3-A96B-C44CE40AA4BB}"/>
              </a:ext>
            </a:extLst>
          </p:cNvPr>
          <p:cNvSpPr/>
          <p:nvPr/>
        </p:nvSpPr>
        <p:spPr>
          <a:xfrm>
            <a:off x="8888484" y="3599436"/>
            <a:ext cx="2641990" cy="584941"/>
          </a:xfrm>
          <a:prstGeom prst="rect">
            <a:avLst/>
          </a:prstGeom>
          <a:solidFill>
            <a:srgbClr val="986F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cs typeface="+mn-ea"/>
                <a:sym typeface="+mn-lt"/>
              </a:rPr>
              <a:t> </a:t>
            </a:r>
            <a:endParaRPr sz="2000" b="1" i="1" dirty="0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BB7D4E0-7914-43EC-9BF4-53F5D92B1166}"/>
              </a:ext>
            </a:extLst>
          </p:cNvPr>
          <p:cNvCxnSpPr/>
          <p:nvPr/>
        </p:nvCxnSpPr>
        <p:spPr>
          <a:xfrm>
            <a:off x="3372842" y="4403886"/>
            <a:ext cx="0" cy="1326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9AC8476-0303-4C17-97B7-AE7B5DB481D0}"/>
              </a:ext>
            </a:extLst>
          </p:cNvPr>
          <p:cNvCxnSpPr/>
          <p:nvPr/>
        </p:nvCxnSpPr>
        <p:spPr>
          <a:xfrm>
            <a:off x="6107179" y="4403886"/>
            <a:ext cx="0" cy="1326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28B1496-1E7F-4019-AA44-D97080317DA3}"/>
              </a:ext>
            </a:extLst>
          </p:cNvPr>
          <p:cNvCxnSpPr/>
          <p:nvPr/>
        </p:nvCxnSpPr>
        <p:spPr>
          <a:xfrm>
            <a:off x="8841517" y="4403886"/>
            <a:ext cx="0" cy="1326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E9BE5250-962E-42E6-A533-120EC9177106}"/>
              </a:ext>
            </a:extLst>
          </p:cNvPr>
          <p:cNvSpPr/>
          <p:nvPr/>
        </p:nvSpPr>
        <p:spPr>
          <a:xfrm>
            <a:off x="1018334" y="4496893"/>
            <a:ext cx="1923451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ślïḓê">
            <a:extLst>
              <a:ext uri="{FF2B5EF4-FFF2-40B4-BE49-F238E27FC236}">
                <a16:creationId xmlns:a16="http://schemas.microsoft.com/office/drawing/2014/main" id="{4D780CFE-6E49-4BAA-8CA9-4E8CBEB45895}"/>
              </a:ext>
            </a:extLst>
          </p:cNvPr>
          <p:cNvSpPr/>
          <p:nvPr/>
        </p:nvSpPr>
        <p:spPr>
          <a:xfrm>
            <a:off x="1251056" y="368009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íṩḻíḓé">
            <a:extLst>
              <a:ext uri="{FF2B5EF4-FFF2-40B4-BE49-F238E27FC236}">
                <a16:creationId xmlns:a16="http://schemas.microsoft.com/office/drawing/2014/main" id="{52966131-BA36-4269-BDAA-E625C5D9C071}"/>
              </a:ext>
            </a:extLst>
          </p:cNvPr>
          <p:cNvSpPr/>
          <p:nvPr/>
        </p:nvSpPr>
        <p:spPr>
          <a:xfrm>
            <a:off x="3732106" y="4496893"/>
            <a:ext cx="1923451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5D8E45C7-F9AE-4BF4-82AD-3C1C24E8EB38}"/>
              </a:ext>
            </a:extLst>
          </p:cNvPr>
          <p:cNvSpPr/>
          <p:nvPr/>
        </p:nvSpPr>
        <p:spPr>
          <a:xfrm>
            <a:off x="3964828" y="368009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EFA3D01C-4D54-4017-B872-F24126161A11}"/>
              </a:ext>
            </a:extLst>
          </p:cNvPr>
          <p:cNvSpPr/>
          <p:nvPr/>
        </p:nvSpPr>
        <p:spPr>
          <a:xfrm>
            <a:off x="6490661" y="4496893"/>
            <a:ext cx="1923451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29568F21-DAC9-413A-B077-5F013C196CF8}"/>
              </a:ext>
            </a:extLst>
          </p:cNvPr>
          <p:cNvSpPr/>
          <p:nvPr/>
        </p:nvSpPr>
        <p:spPr>
          <a:xfrm>
            <a:off x="6723383" y="368009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íṩḻíḓé">
            <a:extLst>
              <a:ext uri="{FF2B5EF4-FFF2-40B4-BE49-F238E27FC236}">
                <a16:creationId xmlns:a16="http://schemas.microsoft.com/office/drawing/2014/main" id="{CDCA2FB8-EE79-4056-8708-3B78436C3A1D}"/>
              </a:ext>
            </a:extLst>
          </p:cNvPr>
          <p:cNvSpPr/>
          <p:nvPr/>
        </p:nvSpPr>
        <p:spPr>
          <a:xfrm>
            <a:off x="9268923" y="4496893"/>
            <a:ext cx="1923451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D07268A5-ACB2-4A82-975C-AD4CFEBD9C16}"/>
              </a:ext>
            </a:extLst>
          </p:cNvPr>
          <p:cNvSpPr/>
          <p:nvPr/>
        </p:nvSpPr>
        <p:spPr>
          <a:xfrm>
            <a:off x="9501645" y="368009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E8419C2-FEA4-4A53-ADB2-BBB4E7A5F9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4" name="îślïḓê">
            <a:extLst>
              <a:ext uri="{FF2B5EF4-FFF2-40B4-BE49-F238E27FC236}">
                <a16:creationId xmlns:a16="http://schemas.microsoft.com/office/drawing/2014/main" id="{91E1EF62-C3DB-410E-B100-BF4B9DDBCEA1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0" grpId="0" animBg="1"/>
      <p:bldP spid="31" grpId="0" animBg="1"/>
      <p:bldP spid="28" grpId="0" animBg="1"/>
      <p:bldP spid="29" grpId="0" animBg="1"/>
      <p:bldP spid="26" grpId="0" animBg="1"/>
      <p:bldP spid="27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257F61-C953-4C99-B499-EE6E7F9F54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1F08059-EE62-43D7-B537-F4295115DE85}"/>
              </a:ext>
            </a:extLst>
          </p:cNvPr>
          <p:cNvSpPr txBox="1"/>
          <p:nvPr/>
        </p:nvSpPr>
        <p:spPr>
          <a:xfrm>
            <a:off x="1559088" y="1982450"/>
            <a:ext cx="9482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THANK YOU</a:t>
            </a:r>
            <a:endParaRPr lang="zh-CN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211FDB-B7F7-48EF-9426-F95E1A2A8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178" y="3106354"/>
            <a:ext cx="1549280" cy="15018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9AC637-AFBF-4779-8FE2-25A9AB7F17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1789070" y="3070061"/>
            <a:ext cx="1549280" cy="1501815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029FB09-7F50-430E-A897-49BEF70042FB}"/>
              </a:ext>
            </a:extLst>
          </p:cNvPr>
          <p:cNvSpPr/>
          <p:nvPr/>
        </p:nvSpPr>
        <p:spPr>
          <a:xfrm>
            <a:off x="9236518" y="75021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986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E4CBCB"/>
                </a:solidFill>
              </a:rPr>
              <a:t>LOGO</a:t>
            </a:r>
            <a:endParaRPr lang="ko-KR" altLang="en-US" sz="2700" dirty="0">
              <a:solidFill>
                <a:srgbClr val="E4CBCB"/>
              </a:solidFill>
            </a:endParaRPr>
          </a:p>
        </p:txBody>
      </p:sp>
      <p:sp>
        <p:nvSpPr>
          <p:cNvPr id="14" name="TextBox 3">
            <a:hlinkClick r:id="rId5"/>
            <a:extLst>
              <a:ext uri="{FF2B5EF4-FFF2-40B4-BE49-F238E27FC236}">
                <a16:creationId xmlns:a16="http://schemas.microsoft.com/office/drawing/2014/main" id="{3130084A-BBDB-4B46-86BB-86406F6C2A4A}"/>
              </a:ext>
            </a:extLst>
          </p:cNvPr>
          <p:cNvSpPr txBox="1"/>
          <p:nvPr/>
        </p:nvSpPr>
        <p:spPr>
          <a:xfrm>
            <a:off x="645262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E4CBCB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4CBC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026A7751-DA01-4822-8707-5489A765584F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83DFEFDA-D1BE-47E1-B3FD-CB344B46A147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96F500-1407-490A-B31D-F9B73E10F55B}"/>
              </a:ext>
            </a:extLst>
          </p:cNvPr>
          <p:cNvGrpSpPr/>
          <p:nvPr/>
        </p:nvGrpSpPr>
        <p:grpSpPr>
          <a:xfrm>
            <a:off x="1365474" y="1590674"/>
            <a:ext cx="4738362" cy="3676652"/>
            <a:chOff x="1657325" y="1459183"/>
            <a:chExt cx="4738362" cy="3676652"/>
          </a:xfrm>
        </p:grpSpPr>
        <p:sp>
          <p:nvSpPr>
            <p:cNvPr id="52" name="íŝ1íḋê">
              <a:extLst>
                <a:ext uri="{FF2B5EF4-FFF2-40B4-BE49-F238E27FC236}">
                  <a16:creationId xmlns:a16="http://schemas.microsoft.com/office/drawing/2014/main" id="{24EB6059-3C6D-4B6E-84EF-4DE2E7132952}"/>
                </a:ext>
              </a:extLst>
            </p:cNvPr>
            <p:cNvSpPr/>
            <p:nvPr/>
          </p:nvSpPr>
          <p:spPr bwMode="auto">
            <a:xfrm>
              <a:off x="1657325" y="2127665"/>
              <a:ext cx="2359351" cy="3008170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21A5B1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ṣliďè">
              <a:extLst>
                <a:ext uri="{FF2B5EF4-FFF2-40B4-BE49-F238E27FC236}">
                  <a16:creationId xmlns:a16="http://schemas.microsoft.com/office/drawing/2014/main" id="{C72BBA8D-1DB0-4E42-BF51-81CA45811F06}"/>
                </a:ext>
              </a:extLst>
            </p:cNvPr>
            <p:cNvSpPr/>
            <p:nvPr/>
          </p:nvSpPr>
          <p:spPr bwMode="auto">
            <a:xfrm>
              <a:off x="1844107" y="2311170"/>
              <a:ext cx="2156184" cy="2641161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ṡľíḓê">
              <a:extLst>
                <a:ext uri="{FF2B5EF4-FFF2-40B4-BE49-F238E27FC236}">
                  <a16:creationId xmlns:a16="http://schemas.microsoft.com/office/drawing/2014/main" id="{744D3C99-5EB0-4C41-90F7-BA0135607A50}"/>
                </a:ext>
              </a:extLst>
            </p:cNvPr>
            <p:cNvSpPr/>
            <p:nvPr/>
          </p:nvSpPr>
          <p:spPr bwMode="auto">
            <a:xfrm>
              <a:off x="4036336" y="2127665"/>
              <a:ext cx="2359351" cy="3008170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5B642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Sḻiḍe">
              <a:extLst>
                <a:ext uri="{FF2B5EF4-FFF2-40B4-BE49-F238E27FC236}">
                  <a16:creationId xmlns:a16="http://schemas.microsoft.com/office/drawing/2014/main" id="{E9F0E8E0-FFA7-4B9A-9D1E-509AA8ED1BC6}"/>
                </a:ext>
              </a:extLst>
            </p:cNvPr>
            <p:cNvSpPr/>
            <p:nvPr/>
          </p:nvSpPr>
          <p:spPr bwMode="auto">
            <a:xfrm>
              <a:off x="4062552" y="2311170"/>
              <a:ext cx="2149631" cy="2641161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2399" r="-41900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ś1iḋê">
              <a:extLst>
                <a:ext uri="{FF2B5EF4-FFF2-40B4-BE49-F238E27FC236}">
                  <a16:creationId xmlns:a16="http://schemas.microsoft.com/office/drawing/2014/main" id="{FED93A76-AC13-42E4-8059-59DF2AEEC55C}"/>
                </a:ext>
              </a:extLst>
            </p:cNvPr>
            <p:cNvSpPr/>
            <p:nvPr/>
          </p:nvSpPr>
          <p:spPr bwMode="auto">
            <a:xfrm>
              <a:off x="4078936" y="1459183"/>
              <a:ext cx="1789174" cy="3614392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E672E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$ḷîḑe">
              <a:extLst>
                <a:ext uri="{FF2B5EF4-FFF2-40B4-BE49-F238E27FC236}">
                  <a16:creationId xmlns:a16="http://schemas.microsoft.com/office/drawing/2014/main" id="{B1EC6B0C-5F0F-4192-B7D4-AF68E7F763CF}"/>
                </a:ext>
              </a:extLst>
            </p:cNvPr>
            <p:cNvSpPr/>
            <p:nvPr/>
          </p:nvSpPr>
          <p:spPr bwMode="auto">
            <a:xfrm>
              <a:off x="4078936" y="1668902"/>
              <a:ext cx="1648269" cy="3237551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ŝḻiḓe">
              <a:extLst>
                <a:ext uri="{FF2B5EF4-FFF2-40B4-BE49-F238E27FC236}">
                  <a16:creationId xmlns:a16="http://schemas.microsoft.com/office/drawing/2014/main" id="{51097B82-69C7-429D-8B5A-1457EDC9CED8}"/>
                </a:ext>
              </a:extLst>
            </p:cNvPr>
            <p:cNvSpPr/>
            <p:nvPr/>
          </p:nvSpPr>
          <p:spPr bwMode="auto">
            <a:xfrm>
              <a:off x="2043997" y="1459183"/>
              <a:ext cx="1939911" cy="3614392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986F69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iş1îḓê">
              <a:extLst>
                <a:ext uri="{FF2B5EF4-FFF2-40B4-BE49-F238E27FC236}">
                  <a16:creationId xmlns:a16="http://schemas.microsoft.com/office/drawing/2014/main" id="{3A36FAEC-9D04-47C1-908B-3FC061ADFF37}"/>
                </a:ext>
              </a:extLst>
            </p:cNvPr>
            <p:cNvSpPr/>
            <p:nvPr/>
          </p:nvSpPr>
          <p:spPr bwMode="auto">
            <a:xfrm>
              <a:off x="2194731" y="1668902"/>
              <a:ext cx="1779342" cy="3237551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8390" t="-968" r="-87144" b="-968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ṩḷiḑè">
              <a:extLst>
                <a:ext uri="{FF2B5EF4-FFF2-40B4-BE49-F238E27FC236}">
                  <a16:creationId xmlns:a16="http://schemas.microsoft.com/office/drawing/2014/main" id="{88034D98-9376-410A-9876-EA3811837B2C}"/>
                </a:ext>
              </a:extLst>
            </p:cNvPr>
            <p:cNvSpPr/>
            <p:nvPr/>
          </p:nvSpPr>
          <p:spPr bwMode="auto">
            <a:xfrm>
              <a:off x="3797125" y="4545997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ṡlïde">
              <a:extLst>
                <a:ext uri="{FF2B5EF4-FFF2-40B4-BE49-F238E27FC236}">
                  <a16:creationId xmlns:a16="http://schemas.microsoft.com/office/drawing/2014/main" id="{597EE0B4-12B0-47A0-A88F-0316BDB1EE17}"/>
                </a:ext>
              </a:extLst>
            </p:cNvPr>
            <p:cNvSpPr/>
            <p:nvPr/>
          </p:nvSpPr>
          <p:spPr bwMode="auto">
            <a:xfrm>
              <a:off x="3797125" y="4300232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ṡľîḍé">
              <a:extLst>
                <a:ext uri="{FF2B5EF4-FFF2-40B4-BE49-F238E27FC236}">
                  <a16:creationId xmlns:a16="http://schemas.microsoft.com/office/drawing/2014/main" id="{F561D067-55C8-443E-980C-C01663F37628}"/>
                </a:ext>
              </a:extLst>
            </p:cNvPr>
            <p:cNvSpPr/>
            <p:nvPr/>
          </p:nvSpPr>
          <p:spPr bwMode="auto">
            <a:xfrm>
              <a:off x="3797125" y="4054467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śḷiḍe">
              <a:extLst>
                <a:ext uri="{FF2B5EF4-FFF2-40B4-BE49-F238E27FC236}">
                  <a16:creationId xmlns:a16="http://schemas.microsoft.com/office/drawing/2014/main" id="{954A2B32-0D85-4ED4-A861-8D4A50B73A70}"/>
                </a:ext>
              </a:extLst>
            </p:cNvPr>
            <p:cNvSpPr/>
            <p:nvPr/>
          </p:nvSpPr>
          <p:spPr bwMode="auto">
            <a:xfrm>
              <a:off x="3797125" y="3808701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$lïďé">
              <a:extLst>
                <a:ext uri="{FF2B5EF4-FFF2-40B4-BE49-F238E27FC236}">
                  <a16:creationId xmlns:a16="http://schemas.microsoft.com/office/drawing/2014/main" id="{F55E21AC-96C4-4217-A6A2-A79F1CF35BB5}"/>
                </a:ext>
              </a:extLst>
            </p:cNvPr>
            <p:cNvSpPr/>
            <p:nvPr/>
          </p:nvSpPr>
          <p:spPr bwMode="auto">
            <a:xfrm>
              <a:off x="3797125" y="355310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ṥľiďê">
              <a:extLst>
                <a:ext uri="{FF2B5EF4-FFF2-40B4-BE49-F238E27FC236}">
                  <a16:creationId xmlns:a16="http://schemas.microsoft.com/office/drawing/2014/main" id="{0ED35642-7761-46C9-A74B-C1E9D9DCCCCD}"/>
                </a:ext>
              </a:extLst>
            </p:cNvPr>
            <p:cNvSpPr/>
            <p:nvPr/>
          </p:nvSpPr>
          <p:spPr bwMode="auto">
            <a:xfrm>
              <a:off x="3797125" y="3304063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ṣḷíḓè">
              <a:extLst>
                <a:ext uri="{FF2B5EF4-FFF2-40B4-BE49-F238E27FC236}">
                  <a16:creationId xmlns:a16="http://schemas.microsoft.com/office/drawing/2014/main" id="{5EAB7699-19ED-4559-A8B9-B6059275C627}"/>
                </a:ext>
              </a:extLst>
            </p:cNvPr>
            <p:cNvSpPr/>
            <p:nvPr/>
          </p:nvSpPr>
          <p:spPr bwMode="auto">
            <a:xfrm>
              <a:off x="3797125" y="3058297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Sļïḍè">
              <a:extLst>
                <a:ext uri="{FF2B5EF4-FFF2-40B4-BE49-F238E27FC236}">
                  <a16:creationId xmlns:a16="http://schemas.microsoft.com/office/drawing/2014/main" id="{C3DA409B-3E81-45DB-A572-7307B61EC860}"/>
                </a:ext>
              </a:extLst>
            </p:cNvPr>
            <p:cNvSpPr/>
            <p:nvPr/>
          </p:nvSpPr>
          <p:spPr bwMode="auto">
            <a:xfrm>
              <a:off x="3797125" y="2802701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ŝļídè">
              <a:extLst>
                <a:ext uri="{FF2B5EF4-FFF2-40B4-BE49-F238E27FC236}">
                  <a16:creationId xmlns:a16="http://schemas.microsoft.com/office/drawing/2014/main" id="{D568384C-E7DC-43AF-A0AA-0CE3696F3650}"/>
                </a:ext>
              </a:extLst>
            </p:cNvPr>
            <p:cNvSpPr/>
            <p:nvPr/>
          </p:nvSpPr>
          <p:spPr bwMode="auto">
            <a:xfrm>
              <a:off x="3797125" y="255693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656BBFB-A469-46DE-996C-A51D2B09B019}"/>
              </a:ext>
            </a:extLst>
          </p:cNvPr>
          <p:cNvSpPr/>
          <p:nvPr/>
        </p:nvSpPr>
        <p:spPr>
          <a:xfrm>
            <a:off x="7340064" y="2040962"/>
            <a:ext cx="2916818" cy="833377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îślïḓê">
            <a:extLst>
              <a:ext uri="{FF2B5EF4-FFF2-40B4-BE49-F238E27FC236}">
                <a16:creationId xmlns:a16="http://schemas.microsoft.com/office/drawing/2014/main" id="{0BA1ADEC-043D-4DB9-B2A1-511C9B1E97B7}"/>
              </a:ext>
            </a:extLst>
          </p:cNvPr>
          <p:cNvSpPr/>
          <p:nvPr/>
        </p:nvSpPr>
        <p:spPr>
          <a:xfrm>
            <a:off x="7612873" y="2205510"/>
            <a:ext cx="22573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dist"/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PART ONE</a:t>
            </a:r>
            <a:endParaRPr lang="zh-CN" altLang="en-US" sz="2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701DACF-C83C-42C1-840E-9BB528D27C18}"/>
              </a:ext>
            </a:extLst>
          </p:cNvPr>
          <p:cNvSpPr txBox="1"/>
          <p:nvPr/>
        </p:nvSpPr>
        <p:spPr>
          <a:xfrm>
            <a:off x="7184373" y="3270071"/>
            <a:ext cx="3642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986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000" b="1" dirty="0">
              <a:solidFill>
                <a:srgbClr val="986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56218FD9-2436-4F09-AAB0-D33D692E3111}"/>
              </a:ext>
            </a:extLst>
          </p:cNvPr>
          <p:cNvSpPr/>
          <p:nvPr/>
        </p:nvSpPr>
        <p:spPr>
          <a:xfrm>
            <a:off x="7340064" y="4380561"/>
            <a:ext cx="4229084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1F8AB2B-8D60-487C-9038-10B5CEEEAF0F}"/>
              </a:ext>
            </a:extLst>
          </p:cNvPr>
          <p:cNvCxnSpPr/>
          <p:nvPr/>
        </p:nvCxnSpPr>
        <p:spPr>
          <a:xfrm>
            <a:off x="6951976" y="3435554"/>
            <a:ext cx="0" cy="172819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ḻíḋê">
            <a:extLst>
              <a:ext uri="{FF2B5EF4-FFF2-40B4-BE49-F238E27FC236}">
                <a16:creationId xmlns:a16="http://schemas.microsoft.com/office/drawing/2014/main" id="{E235C4DA-29F4-422E-9BCE-65582DA8D801}"/>
              </a:ext>
            </a:extLst>
          </p:cNvPr>
          <p:cNvSpPr/>
          <p:nvPr/>
        </p:nvSpPr>
        <p:spPr>
          <a:xfrm>
            <a:off x="7001640" y="2155435"/>
            <a:ext cx="3844883" cy="2968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44" y="2814"/>
                </a:moveTo>
                <a:cubicBezTo>
                  <a:pt x="16649" y="2814"/>
                  <a:pt x="19406" y="6380"/>
                  <a:pt x="19406" y="10790"/>
                </a:cubicBezTo>
                <a:cubicBezTo>
                  <a:pt x="19406" y="15201"/>
                  <a:pt x="16638" y="18767"/>
                  <a:pt x="13237" y="18767"/>
                </a:cubicBezTo>
                <a:lnTo>
                  <a:pt x="13237" y="21600"/>
                </a:lnTo>
                <a:cubicBezTo>
                  <a:pt x="17841" y="21600"/>
                  <a:pt x="21600" y="16775"/>
                  <a:pt x="21600" y="10800"/>
                </a:cubicBezTo>
                <a:cubicBezTo>
                  <a:pt x="21600" y="4825"/>
                  <a:pt x="17871" y="0"/>
                  <a:pt x="13258" y="0"/>
                </a:cubicBezTo>
                <a:lnTo>
                  <a:pt x="0" y="0"/>
                </a:lnTo>
                <a:lnTo>
                  <a:pt x="0" y="2846"/>
                </a:lnTo>
                <a:lnTo>
                  <a:pt x="13237" y="2846"/>
                </a:lnTo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$1îdé">
            <a:extLst>
              <a:ext uri="{FF2B5EF4-FFF2-40B4-BE49-F238E27FC236}">
                <a16:creationId xmlns:a16="http://schemas.microsoft.com/office/drawing/2014/main" id="{576EFCCE-5272-4EF4-A746-77A0AC64BA4B}"/>
              </a:ext>
            </a:extLst>
          </p:cNvPr>
          <p:cNvSpPr/>
          <p:nvPr/>
        </p:nvSpPr>
        <p:spPr>
          <a:xfrm>
            <a:off x="6533509" y="2019741"/>
            <a:ext cx="648880" cy="648880"/>
          </a:xfrm>
          <a:prstGeom prst="roundRect">
            <a:avLst>
              <a:gd name="adj" fmla="val 50000"/>
            </a:avLst>
          </a:prstGeom>
          <a:solidFill>
            <a:srgbClr val="FE672E"/>
          </a:solidFill>
          <a:ln w="19050">
            <a:solidFill>
              <a:schemeClr val="bg1"/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ŝlïḍè">
            <a:extLst>
              <a:ext uri="{FF2B5EF4-FFF2-40B4-BE49-F238E27FC236}">
                <a16:creationId xmlns:a16="http://schemas.microsoft.com/office/drawing/2014/main" id="{16EAA470-EDDB-4700-A5AD-D3FF8A136CD8}"/>
              </a:ext>
            </a:extLst>
          </p:cNvPr>
          <p:cNvSpPr/>
          <p:nvPr/>
        </p:nvSpPr>
        <p:spPr>
          <a:xfrm>
            <a:off x="6724362" y="2210594"/>
            <a:ext cx="267175" cy="267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14" extrusionOk="0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ŝľîḑê">
            <a:extLst>
              <a:ext uri="{FF2B5EF4-FFF2-40B4-BE49-F238E27FC236}">
                <a16:creationId xmlns:a16="http://schemas.microsoft.com/office/drawing/2014/main" id="{E749D43A-9531-4868-A72B-43A24F42E764}"/>
              </a:ext>
            </a:extLst>
          </p:cNvPr>
          <p:cNvSpPr/>
          <p:nvPr/>
        </p:nvSpPr>
        <p:spPr>
          <a:xfrm>
            <a:off x="7811875" y="2537271"/>
            <a:ext cx="2649211" cy="219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129"/>
                </a:moveTo>
                <a:lnTo>
                  <a:pt x="12646" y="4129"/>
                </a:lnTo>
                <a:cubicBezTo>
                  <a:pt x="15699" y="4129"/>
                  <a:pt x="18178" y="7116"/>
                  <a:pt x="18178" y="10800"/>
                </a:cubicBezTo>
                <a:cubicBezTo>
                  <a:pt x="18178" y="14484"/>
                  <a:pt x="15693" y="17471"/>
                  <a:pt x="12655" y="17471"/>
                </a:cubicBezTo>
                <a:lnTo>
                  <a:pt x="12655" y="21600"/>
                </a:lnTo>
                <a:cubicBezTo>
                  <a:pt x="17591" y="21600"/>
                  <a:pt x="21600" y="16765"/>
                  <a:pt x="21600" y="10800"/>
                </a:cubicBezTo>
                <a:cubicBezTo>
                  <a:pt x="21600" y="4835"/>
                  <a:pt x="17591" y="0"/>
                  <a:pt x="12649" y="0"/>
                </a:cubicBezTo>
                <a:lnTo>
                  <a:pt x="0" y="0"/>
                </a:lnTo>
                <a:cubicBezTo>
                  <a:pt x="0" y="0"/>
                  <a:pt x="0" y="4129"/>
                  <a:pt x="0" y="4129"/>
                </a:cubicBezTo>
                <a:close/>
              </a:path>
            </a:pathLst>
          </a:custGeom>
          <a:solidFill>
            <a:srgbClr val="986F69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s1íďe">
            <a:extLst>
              <a:ext uri="{FF2B5EF4-FFF2-40B4-BE49-F238E27FC236}">
                <a16:creationId xmlns:a16="http://schemas.microsoft.com/office/drawing/2014/main" id="{2A6B8708-121E-4BAE-9ED9-4173F8656007}"/>
              </a:ext>
            </a:extLst>
          </p:cNvPr>
          <p:cNvSpPr/>
          <p:nvPr/>
        </p:nvSpPr>
        <p:spPr>
          <a:xfrm>
            <a:off x="7372869" y="2420769"/>
            <a:ext cx="648880" cy="648880"/>
          </a:xfrm>
          <a:prstGeom prst="roundRect">
            <a:avLst>
              <a:gd name="adj" fmla="val 50000"/>
            </a:avLst>
          </a:prstGeom>
          <a:solidFill>
            <a:srgbClr val="986F69"/>
          </a:solidFill>
          <a:ln w="1905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$1îďe">
            <a:extLst>
              <a:ext uri="{FF2B5EF4-FFF2-40B4-BE49-F238E27FC236}">
                <a16:creationId xmlns:a16="http://schemas.microsoft.com/office/drawing/2014/main" id="{EE318631-D3CD-47D8-A9A2-05479F588865}"/>
              </a:ext>
            </a:extLst>
          </p:cNvPr>
          <p:cNvSpPr/>
          <p:nvPr/>
        </p:nvSpPr>
        <p:spPr>
          <a:xfrm>
            <a:off x="7552590" y="2611623"/>
            <a:ext cx="289438" cy="267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2" y="12333"/>
                </a:moveTo>
                <a:cubicBezTo>
                  <a:pt x="19528" y="12511"/>
                  <a:pt x="19333" y="12600"/>
                  <a:pt x="19107" y="12600"/>
                </a:cubicBezTo>
                <a:cubicBezTo>
                  <a:pt x="18882" y="12600"/>
                  <a:pt x="18688" y="12511"/>
                  <a:pt x="18524" y="12333"/>
                </a:cubicBezTo>
                <a:cubicBezTo>
                  <a:pt x="18360" y="12155"/>
                  <a:pt x="18277" y="11944"/>
                  <a:pt x="18277" y="11700"/>
                </a:cubicBezTo>
                <a:cubicBezTo>
                  <a:pt x="18277" y="11456"/>
                  <a:pt x="18360" y="11245"/>
                  <a:pt x="18524" y="11067"/>
                </a:cubicBezTo>
                <a:cubicBezTo>
                  <a:pt x="18688" y="10889"/>
                  <a:pt x="18882" y="10800"/>
                  <a:pt x="19107" y="10800"/>
                </a:cubicBezTo>
                <a:cubicBezTo>
                  <a:pt x="19333" y="10800"/>
                  <a:pt x="19528" y="10889"/>
                  <a:pt x="19692" y="11067"/>
                </a:cubicBezTo>
                <a:cubicBezTo>
                  <a:pt x="19857" y="11245"/>
                  <a:pt x="19938" y="11456"/>
                  <a:pt x="19938" y="11700"/>
                </a:cubicBezTo>
                <a:cubicBezTo>
                  <a:pt x="19938" y="11944"/>
                  <a:pt x="19857" y="12155"/>
                  <a:pt x="19692" y="12333"/>
                </a:cubicBezTo>
                <a:cubicBezTo>
                  <a:pt x="19692" y="12333"/>
                  <a:pt x="19692" y="12333"/>
                  <a:pt x="19692" y="12333"/>
                </a:cubicBezTo>
                <a:close/>
                <a:moveTo>
                  <a:pt x="16616" y="10800"/>
                </a:moveTo>
                <a:lnTo>
                  <a:pt x="4984" y="10800"/>
                </a:lnTo>
                <a:lnTo>
                  <a:pt x="4984" y="1800"/>
                </a:lnTo>
                <a:lnTo>
                  <a:pt x="13292" y="1800"/>
                </a:lnTo>
                <a:lnTo>
                  <a:pt x="13292" y="4050"/>
                </a:lnTo>
                <a:cubicBezTo>
                  <a:pt x="13292" y="4425"/>
                  <a:pt x="13414" y="4744"/>
                  <a:pt x="13655" y="5006"/>
                </a:cubicBezTo>
                <a:cubicBezTo>
                  <a:pt x="13898" y="5269"/>
                  <a:pt x="14192" y="5400"/>
                  <a:pt x="14538" y="5400"/>
                </a:cubicBezTo>
                <a:lnTo>
                  <a:pt x="16616" y="5400"/>
                </a:lnTo>
                <a:cubicBezTo>
                  <a:pt x="16616" y="5400"/>
                  <a:pt x="16616" y="10800"/>
                  <a:pt x="16616" y="10800"/>
                </a:cubicBezTo>
                <a:close/>
                <a:moveTo>
                  <a:pt x="16616" y="19800"/>
                </a:moveTo>
                <a:lnTo>
                  <a:pt x="4984" y="19800"/>
                </a:lnTo>
                <a:lnTo>
                  <a:pt x="4984" y="16200"/>
                </a:lnTo>
                <a:lnTo>
                  <a:pt x="16616" y="16200"/>
                </a:lnTo>
                <a:cubicBezTo>
                  <a:pt x="16616" y="16200"/>
                  <a:pt x="16616" y="19800"/>
                  <a:pt x="16616" y="19800"/>
                </a:cubicBezTo>
                <a:close/>
                <a:moveTo>
                  <a:pt x="20867" y="9795"/>
                </a:moveTo>
                <a:cubicBezTo>
                  <a:pt x="20378" y="9265"/>
                  <a:pt x="19791" y="9000"/>
                  <a:pt x="19107" y="9000"/>
                </a:cubicBezTo>
                <a:lnTo>
                  <a:pt x="18277" y="9000"/>
                </a:lnTo>
                <a:lnTo>
                  <a:pt x="18277" y="5400"/>
                </a:lnTo>
                <a:cubicBezTo>
                  <a:pt x="18277" y="5025"/>
                  <a:pt x="18190" y="4613"/>
                  <a:pt x="18018" y="4163"/>
                </a:cubicBezTo>
                <a:cubicBezTo>
                  <a:pt x="17844" y="3712"/>
                  <a:pt x="17637" y="3356"/>
                  <a:pt x="17394" y="3094"/>
                </a:cubicBezTo>
                <a:lnTo>
                  <a:pt x="15421" y="957"/>
                </a:lnTo>
                <a:cubicBezTo>
                  <a:pt x="15179" y="694"/>
                  <a:pt x="14850" y="469"/>
                  <a:pt x="14435" y="281"/>
                </a:cubicBezTo>
                <a:cubicBezTo>
                  <a:pt x="14020" y="94"/>
                  <a:pt x="13638" y="0"/>
                  <a:pt x="13292" y="0"/>
                </a:cubicBezTo>
                <a:lnTo>
                  <a:pt x="4569" y="0"/>
                </a:lnTo>
                <a:cubicBezTo>
                  <a:pt x="4223" y="0"/>
                  <a:pt x="3929" y="132"/>
                  <a:pt x="3687" y="394"/>
                </a:cubicBezTo>
                <a:cubicBezTo>
                  <a:pt x="3444" y="656"/>
                  <a:pt x="3323" y="975"/>
                  <a:pt x="3323" y="1350"/>
                </a:cubicBezTo>
                <a:lnTo>
                  <a:pt x="3323" y="9000"/>
                </a:lnTo>
                <a:lnTo>
                  <a:pt x="2493" y="9000"/>
                </a:lnTo>
                <a:cubicBezTo>
                  <a:pt x="1809" y="9000"/>
                  <a:pt x="1222" y="9265"/>
                  <a:pt x="734" y="9795"/>
                </a:cubicBezTo>
                <a:cubicBezTo>
                  <a:pt x="244" y="10324"/>
                  <a:pt x="0" y="10960"/>
                  <a:pt x="0" y="11700"/>
                </a:cubicBezTo>
                <a:lnTo>
                  <a:pt x="0" y="17550"/>
                </a:lnTo>
                <a:cubicBezTo>
                  <a:pt x="0" y="17673"/>
                  <a:pt x="41" y="17777"/>
                  <a:pt x="124" y="17866"/>
                </a:cubicBezTo>
                <a:cubicBezTo>
                  <a:pt x="205" y="17956"/>
                  <a:pt x="303" y="18000"/>
                  <a:pt x="415" y="18000"/>
                </a:cubicBezTo>
                <a:lnTo>
                  <a:pt x="3323" y="18000"/>
                </a:lnTo>
                <a:lnTo>
                  <a:pt x="3323" y="20250"/>
                </a:lnTo>
                <a:cubicBezTo>
                  <a:pt x="3323" y="20625"/>
                  <a:pt x="3444" y="20944"/>
                  <a:pt x="3687" y="21206"/>
                </a:cubicBezTo>
                <a:cubicBezTo>
                  <a:pt x="3929" y="21468"/>
                  <a:pt x="4223" y="21600"/>
                  <a:pt x="4569" y="21600"/>
                </a:cubicBezTo>
                <a:lnTo>
                  <a:pt x="17031" y="21600"/>
                </a:lnTo>
                <a:cubicBezTo>
                  <a:pt x="17377" y="21600"/>
                  <a:pt x="17671" y="21468"/>
                  <a:pt x="17913" y="21206"/>
                </a:cubicBezTo>
                <a:cubicBezTo>
                  <a:pt x="18156" y="20943"/>
                  <a:pt x="18277" y="20625"/>
                  <a:pt x="18277" y="20250"/>
                </a:cubicBezTo>
                <a:lnTo>
                  <a:pt x="18277" y="18000"/>
                </a:lnTo>
                <a:lnTo>
                  <a:pt x="21185" y="18000"/>
                </a:lnTo>
                <a:cubicBezTo>
                  <a:pt x="21297" y="18000"/>
                  <a:pt x="21395" y="17956"/>
                  <a:pt x="21476" y="17866"/>
                </a:cubicBezTo>
                <a:cubicBezTo>
                  <a:pt x="21559" y="17777"/>
                  <a:pt x="21600" y="17673"/>
                  <a:pt x="21600" y="17550"/>
                </a:cubicBezTo>
                <a:lnTo>
                  <a:pt x="21600" y="11700"/>
                </a:lnTo>
                <a:cubicBezTo>
                  <a:pt x="21600" y="10960"/>
                  <a:pt x="21356" y="10324"/>
                  <a:pt x="20867" y="9795"/>
                </a:cubicBezTo>
                <a:cubicBezTo>
                  <a:pt x="20867" y="9795"/>
                  <a:pt x="20867" y="9795"/>
                  <a:pt x="20867" y="979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ṧḷîḑe">
            <a:extLst>
              <a:ext uri="{FF2B5EF4-FFF2-40B4-BE49-F238E27FC236}">
                <a16:creationId xmlns:a16="http://schemas.microsoft.com/office/drawing/2014/main" id="{1BF81090-9A4D-4F77-9968-730385FB822A}"/>
              </a:ext>
            </a:extLst>
          </p:cNvPr>
          <p:cNvSpPr/>
          <p:nvPr/>
        </p:nvSpPr>
        <p:spPr>
          <a:xfrm>
            <a:off x="8527567" y="2957772"/>
            <a:ext cx="1517874" cy="134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12"/>
                </a:moveTo>
                <a:lnTo>
                  <a:pt x="11978" y="6112"/>
                </a:lnTo>
                <a:cubicBezTo>
                  <a:pt x="14317" y="6112"/>
                  <a:pt x="16189" y="8181"/>
                  <a:pt x="16189" y="10813"/>
                </a:cubicBezTo>
                <a:cubicBezTo>
                  <a:pt x="16189" y="13445"/>
                  <a:pt x="14313" y="15513"/>
                  <a:pt x="11928" y="15513"/>
                </a:cubicBezTo>
                <a:lnTo>
                  <a:pt x="11928" y="21600"/>
                </a:lnTo>
                <a:cubicBezTo>
                  <a:pt x="17229" y="21600"/>
                  <a:pt x="21600" y="16780"/>
                  <a:pt x="21600" y="10786"/>
                </a:cubicBezTo>
                <a:cubicBezTo>
                  <a:pt x="21600" y="4792"/>
                  <a:pt x="17277" y="0"/>
                  <a:pt x="11948" y="0"/>
                </a:cubicBezTo>
                <a:lnTo>
                  <a:pt x="0" y="0"/>
                </a:lnTo>
                <a:cubicBezTo>
                  <a:pt x="0" y="0"/>
                  <a:pt x="0" y="6112"/>
                  <a:pt x="0" y="61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ṣľíḍé">
            <a:extLst>
              <a:ext uri="{FF2B5EF4-FFF2-40B4-BE49-F238E27FC236}">
                <a16:creationId xmlns:a16="http://schemas.microsoft.com/office/drawing/2014/main" id="{2792390E-6386-4500-BD50-15294EE46B30}"/>
              </a:ext>
            </a:extLst>
          </p:cNvPr>
          <p:cNvSpPr/>
          <p:nvPr/>
        </p:nvSpPr>
        <p:spPr>
          <a:xfrm>
            <a:off x="8212228" y="2808073"/>
            <a:ext cx="648880" cy="648880"/>
          </a:xfrm>
          <a:prstGeom prst="roundRect">
            <a:avLst>
              <a:gd name="adj" fmla="val 50000"/>
            </a:avLst>
          </a:prstGeom>
          <a:solidFill>
            <a:srgbClr val="21A5B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ṡḻíḍê">
            <a:extLst>
              <a:ext uri="{FF2B5EF4-FFF2-40B4-BE49-F238E27FC236}">
                <a16:creationId xmlns:a16="http://schemas.microsoft.com/office/drawing/2014/main" id="{852FEA7D-9F0E-46A3-9E7F-DB3D7972DAFD}"/>
              </a:ext>
            </a:extLst>
          </p:cNvPr>
          <p:cNvSpPr/>
          <p:nvPr/>
        </p:nvSpPr>
        <p:spPr>
          <a:xfrm>
            <a:off x="8394453" y="2990298"/>
            <a:ext cx="284431" cy="284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isliḓe">
            <a:extLst>
              <a:ext uri="{FF2B5EF4-FFF2-40B4-BE49-F238E27FC236}">
                <a16:creationId xmlns:a16="http://schemas.microsoft.com/office/drawing/2014/main" id="{BA865F34-4DDA-466C-BFD3-4E30B6302E75}"/>
              </a:ext>
            </a:extLst>
          </p:cNvPr>
          <p:cNvSpPr/>
          <p:nvPr/>
        </p:nvSpPr>
        <p:spPr>
          <a:xfrm flipH="1">
            <a:off x="1345476" y="2155435"/>
            <a:ext cx="3844883" cy="2968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44" y="2814"/>
                </a:moveTo>
                <a:cubicBezTo>
                  <a:pt x="16649" y="2814"/>
                  <a:pt x="19406" y="6380"/>
                  <a:pt x="19406" y="10790"/>
                </a:cubicBezTo>
                <a:cubicBezTo>
                  <a:pt x="19406" y="15201"/>
                  <a:pt x="16638" y="18767"/>
                  <a:pt x="13237" y="18767"/>
                </a:cubicBezTo>
                <a:lnTo>
                  <a:pt x="13237" y="21600"/>
                </a:lnTo>
                <a:cubicBezTo>
                  <a:pt x="17841" y="21600"/>
                  <a:pt x="21600" y="16775"/>
                  <a:pt x="21600" y="10800"/>
                </a:cubicBezTo>
                <a:cubicBezTo>
                  <a:pt x="21600" y="4825"/>
                  <a:pt x="17871" y="0"/>
                  <a:pt x="13258" y="0"/>
                </a:cubicBezTo>
                <a:lnTo>
                  <a:pt x="0" y="0"/>
                </a:lnTo>
                <a:lnTo>
                  <a:pt x="0" y="2846"/>
                </a:lnTo>
                <a:lnTo>
                  <a:pt x="13237" y="2846"/>
                </a:lnTo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ŝlïḑê">
            <a:extLst>
              <a:ext uri="{FF2B5EF4-FFF2-40B4-BE49-F238E27FC236}">
                <a16:creationId xmlns:a16="http://schemas.microsoft.com/office/drawing/2014/main" id="{7DCFEF62-3155-441C-BE5D-DDE616FE08FE}"/>
              </a:ext>
            </a:extLst>
          </p:cNvPr>
          <p:cNvSpPr/>
          <p:nvPr/>
        </p:nvSpPr>
        <p:spPr>
          <a:xfrm>
            <a:off x="5009609" y="2019741"/>
            <a:ext cx="648880" cy="648880"/>
          </a:xfrm>
          <a:prstGeom prst="roundRect">
            <a:avLst>
              <a:gd name="adj" fmla="val 50000"/>
            </a:avLst>
          </a:prstGeom>
          <a:solidFill>
            <a:srgbClr val="FE672E"/>
          </a:solidFill>
          <a:ln w="19050"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ṩḷiḍé">
            <a:extLst>
              <a:ext uri="{FF2B5EF4-FFF2-40B4-BE49-F238E27FC236}">
                <a16:creationId xmlns:a16="http://schemas.microsoft.com/office/drawing/2014/main" id="{B0A16B49-8D01-468C-8F2F-6467F1C03C87}"/>
              </a:ext>
            </a:extLst>
          </p:cNvPr>
          <p:cNvSpPr/>
          <p:nvPr/>
        </p:nvSpPr>
        <p:spPr>
          <a:xfrm>
            <a:off x="5200462" y="2223966"/>
            <a:ext cx="267175" cy="240429"/>
          </a:xfrm>
          <a:custGeom>
            <a:avLst/>
            <a:gdLst>
              <a:gd name="connsiteX0" fmla="*/ 225929 w 608344"/>
              <a:gd name="connsiteY0" fmla="*/ 296304 h 547447"/>
              <a:gd name="connsiteX1" fmla="*/ 225929 w 608344"/>
              <a:gd name="connsiteY1" fmla="*/ 341046 h 547447"/>
              <a:gd name="connsiteX2" fmla="*/ 44891 w 608344"/>
              <a:gd name="connsiteY2" fmla="*/ 420403 h 547447"/>
              <a:gd name="connsiteX3" fmla="*/ 287412 w 608344"/>
              <a:gd name="connsiteY3" fmla="*/ 502613 h 547447"/>
              <a:gd name="connsiteX4" fmla="*/ 530026 w 608344"/>
              <a:gd name="connsiteY4" fmla="*/ 420403 h 547447"/>
              <a:gd name="connsiteX5" fmla="*/ 351292 w 608344"/>
              <a:gd name="connsiteY5" fmla="*/ 341322 h 547447"/>
              <a:gd name="connsiteX6" fmla="*/ 351292 w 608344"/>
              <a:gd name="connsiteY6" fmla="*/ 296488 h 547447"/>
              <a:gd name="connsiteX7" fmla="*/ 574825 w 608344"/>
              <a:gd name="connsiteY7" fmla="*/ 420403 h 547447"/>
              <a:gd name="connsiteX8" fmla="*/ 287412 w 608344"/>
              <a:gd name="connsiteY8" fmla="*/ 547447 h 547447"/>
              <a:gd name="connsiteX9" fmla="*/ 0 w 608344"/>
              <a:gd name="connsiteY9" fmla="*/ 420403 h 547447"/>
              <a:gd name="connsiteX10" fmla="*/ 225929 w 608344"/>
              <a:gd name="connsiteY10" fmla="*/ 296304 h 547447"/>
              <a:gd name="connsiteX11" fmla="*/ 288618 w 608344"/>
              <a:gd name="connsiteY11" fmla="*/ 0 h 547447"/>
              <a:gd name="connsiteX12" fmla="*/ 311206 w 608344"/>
              <a:gd name="connsiteY12" fmla="*/ 22551 h 547447"/>
              <a:gd name="connsiteX13" fmla="*/ 311206 w 608344"/>
              <a:gd name="connsiteY13" fmla="*/ 36174 h 547447"/>
              <a:gd name="connsiteX14" fmla="*/ 370947 w 608344"/>
              <a:gd name="connsiteY14" fmla="*/ 21079 h 547447"/>
              <a:gd name="connsiteX15" fmla="*/ 428291 w 608344"/>
              <a:gd name="connsiteY15" fmla="*/ 34978 h 547447"/>
              <a:gd name="connsiteX16" fmla="*/ 486004 w 608344"/>
              <a:gd name="connsiteY16" fmla="*/ 48969 h 547447"/>
              <a:gd name="connsiteX17" fmla="*/ 540766 w 608344"/>
              <a:gd name="connsiteY17" fmla="*/ 36450 h 547447"/>
              <a:gd name="connsiteX18" fmla="*/ 578012 w 608344"/>
              <a:gd name="connsiteY18" fmla="*/ 18409 h 547447"/>
              <a:gd name="connsiteX19" fmla="*/ 587232 w 608344"/>
              <a:gd name="connsiteY19" fmla="*/ 16292 h 547447"/>
              <a:gd name="connsiteX20" fmla="*/ 598479 w 608344"/>
              <a:gd name="connsiteY20" fmla="*/ 19514 h 547447"/>
              <a:gd name="connsiteX21" fmla="*/ 608344 w 608344"/>
              <a:gd name="connsiteY21" fmla="*/ 37371 h 547447"/>
              <a:gd name="connsiteX22" fmla="*/ 608344 w 608344"/>
              <a:gd name="connsiteY22" fmla="*/ 174520 h 547447"/>
              <a:gd name="connsiteX23" fmla="*/ 596451 w 608344"/>
              <a:gd name="connsiteY23" fmla="*/ 193481 h 547447"/>
              <a:gd name="connsiteX24" fmla="*/ 540766 w 608344"/>
              <a:gd name="connsiteY24" fmla="*/ 220451 h 547447"/>
              <a:gd name="connsiteX25" fmla="*/ 486004 w 608344"/>
              <a:gd name="connsiteY25" fmla="*/ 232969 h 547447"/>
              <a:gd name="connsiteX26" fmla="*/ 428291 w 608344"/>
              <a:gd name="connsiteY26" fmla="*/ 218978 h 547447"/>
              <a:gd name="connsiteX27" fmla="*/ 370947 w 608344"/>
              <a:gd name="connsiteY27" fmla="*/ 205079 h 547447"/>
              <a:gd name="connsiteX28" fmla="*/ 311206 w 608344"/>
              <a:gd name="connsiteY28" fmla="*/ 220175 h 547447"/>
              <a:gd name="connsiteX29" fmla="*/ 311206 w 608344"/>
              <a:gd name="connsiteY29" fmla="*/ 426267 h 547447"/>
              <a:gd name="connsiteX30" fmla="*/ 288618 w 608344"/>
              <a:gd name="connsiteY30" fmla="*/ 448726 h 547447"/>
              <a:gd name="connsiteX31" fmla="*/ 266031 w 608344"/>
              <a:gd name="connsiteY31" fmla="*/ 426267 h 547447"/>
              <a:gd name="connsiteX32" fmla="*/ 266031 w 608344"/>
              <a:gd name="connsiteY32" fmla="*/ 22551 h 547447"/>
              <a:gd name="connsiteX33" fmla="*/ 288618 w 608344"/>
              <a:gd name="connsiteY33" fmla="*/ 0 h 5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344" h="547447">
                <a:moveTo>
                  <a:pt x="225929" y="296304"/>
                </a:moveTo>
                <a:lnTo>
                  <a:pt x="225929" y="341046"/>
                </a:lnTo>
                <a:cubicBezTo>
                  <a:pt x="112458" y="351817"/>
                  <a:pt x="44891" y="391035"/>
                  <a:pt x="44891" y="420403"/>
                </a:cubicBezTo>
                <a:cubicBezTo>
                  <a:pt x="44891" y="454741"/>
                  <a:pt x="137162" y="502613"/>
                  <a:pt x="287412" y="502613"/>
                </a:cubicBezTo>
                <a:cubicBezTo>
                  <a:pt x="437663" y="502613"/>
                  <a:pt x="530026" y="454741"/>
                  <a:pt x="530026" y="420403"/>
                </a:cubicBezTo>
                <a:cubicBezTo>
                  <a:pt x="530026" y="391219"/>
                  <a:pt x="463289" y="352369"/>
                  <a:pt x="351292" y="341322"/>
                </a:cubicBezTo>
                <a:lnTo>
                  <a:pt x="351292" y="296488"/>
                </a:lnTo>
                <a:cubicBezTo>
                  <a:pt x="468543" y="307904"/>
                  <a:pt x="574825" y="350436"/>
                  <a:pt x="574825" y="420403"/>
                </a:cubicBezTo>
                <a:cubicBezTo>
                  <a:pt x="574825" y="502889"/>
                  <a:pt x="426786" y="547447"/>
                  <a:pt x="287412" y="547447"/>
                </a:cubicBezTo>
                <a:cubicBezTo>
                  <a:pt x="148131" y="547447"/>
                  <a:pt x="0" y="502889"/>
                  <a:pt x="0" y="420403"/>
                </a:cubicBezTo>
                <a:cubicBezTo>
                  <a:pt x="0" y="349976"/>
                  <a:pt x="107757" y="307351"/>
                  <a:pt x="225929" y="296304"/>
                </a:cubicBezTo>
                <a:close/>
                <a:moveTo>
                  <a:pt x="288618" y="0"/>
                </a:moveTo>
                <a:cubicBezTo>
                  <a:pt x="301064" y="0"/>
                  <a:pt x="311206" y="10033"/>
                  <a:pt x="311206" y="22551"/>
                </a:cubicBezTo>
                <a:lnTo>
                  <a:pt x="311206" y="36174"/>
                </a:lnTo>
                <a:cubicBezTo>
                  <a:pt x="329829" y="26141"/>
                  <a:pt x="350388" y="21079"/>
                  <a:pt x="370947" y="21079"/>
                </a:cubicBezTo>
                <a:cubicBezTo>
                  <a:pt x="390584" y="21079"/>
                  <a:pt x="410313" y="25681"/>
                  <a:pt x="428291" y="34978"/>
                </a:cubicBezTo>
                <a:cubicBezTo>
                  <a:pt x="446361" y="44366"/>
                  <a:pt x="466182" y="48969"/>
                  <a:pt x="486004" y="48969"/>
                </a:cubicBezTo>
                <a:cubicBezTo>
                  <a:pt x="504719" y="48969"/>
                  <a:pt x="523526" y="44827"/>
                  <a:pt x="540766" y="36450"/>
                </a:cubicBezTo>
                <a:lnTo>
                  <a:pt x="578012" y="18409"/>
                </a:lnTo>
                <a:cubicBezTo>
                  <a:pt x="580963" y="17029"/>
                  <a:pt x="584097" y="16292"/>
                  <a:pt x="587232" y="16292"/>
                </a:cubicBezTo>
                <a:cubicBezTo>
                  <a:pt x="591104" y="16292"/>
                  <a:pt x="594976" y="17397"/>
                  <a:pt x="598479" y="19514"/>
                </a:cubicBezTo>
                <a:cubicBezTo>
                  <a:pt x="604564" y="23380"/>
                  <a:pt x="608344" y="30099"/>
                  <a:pt x="608344" y="37371"/>
                </a:cubicBezTo>
                <a:lnTo>
                  <a:pt x="608344" y="174520"/>
                </a:lnTo>
                <a:cubicBezTo>
                  <a:pt x="608344" y="182620"/>
                  <a:pt x="603734" y="189984"/>
                  <a:pt x="596451" y="193481"/>
                </a:cubicBezTo>
                <a:lnTo>
                  <a:pt x="540766" y="220451"/>
                </a:lnTo>
                <a:cubicBezTo>
                  <a:pt x="523434" y="228827"/>
                  <a:pt x="504719" y="232969"/>
                  <a:pt x="486004" y="232969"/>
                </a:cubicBezTo>
                <a:cubicBezTo>
                  <a:pt x="466182" y="232969"/>
                  <a:pt x="446361" y="228367"/>
                  <a:pt x="428291" y="218978"/>
                </a:cubicBezTo>
                <a:cubicBezTo>
                  <a:pt x="410313" y="209774"/>
                  <a:pt x="390584" y="205079"/>
                  <a:pt x="370947" y="205079"/>
                </a:cubicBezTo>
                <a:cubicBezTo>
                  <a:pt x="350388" y="205079"/>
                  <a:pt x="329829" y="210142"/>
                  <a:pt x="311206" y="220175"/>
                </a:cubicBezTo>
                <a:lnTo>
                  <a:pt x="311206" y="426267"/>
                </a:lnTo>
                <a:cubicBezTo>
                  <a:pt x="311206" y="438693"/>
                  <a:pt x="301064" y="448726"/>
                  <a:pt x="288618" y="448726"/>
                </a:cubicBezTo>
                <a:cubicBezTo>
                  <a:pt x="276172" y="448726"/>
                  <a:pt x="266031" y="438693"/>
                  <a:pt x="266031" y="426267"/>
                </a:cubicBezTo>
                <a:lnTo>
                  <a:pt x="266031" y="22551"/>
                </a:lnTo>
                <a:cubicBezTo>
                  <a:pt x="266031" y="10033"/>
                  <a:pt x="276172" y="0"/>
                  <a:pt x="28861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ṡ1idê">
            <a:extLst>
              <a:ext uri="{FF2B5EF4-FFF2-40B4-BE49-F238E27FC236}">
                <a16:creationId xmlns:a16="http://schemas.microsoft.com/office/drawing/2014/main" id="{4FB71830-C42F-4045-9135-8B817A618C9D}"/>
              </a:ext>
            </a:extLst>
          </p:cNvPr>
          <p:cNvSpPr/>
          <p:nvPr/>
        </p:nvSpPr>
        <p:spPr>
          <a:xfrm flipH="1">
            <a:off x="1730913" y="2537271"/>
            <a:ext cx="2649211" cy="219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129"/>
                </a:moveTo>
                <a:lnTo>
                  <a:pt x="12646" y="4129"/>
                </a:lnTo>
                <a:cubicBezTo>
                  <a:pt x="15699" y="4129"/>
                  <a:pt x="18178" y="7116"/>
                  <a:pt x="18178" y="10800"/>
                </a:cubicBezTo>
                <a:cubicBezTo>
                  <a:pt x="18178" y="14484"/>
                  <a:pt x="15693" y="17471"/>
                  <a:pt x="12655" y="17471"/>
                </a:cubicBezTo>
                <a:lnTo>
                  <a:pt x="12655" y="21600"/>
                </a:lnTo>
                <a:cubicBezTo>
                  <a:pt x="17591" y="21600"/>
                  <a:pt x="21600" y="16765"/>
                  <a:pt x="21600" y="10800"/>
                </a:cubicBezTo>
                <a:cubicBezTo>
                  <a:pt x="21600" y="4835"/>
                  <a:pt x="17591" y="0"/>
                  <a:pt x="12649" y="0"/>
                </a:cubicBezTo>
                <a:lnTo>
                  <a:pt x="0" y="0"/>
                </a:lnTo>
                <a:cubicBezTo>
                  <a:pt x="0" y="0"/>
                  <a:pt x="0" y="4129"/>
                  <a:pt x="0" y="4129"/>
                </a:cubicBezTo>
                <a:close/>
              </a:path>
            </a:pathLst>
          </a:custGeom>
          <a:solidFill>
            <a:srgbClr val="986F69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$ḷíḋé">
            <a:extLst>
              <a:ext uri="{FF2B5EF4-FFF2-40B4-BE49-F238E27FC236}">
                <a16:creationId xmlns:a16="http://schemas.microsoft.com/office/drawing/2014/main" id="{BEA02BA4-E5FD-4B3E-8B2F-9DDB58B891CC}"/>
              </a:ext>
            </a:extLst>
          </p:cNvPr>
          <p:cNvSpPr/>
          <p:nvPr/>
        </p:nvSpPr>
        <p:spPr>
          <a:xfrm>
            <a:off x="4170250" y="2420769"/>
            <a:ext cx="648880" cy="648880"/>
          </a:xfrm>
          <a:prstGeom prst="roundRect">
            <a:avLst>
              <a:gd name="adj" fmla="val 50000"/>
            </a:avLst>
          </a:prstGeom>
          <a:solidFill>
            <a:srgbClr val="986F69"/>
          </a:solidFill>
          <a:ln w="1905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ṥḷíḍê">
            <a:extLst>
              <a:ext uri="{FF2B5EF4-FFF2-40B4-BE49-F238E27FC236}">
                <a16:creationId xmlns:a16="http://schemas.microsoft.com/office/drawing/2014/main" id="{AAC0B966-23A3-4ED6-9CFE-D57917C60A27}"/>
              </a:ext>
            </a:extLst>
          </p:cNvPr>
          <p:cNvSpPr/>
          <p:nvPr/>
        </p:nvSpPr>
        <p:spPr>
          <a:xfrm flipH="1">
            <a:off x="2146558" y="2957772"/>
            <a:ext cx="1517874" cy="134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12"/>
                </a:moveTo>
                <a:lnTo>
                  <a:pt x="11978" y="6112"/>
                </a:lnTo>
                <a:cubicBezTo>
                  <a:pt x="14317" y="6112"/>
                  <a:pt x="16189" y="8181"/>
                  <a:pt x="16189" y="10813"/>
                </a:cubicBezTo>
                <a:cubicBezTo>
                  <a:pt x="16189" y="13445"/>
                  <a:pt x="14313" y="15513"/>
                  <a:pt x="11928" y="15513"/>
                </a:cubicBezTo>
                <a:lnTo>
                  <a:pt x="11928" y="21600"/>
                </a:lnTo>
                <a:cubicBezTo>
                  <a:pt x="17229" y="21600"/>
                  <a:pt x="21600" y="16780"/>
                  <a:pt x="21600" y="10786"/>
                </a:cubicBezTo>
                <a:cubicBezTo>
                  <a:pt x="21600" y="4792"/>
                  <a:pt x="17277" y="0"/>
                  <a:pt x="11948" y="0"/>
                </a:cubicBezTo>
                <a:lnTo>
                  <a:pt x="0" y="0"/>
                </a:lnTo>
                <a:cubicBezTo>
                  <a:pt x="0" y="0"/>
                  <a:pt x="0" y="6112"/>
                  <a:pt x="0" y="61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ïś1îďê">
            <a:extLst>
              <a:ext uri="{FF2B5EF4-FFF2-40B4-BE49-F238E27FC236}">
                <a16:creationId xmlns:a16="http://schemas.microsoft.com/office/drawing/2014/main" id="{ADDE37BB-1FE8-4B9F-B056-EBD3D8C18F54}"/>
              </a:ext>
            </a:extLst>
          </p:cNvPr>
          <p:cNvSpPr/>
          <p:nvPr/>
        </p:nvSpPr>
        <p:spPr>
          <a:xfrm>
            <a:off x="3330891" y="2808073"/>
            <a:ext cx="648880" cy="648880"/>
          </a:xfrm>
          <a:prstGeom prst="roundRect">
            <a:avLst>
              <a:gd name="adj" fmla="val 50000"/>
            </a:avLst>
          </a:prstGeom>
          <a:solidFill>
            <a:srgbClr val="21A5B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ïṣ1îďê">
            <a:extLst>
              <a:ext uri="{FF2B5EF4-FFF2-40B4-BE49-F238E27FC236}">
                <a16:creationId xmlns:a16="http://schemas.microsoft.com/office/drawing/2014/main" id="{C1CAC4C6-F34B-437F-975B-2A985858E40A}"/>
              </a:ext>
            </a:extLst>
          </p:cNvPr>
          <p:cNvSpPr/>
          <p:nvPr/>
        </p:nvSpPr>
        <p:spPr>
          <a:xfrm>
            <a:off x="3513342" y="2990298"/>
            <a:ext cx="283979" cy="284431"/>
          </a:xfrm>
          <a:custGeom>
            <a:avLst/>
            <a:gdLst>
              <a:gd name="T0" fmla="*/ 602 w 605"/>
              <a:gd name="T1" fmla="*/ 202 h 607"/>
              <a:gd name="T2" fmla="*/ 320 w 605"/>
              <a:gd name="T3" fmla="*/ 603 h 607"/>
              <a:gd name="T4" fmla="*/ 302 w 605"/>
              <a:gd name="T5" fmla="*/ 607 h 607"/>
              <a:gd name="T6" fmla="*/ 285 w 605"/>
              <a:gd name="T7" fmla="*/ 603 h 607"/>
              <a:gd name="T8" fmla="*/ 3 w 605"/>
              <a:gd name="T9" fmla="*/ 202 h 607"/>
              <a:gd name="T10" fmla="*/ 32 w 605"/>
              <a:gd name="T11" fmla="*/ 157 h 607"/>
              <a:gd name="T12" fmla="*/ 272 w 605"/>
              <a:gd name="T13" fmla="*/ 13 h 607"/>
              <a:gd name="T14" fmla="*/ 302 w 605"/>
              <a:gd name="T15" fmla="*/ 0 h 607"/>
              <a:gd name="T16" fmla="*/ 302 w 605"/>
              <a:gd name="T17" fmla="*/ 0 h 607"/>
              <a:gd name="T18" fmla="*/ 332 w 605"/>
              <a:gd name="T19" fmla="*/ 13 h 607"/>
              <a:gd name="T20" fmla="*/ 573 w 605"/>
              <a:gd name="T21" fmla="*/ 157 h 607"/>
              <a:gd name="T22" fmla="*/ 602 w 605"/>
              <a:gd name="T23" fmla="*/ 202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5" h="607">
                <a:moveTo>
                  <a:pt x="602" y="202"/>
                </a:moveTo>
                <a:cubicBezTo>
                  <a:pt x="574" y="381"/>
                  <a:pt x="468" y="531"/>
                  <a:pt x="320" y="603"/>
                </a:cubicBezTo>
                <a:cubicBezTo>
                  <a:pt x="314" y="605"/>
                  <a:pt x="308" y="607"/>
                  <a:pt x="302" y="607"/>
                </a:cubicBezTo>
                <a:cubicBezTo>
                  <a:pt x="296" y="607"/>
                  <a:pt x="290" y="605"/>
                  <a:pt x="285" y="603"/>
                </a:cubicBezTo>
                <a:cubicBezTo>
                  <a:pt x="136" y="531"/>
                  <a:pt x="31" y="381"/>
                  <a:pt x="3" y="202"/>
                </a:cubicBezTo>
                <a:cubicBezTo>
                  <a:pt x="0" y="182"/>
                  <a:pt x="12" y="163"/>
                  <a:pt x="32" y="157"/>
                </a:cubicBezTo>
                <a:cubicBezTo>
                  <a:pt x="128" y="132"/>
                  <a:pt x="211" y="82"/>
                  <a:pt x="272" y="13"/>
                </a:cubicBezTo>
                <a:cubicBezTo>
                  <a:pt x="280" y="5"/>
                  <a:pt x="291" y="0"/>
                  <a:pt x="302" y="0"/>
                </a:cubicBezTo>
                <a:lnTo>
                  <a:pt x="302" y="0"/>
                </a:lnTo>
                <a:cubicBezTo>
                  <a:pt x="314" y="0"/>
                  <a:pt x="325" y="5"/>
                  <a:pt x="332" y="13"/>
                </a:cubicBezTo>
                <a:cubicBezTo>
                  <a:pt x="393" y="82"/>
                  <a:pt x="476" y="132"/>
                  <a:pt x="573" y="157"/>
                </a:cubicBezTo>
                <a:cubicBezTo>
                  <a:pt x="592" y="163"/>
                  <a:pt x="605" y="182"/>
                  <a:pt x="602" y="2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şḻíďe">
            <a:extLst>
              <a:ext uri="{FF2B5EF4-FFF2-40B4-BE49-F238E27FC236}">
                <a16:creationId xmlns:a16="http://schemas.microsoft.com/office/drawing/2014/main" id="{95B9FAAD-AD15-43A4-B0E4-1A8AFBAC798F}"/>
              </a:ext>
            </a:extLst>
          </p:cNvPr>
          <p:cNvSpPr/>
          <p:nvPr/>
        </p:nvSpPr>
        <p:spPr>
          <a:xfrm>
            <a:off x="4395862" y="2604026"/>
            <a:ext cx="197657" cy="282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ïšḻíḓé">
            <a:extLst>
              <a:ext uri="{FF2B5EF4-FFF2-40B4-BE49-F238E27FC236}">
                <a16:creationId xmlns:a16="http://schemas.microsoft.com/office/drawing/2014/main" id="{95188801-17D6-4FAD-AEE6-E27A8A3D954A}"/>
              </a:ext>
            </a:extLst>
          </p:cNvPr>
          <p:cNvSpPr/>
          <p:nvPr/>
        </p:nvSpPr>
        <p:spPr>
          <a:xfrm>
            <a:off x="1753874" y="5564209"/>
            <a:ext cx="8684252" cy="29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5" y="5452"/>
                </a:moveTo>
                <a:lnTo>
                  <a:pt x="19610" y="5452"/>
                </a:lnTo>
                <a:lnTo>
                  <a:pt x="10800" y="5452"/>
                </a:lnTo>
                <a:lnTo>
                  <a:pt x="1990" y="5452"/>
                </a:lnTo>
                <a:lnTo>
                  <a:pt x="995" y="5452"/>
                </a:lnTo>
                <a:cubicBezTo>
                  <a:pt x="995" y="5452"/>
                  <a:pt x="265" y="5109"/>
                  <a:pt x="0" y="0"/>
                </a:cubicBezTo>
                <a:cubicBezTo>
                  <a:pt x="0" y="0"/>
                  <a:pt x="0" y="3560"/>
                  <a:pt x="0" y="5452"/>
                </a:cubicBezTo>
                <a:cubicBezTo>
                  <a:pt x="0" y="14363"/>
                  <a:pt x="445" y="21600"/>
                  <a:pt x="995" y="21600"/>
                </a:cubicBezTo>
                <a:lnTo>
                  <a:pt x="10800" y="21600"/>
                </a:lnTo>
                <a:lnTo>
                  <a:pt x="20605" y="21600"/>
                </a:lnTo>
                <a:cubicBezTo>
                  <a:pt x="21155" y="21600"/>
                  <a:pt x="21600" y="14363"/>
                  <a:pt x="21600" y="5452"/>
                </a:cubicBezTo>
                <a:cubicBezTo>
                  <a:pt x="21600" y="3560"/>
                  <a:pt x="21600" y="0"/>
                  <a:pt x="21600" y="0"/>
                </a:cubicBezTo>
                <a:cubicBezTo>
                  <a:pt x="21335" y="5109"/>
                  <a:pt x="20605" y="5452"/>
                  <a:pt x="20605" y="545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í$ľîḑê">
            <a:extLst>
              <a:ext uri="{FF2B5EF4-FFF2-40B4-BE49-F238E27FC236}">
                <a16:creationId xmlns:a16="http://schemas.microsoft.com/office/drawing/2014/main" id="{2DF7A065-6049-44E6-892E-50E8E19A6AE7}"/>
              </a:ext>
            </a:extLst>
          </p:cNvPr>
          <p:cNvSpPr/>
          <p:nvPr/>
        </p:nvSpPr>
        <p:spPr>
          <a:xfrm>
            <a:off x="1753874" y="5514700"/>
            <a:ext cx="8684252" cy="119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5" y="13353"/>
                </a:moveTo>
                <a:lnTo>
                  <a:pt x="19610" y="13353"/>
                </a:lnTo>
                <a:lnTo>
                  <a:pt x="10800" y="13353"/>
                </a:lnTo>
                <a:lnTo>
                  <a:pt x="10800" y="13353"/>
                </a:lnTo>
                <a:lnTo>
                  <a:pt x="1990" y="13353"/>
                </a:lnTo>
                <a:lnTo>
                  <a:pt x="995" y="13353"/>
                </a:lnTo>
                <a:cubicBezTo>
                  <a:pt x="995" y="13353"/>
                  <a:pt x="265" y="12486"/>
                  <a:pt x="0" y="0"/>
                </a:cubicBezTo>
                <a:cubicBezTo>
                  <a:pt x="0" y="0"/>
                  <a:pt x="0" y="4161"/>
                  <a:pt x="0" y="8243"/>
                </a:cubicBezTo>
                <a:cubicBezTo>
                  <a:pt x="265" y="20760"/>
                  <a:pt x="995" y="21600"/>
                  <a:pt x="995" y="21600"/>
                </a:cubicBezTo>
                <a:lnTo>
                  <a:pt x="1990" y="21600"/>
                </a:lnTo>
                <a:lnTo>
                  <a:pt x="10800" y="21600"/>
                </a:lnTo>
                <a:lnTo>
                  <a:pt x="10800" y="21600"/>
                </a:lnTo>
                <a:lnTo>
                  <a:pt x="19610" y="21600"/>
                </a:lnTo>
                <a:lnTo>
                  <a:pt x="20605" y="21600"/>
                </a:lnTo>
                <a:cubicBezTo>
                  <a:pt x="20605" y="21600"/>
                  <a:pt x="21335" y="20760"/>
                  <a:pt x="21600" y="8243"/>
                </a:cubicBezTo>
                <a:cubicBezTo>
                  <a:pt x="21600" y="4161"/>
                  <a:pt x="21600" y="0"/>
                  <a:pt x="21600" y="0"/>
                </a:cubicBezTo>
                <a:cubicBezTo>
                  <a:pt x="21335" y="12486"/>
                  <a:pt x="20605" y="13353"/>
                  <a:pt x="20605" y="133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isḻiḍe">
            <a:extLst>
              <a:ext uri="{FF2B5EF4-FFF2-40B4-BE49-F238E27FC236}">
                <a16:creationId xmlns:a16="http://schemas.microsoft.com/office/drawing/2014/main" id="{86C79089-1E66-4B09-AA2A-BE37D0318826}"/>
              </a:ext>
            </a:extLst>
          </p:cNvPr>
          <p:cNvSpPr/>
          <p:nvPr/>
        </p:nvSpPr>
        <p:spPr>
          <a:xfrm>
            <a:off x="5887837" y="5712736"/>
            <a:ext cx="393435" cy="87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18"/>
                </a:moveTo>
                <a:cubicBezTo>
                  <a:pt x="21600" y="16789"/>
                  <a:pt x="20525" y="21600"/>
                  <a:pt x="19198" y="21600"/>
                </a:cubicBezTo>
                <a:lnTo>
                  <a:pt x="2402" y="21600"/>
                </a:lnTo>
                <a:cubicBezTo>
                  <a:pt x="1076" y="21600"/>
                  <a:pt x="0" y="16789"/>
                  <a:pt x="0" y="10818"/>
                </a:cubicBezTo>
                <a:lnTo>
                  <a:pt x="0" y="10818"/>
                </a:lnTo>
                <a:cubicBezTo>
                  <a:pt x="0" y="4853"/>
                  <a:pt x="1076" y="0"/>
                  <a:pt x="2402" y="0"/>
                </a:cubicBezTo>
                <a:lnTo>
                  <a:pt x="19198" y="0"/>
                </a:lnTo>
                <a:cubicBezTo>
                  <a:pt x="20525" y="0"/>
                  <a:pt x="21600" y="4853"/>
                  <a:pt x="21600" y="10818"/>
                </a:cubicBezTo>
                <a:cubicBezTo>
                  <a:pt x="21600" y="10818"/>
                  <a:pt x="21600" y="10818"/>
                  <a:pt x="21600" y="10818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A6AAA9"/>
            </a:solidFill>
            <a:prstDash val="solid"/>
            <a:round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íşľiḋè">
            <a:extLst>
              <a:ext uri="{FF2B5EF4-FFF2-40B4-BE49-F238E27FC236}">
                <a16:creationId xmlns:a16="http://schemas.microsoft.com/office/drawing/2014/main" id="{63E83151-BA28-401C-ADC6-119A0F6E2507}"/>
              </a:ext>
            </a:extLst>
          </p:cNvPr>
          <p:cNvSpPr/>
          <p:nvPr/>
        </p:nvSpPr>
        <p:spPr>
          <a:xfrm>
            <a:off x="1753874" y="3484055"/>
            <a:ext cx="8684252" cy="2109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7" y="20201"/>
                </a:moveTo>
                <a:lnTo>
                  <a:pt x="21567" y="20201"/>
                </a:lnTo>
                <a:lnTo>
                  <a:pt x="21467" y="19600"/>
                </a:lnTo>
                <a:lnTo>
                  <a:pt x="18189" y="174"/>
                </a:lnTo>
                <a:lnTo>
                  <a:pt x="18180" y="117"/>
                </a:lnTo>
                <a:cubicBezTo>
                  <a:pt x="18173" y="81"/>
                  <a:pt x="18164" y="52"/>
                  <a:pt x="18153" y="32"/>
                </a:cubicBezTo>
                <a:cubicBezTo>
                  <a:pt x="18143" y="12"/>
                  <a:pt x="18132" y="0"/>
                  <a:pt x="18119" y="0"/>
                </a:cubicBezTo>
                <a:lnTo>
                  <a:pt x="10800" y="0"/>
                </a:lnTo>
                <a:lnTo>
                  <a:pt x="3481" y="0"/>
                </a:lnTo>
                <a:cubicBezTo>
                  <a:pt x="3468" y="0"/>
                  <a:pt x="3455" y="14"/>
                  <a:pt x="3444" y="37"/>
                </a:cubicBezTo>
                <a:cubicBezTo>
                  <a:pt x="3433" y="61"/>
                  <a:pt x="3424" y="95"/>
                  <a:pt x="3417" y="136"/>
                </a:cubicBezTo>
                <a:lnTo>
                  <a:pt x="3414" y="153"/>
                </a:lnTo>
                <a:lnTo>
                  <a:pt x="132" y="19600"/>
                </a:lnTo>
                <a:lnTo>
                  <a:pt x="33" y="20201"/>
                </a:lnTo>
                <a:lnTo>
                  <a:pt x="33" y="20201"/>
                </a:lnTo>
                <a:cubicBezTo>
                  <a:pt x="22" y="20303"/>
                  <a:pt x="14" y="20408"/>
                  <a:pt x="9" y="20515"/>
                </a:cubicBezTo>
                <a:cubicBezTo>
                  <a:pt x="3" y="20622"/>
                  <a:pt x="0" y="20731"/>
                  <a:pt x="0" y="20840"/>
                </a:cubicBezTo>
                <a:cubicBezTo>
                  <a:pt x="132" y="21196"/>
                  <a:pt x="381" y="21386"/>
                  <a:pt x="597" y="21487"/>
                </a:cubicBezTo>
                <a:cubicBezTo>
                  <a:pt x="812" y="21588"/>
                  <a:pt x="995" y="21600"/>
                  <a:pt x="995" y="21600"/>
                </a:cubicBezTo>
                <a:lnTo>
                  <a:pt x="1990" y="21600"/>
                </a:lnTo>
                <a:lnTo>
                  <a:pt x="2114" y="21600"/>
                </a:lnTo>
                <a:lnTo>
                  <a:pt x="10800" y="21600"/>
                </a:lnTo>
                <a:lnTo>
                  <a:pt x="19486" y="21600"/>
                </a:lnTo>
                <a:lnTo>
                  <a:pt x="19610" y="21600"/>
                </a:lnTo>
                <a:lnTo>
                  <a:pt x="20605" y="21600"/>
                </a:lnTo>
                <a:cubicBezTo>
                  <a:pt x="20605" y="21600"/>
                  <a:pt x="20788" y="21588"/>
                  <a:pt x="21003" y="21487"/>
                </a:cubicBezTo>
                <a:cubicBezTo>
                  <a:pt x="21219" y="21386"/>
                  <a:pt x="21468" y="21196"/>
                  <a:pt x="21600" y="20840"/>
                </a:cubicBezTo>
                <a:cubicBezTo>
                  <a:pt x="21600" y="20731"/>
                  <a:pt x="21597" y="20622"/>
                  <a:pt x="21591" y="20515"/>
                </a:cubicBezTo>
                <a:cubicBezTo>
                  <a:pt x="21586" y="20408"/>
                  <a:pt x="21577" y="20303"/>
                  <a:pt x="21567" y="202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ïṧlïḑè">
            <a:extLst>
              <a:ext uri="{FF2B5EF4-FFF2-40B4-BE49-F238E27FC236}">
                <a16:creationId xmlns:a16="http://schemas.microsoft.com/office/drawing/2014/main" id="{6CCA4328-3463-41E5-8076-3BA94A70D1D2}"/>
              </a:ext>
            </a:extLst>
          </p:cNvPr>
          <p:cNvSpPr/>
          <p:nvPr/>
        </p:nvSpPr>
        <p:spPr>
          <a:xfrm>
            <a:off x="2372731" y="3583869"/>
            <a:ext cx="7406326" cy="1731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06" y="0"/>
                </a:moveTo>
                <a:lnTo>
                  <a:pt x="10836" y="0"/>
                </a:lnTo>
                <a:lnTo>
                  <a:pt x="10764" y="0"/>
                </a:lnTo>
                <a:lnTo>
                  <a:pt x="2894" y="0"/>
                </a:lnTo>
                <a:lnTo>
                  <a:pt x="0" y="21600"/>
                </a:lnTo>
                <a:lnTo>
                  <a:pt x="10764" y="21600"/>
                </a:lnTo>
                <a:lnTo>
                  <a:pt x="10836" y="21600"/>
                </a:lnTo>
                <a:lnTo>
                  <a:pt x="21600" y="21600"/>
                </a:lnTo>
                <a:cubicBezTo>
                  <a:pt x="21600" y="21600"/>
                  <a:pt x="18706" y="0"/>
                  <a:pt x="1870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>
            <a:solidFill>
              <a:srgbClr val="A6AAA9"/>
            </a:solidFill>
            <a:prstDash val="solid"/>
            <a:round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í$1iḑé">
            <a:extLst>
              <a:ext uri="{FF2B5EF4-FFF2-40B4-BE49-F238E27FC236}">
                <a16:creationId xmlns:a16="http://schemas.microsoft.com/office/drawing/2014/main" id="{6D2A1F4E-A9D1-4E68-81C8-55A0A693485F}"/>
              </a:ext>
            </a:extLst>
          </p:cNvPr>
          <p:cNvSpPr/>
          <p:nvPr/>
        </p:nvSpPr>
        <p:spPr>
          <a:xfrm>
            <a:off x="2794209" y="2185366"/>
            <a:ext cx="947419" cy="29657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 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9" name="ïṧļîďê">
            <a:extLst>
              <a:ext uri="{FF2B5EF4-FFF2-40B4-BE49-F238E27FC236}">
                <a16:creationId xmlns:a16="http://schemas.microsoft.com/office/drawing/2014/main" id="{968E3922-95FD-454E-B309-D7F642722059}"/>
              </a:ext>
            </a:extLst>
          </p:cNvPr>
          <p:cNvSpPr/>
          <p:nvPr/>
        </p:nvSpPr>
        <p:spPr>
          <a:xfrm>
            <a:off x="2581809" y="2567202"/>
            <a:ext cx="947419" cy="29657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îṣļîḍê">
            <a:extLst>
              <a:ext uri="{FF2B5EF4-FFF2-40B4-BE49-F238E27FC236}">
                <a16:creationId xmlns:a16="http://schemas.microsoft.com/office/drawing/2014/main" id="{FE1BB94B-FD99-475A-9ED4-89217C2450D1}"/>
              </a:ext>
            </a:extLst>
          </p:cNvPr>
          <p:cNvSpPr/>
          <p:nvPr/>
        </p:nvSpPr>
        <p:spPr>
          <a:xfrm>
            <a:off x="2431786" y="2987703"/>
            <a:ext cx="947419" cy="29657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 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5" name="íṥļidê">
            <a:extLst>
              <a:ext uri="{FF2B5EF4-FFF2-40B4-BE49-F238E27FC236}">
                <a16:creationId xmlns:a16="http://schemas.microsoft.com/office/drawing/2014/main" id="{D308C8B9-3DC8-45EE-BA77-93E03619A0AC}"/>
              </a:ext>
            </a:extLst>
          </p:cNvPr>
          <p:cNvSpPr/>
          <p:nvPr/>
        </p:nvSpPr>
        <p:spPr>
          <a:xfrm flipH="1">
            <a:off x="8450372" y="2185366"/>
            <a:ext cx="947420" cy="29657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 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6" name="íṩļíḋê">
            <a:extLst>
              <a:ext uri="{FF2B5EF4-FFF2-40B4-BE49-F238E27FC236}">
                <a16:creationId xmlns:a16="http://schemas.microsoft.com/office/drawing/2014/main" id="{37680D92-2E8A-4E04-BA15-446C7F50DABB}"/>
              </a:ext>
            </a:extLst>
          </p:cNvPr>
          <p:cNvSpPr/>
          <p:nvPr/>
        </p:nvSpPr>
        <p:spPr>
          <a:xfrm flipH="1">
            <a:off x="8662771" y="2567202"/>
            <a:ext cx="947420" cy="29657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şḷïḓe">
            <a:extLst>
              <a:ext uri="{FF2B5EF4-FFF2-40B4-BE49-F238E27FC236}">
                <a16:creationId xmlns:a16="http://schemas.microsoft.com/office/drawing/2014/main" id="{A909CD13-FEDB-4577-9275-67E2212D2245}"/>
              </a:ext>
            </a:extLst>
          </p:cNvPr>
          <p:cNvSpPr/>
          <p:nvPr/>
        </p:nvSpPr>
        <p:spPr>
          <a:xfrm flipH="1">
            <a:off x="8812795" y="2987703"/>
            <a:ext cx="947420" cy="29657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 </a:t>
            </a:r>
            <a:endParaRPr lang="zh-CN" altLang="en-US" sz="1600" b="1" dirty="0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670D859-B4C2-45DD-B52C-D2DB81B4F6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32" name="îślïḓê">
            <a:extLst>
              <a:ext uri="{FF2B5EF4-FFF2-40B4-BE49-F238E27FC236}">
                <a16:creationId xmlns:a16="http://schemas.microsoft.com/office/drawing/2014/main" id="{857783F4-BBC5-4C4C-B14B-4A42B4698738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ŝľîḑè">
            <a:extLst>
              <a:ext uri="{FF2B5EF4-FFF2-40B4-BE49-F238E27FC236}">
                <a16:creationId xmlns:a16="http://schemas.microsoft.com/office/drawing/2014/main" id="{7A16FC5B-0E87-4FC3-A81E-4EA708790E49}"/>
              </a:ext>
            </a:extLst>
          </p:cNvPr>
          <p:cNvSpPr/>
          <p:nvPr/>
        </p:nvSpPr>
        <p:spPr>
          <a:xfrm>
            <a:off x="719137" y="4063031"/>
            <a:ext cx="10753725" cy="14054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06907" b="-20319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sḷiḍé">
            <a:extLst>
              <a:ext uri="{FF2B5EF4-FFF2-40B4-BE49-F238E27FC236}">
                <a16:creationId xmlns:a16="http://schemas.microsoft.com/office/drawing/2014/main" id="{0CF6300D-16E2-4679-98EA-4A0BF715FF8F}"/>
              </a:ext>
            </a:extLst>
          </p:cNvPr>
          <p:cNvSpPr/>
          <p:nvPr/>
        </p:nvSpPr>
        <p:spPr>
          <a:xfrm>
            <a:off x="1096969" y="2073409"/>
            <a:ext cx="2016224" cy="432048"/>
          </a:xfrm>
          <a:prstGeom prst="rect">
            <a:avLst/>
          </a:prstGeom>
          <a:solidFill>
            <a:srgbClr val="F5B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ïśḻîḍe">
            <a:extLst>
              <a:ext uri="{FF2B5EF4-FFF2-40B4-BE49-F238E27FC236}">
                <a16:creationId xmlns:a16="http://schemas.microsoft.com/office/drawing/2014/main" id="{054832FD-7782-4DFD-B423-651EF1897C42}"/>
              </a:ext>
            </a:extLst>
          </p:cNvPr>
          <p:cNvSpPr/>
          <p:nvPr/>
        </p:nvSpPr>
        <p:spPr>
          <a:xfrm>
            <a:off x="3757582" y="2073409"/>
            <a:ext cx="2016224" cy="432048"/>
          </a:xfrm>
          <a:prstGeom prst="rect">
            <a:avLst/>
          </a:prstGeom>
          <a:solidFill>
            <a:srgbClr val="FE6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šlïḍè">
            <a:extLst>
              <a:ext uri="{FF2B5EF4-FFF2-40B4-BE49-F238E27FC236}">
                <a16:creationId xmlns:a16="http://schemas.microsoft.com/office/drawing/2014/main" id="{1CAED92D-C15A-4EAD-84BC-232C0A002885}"/>
              </a:ext>
            </a:extLst>
          </p:cNvPr>
          <p:cNvSpPr/>
          <p:nvPr/>
        </p:nvSpPr>
        <p:spPr>
          <a:xfrm>
            <a:off x="6418195" y="2073409"/>
            <a:ext cx="2016224" cy="432048"/>
          </a:xfrm>
          <a:prstGeom prst="rect">
            <a:avLst/>
          </a:prstGeom>
          <a:solidFill>
            <a:srgbClr val="21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s1ïḋè">
            <a:extLst>
              <a:ext uri="{FF2B5EF4-FFF2-40B4-BE49-F238E27FC236}">
                <a16:creationId xmlns:a16="http://schemas.microsoft.com/office/drawing/2014/main" id="{7A615904-A553-4984-8190-67B5179E1AD0}"/>
              </a:ext>
            </a:extLst>
          </p:cNvPr>
          <p:cNvSpPr/>
          <p:nvPr/>
        </p:nvSpPr>
        <p:spPr>
          <a:xfrm>
            <a:off x="9078807" y="2073409"/>
            <a:ext cx="2016224" cy="432048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53D1625-97AC-4252-AAC8-DBE5259288B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105081" y="3550778"/>
            <a:ext cx="3961721" cy="48635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29DDA08-390D-4E25-9244-B22FEAA6C95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765694" y="3550778"/>
            <a:ext cx="1301108" cy="48635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2247E2D-9291-4663-BD6A-3DF7D62A00E4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6125198" y="3550778"/>
            <a:ext cx="1301109" cy="48635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2A81F98-6EB6-45A2-A683-92191C868D38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6125198" y="3550778"/>
            <a:ext cx="3961721" cy="48635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Sľiḓé">
            <a:extLst>
              <a:ext uri="{FF2B5EF4-FFF2-40B4-BE49-F238E27FC236}">
                <a16:creationId xmlns:a16="http://schemas.microsoft.com/office/drawing/2014/main" id="{C104F72E-82FC-445C-BABA-5052306A7872}"/>
              </a:ext>
            </a:extLst>
          </p:cNvPr>
          <p:cNvSpPr/>
          <p:nvPr/>
        </p:nvSpPr>
        <p:spPr>
          <a:xfrm>
            <a:off x="6054708" y="4025036"/>
            <a:ext cx="82584" cy="82584"/>
          </a:xfrm>
          <a:prstGeom prst="ellipse">
            <a:avLst/>
          </a:prstGeom>
          <a:solidFill>
            <a:schemeClr val="tx1">
              <a:lumMod val="75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ṩḻíḓé">
            <a:extLst>
              <a:ext uri="{FF2B5EF4-FFF2-40B4-BE49-F238E27FC236}">
                <a16:creationId xmlns:a16="http://schemas.microsoft.com/office/drawing/2014/main" id="{C5DB7882-000D-460E-9AC5-0EB98BE4CC70}"/>
              </a:ext>
            </a:extLst>
          </p:cNvPr>
          <p:cNvSpPr/>
          <p:nvPr/>
        </p:nvSpPr>
        <p:spPr>
          <a:xfrm>
            <a:off x="829130" y="2546995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654E9BF2-3CD7-424B-A4DF-AF7B2264DB4F}"/>
              </a:ext>
            </a:extLst>
          </p:cNvPr>
          <p:cNvSpPr/>
          <p:nvPr/>
        </p:nvSpPr>
        <p:spPr>
          <a:xfrm>
            <a:off x="1376078" y="208476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ṩḻíḓé">
            <a:extLst>
              <a:ext uri="{FF2B5EF4-FFF2-40B4-BE49-F238E27FC236}">
                <a16:creationId xmlns:a16="http://schemas.microsoft.com/office/drawing/2014/main" id="{6BAB428F-2210-4753-8602-6910863A7975}"/>
              </a:ext>
            </a:extLst>
          </p:cNvPr>
          <p:cNvSpPr/>
          <p:nvPr/>
        </p:nvSpPr>
        <p:spPr>
          <a:xfrm>
            <a:off x="3489743" y="2530237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A05A9DF7-D912-4D73-9AC4-27F412257F06}"/>
              </a:ext>
            </a:extLst>
          </p:cNvPr>
          <p:cNvSpPr/>
          <p:nvPr/>
        </p:nvSpPr>
        <p:spPr>
          <a:xfrm>
            <a:off x="4036691" y="2068008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ṩḻíḓé">
            <a:extLst>
              <a:ext uri="{FF2B5EF4-FFF2-40B4-BE49-F238E27FC236}">
                <a16:creationId xmlns:a16="http://schemas.microsoft.com/office/drawing/2014/main" id="{B108B791-A743-4F47-9F6D-22A0C645DCFD}"/>
              </a:ext>
            </a:extLst>
          </p:cNvPr>
          <p:cNvSpPr/>
          <p:nvPr/>
        </p:nvSpPr>
        <p:spPr>
          <a:xfrm>
            <a:off x="6123178" y="2549889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1B1B8C2D-0621-4310-B137-9A7465D7EDEF}"/>
              </a:ext>
            </a:extLst>
          </p:cNvPr>
          <p:cNvSpPr/>
          <p:nvPr/>
        </p:nvSpPr>
        <p:spPr>
          <a:xfrm>
            <a:off x="6670126" y="208766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íṩḻíḓé">
            <a:extLst>
              <a:ext uri="{FF2B5EF4-FFF2-40B4-BE49-F238E27FC236}">
                <a16:creationId xmlns:a16="http://schemas.microsoft.com/office/drawing/2014/main" id="{4C5BED0C-EB7A-45D6-8609-F1291BCFEAFC}"/>
              </a:ext>
            </a:extLst>
          </p:cNvPr>
          <p:cNvSpPr/>
          <p:nvPr/>
        </p:nvSpPr>
        <p:spPr>
          <a:xfrm>
            <a:off x="8779753" y="2526739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îślïḓê">
            <a:extLst>
              <a:ext uri="{FF2B5EF4-FFF2-40B4-BE49-F238E27FC236}">
                <a16:creationId xmlns:a16="http://schemas.microsoft.com/office/drawing/2014/main" id="{FB5FD6F9-A511-486A-BD47-13A088A5A3B6}"/>
              </a:ext>
            </a:extLst>
          </p:cNvPr>
          <p:cNvSpPr/>
          <p:nvPr/>
        </p:nvSpPr>
        <p:spPr>
          <a:xfrm>
            <a:off x="9326701" y="206451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9029779-CCE5-4ABE-B3AE-2369A8BB6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7" name="îślïḓê">
            <a:extLst>
              <a:ext uri="{FF2B5EF4-FFF2-40B4-BE49-F238E27FC236}">
                <a16:creationId xmlns:a16="http://schemas.microsoft.com/office/drawing/2014/main" id="{E87D74AF-8191-4E9C-BD0A-016779920133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8" grpId="0" animBg="1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Sļíḍé">
            <a:extLst>
              <a:ext uri="{FF2B5EF4-FFF2-40B4-BE49-F238E27FC236}">
                <a16:creationId xmlns:a16="http://schemas.microsoft.com/office/drawing/2014/main" id="{DC3CD12E-AC79-49BB-9ED6-B36BDC8BD78F}"/>
              </a:ext>
            </a:extLst>
          </p:cNvPr>
          <p:cNvSpPr/>
          <p:nvPr/>
        </p:nvSpPr>
        <p:spPr>
          <a:xfrm>
            <a:off x="5002172" y="2940600"/>
            <a:ext cx="2167925" cy="2167924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Sḻiḓé">
            <a:extLst>
              <a:ext uri="{FF2B5EF4-FFF2-40B4-BE49-F238E27FC236}">
                <a16:creationId xmlns:a16="http://schemas.microsoft.com/office/drawing/2014/main" id="{5BE971BA-842D-44DE-B7F2-E93EE98DD33C}"/>
              </a:ext>
            </a:extLst>
          </p:cNvPr>
          <p:cNvSpPr/>
          <p:nvPr/>
        </p:nvSpPr>
        <p:spPr>
          <a:xfrm rot="13976589">
            <a:off x="6783734" y="3355479"/>
            <a:ext cx="1982152" cy="1982153"/>
          </a:xfrm>
          <a:prstGeom prst="teardrop">
            <a:avLst/>
          </a:prstGeom>
          <a:solidFill>
            <a:srgbClr val="FE6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ṡḷïdè">
            <a:extLst>
              <a:ext uri="{FF2B5EF4-FFF2-40B4-BE49-F238E27FC236}">
                <a16:creationId xmlns:a16="http://schemas.microsoft.com/office/drawing/2014/main" id="{8E199EE8-4F25-449A-99BF-61BD3D4676AB}"/>
              </a:ext>
            </a:extLst>
          </p:cNvPr>
          <p:cNvSpPr/>
          <p:nvPr/>
        </p:nvSpPr>
        <p:spPr>
          <a:xfrm rot="7461556" flipH="1">
            <a:off x="3406381" y="3420344"/>
            <a:ext cx="1982152" cy="1982153"/>
          </a:xfrm>
          <a:prstGeom prst="teardrop">
            <a:avLst/>
          </a:prstGeom>
          <a:solidFill>
            <a:srgbClr val="F5B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i$ḻíďé">
            <a:extLst>
              <a:ext uri="{FF2B5EF4-FFF2-40B4-BE49-F238E27FC236}">
                <a16:creationId xmlns:a16="http://schemas.microsoft.com/office/drawing/2014/main" id="{27A73C64-C958-4C03-9230-BEDB8ED38DFC}"/>
              </a:ext>
            </a:extLst>
          </p:cNvPr>
          <p:cNvSpPr/>
          <p:nvPr/>
        </p:nvSpPr>
        <p:spPr>
          <a:xfrm rot="8068996">
            <a:off x="5095057" y="1363187"/>
            <a:ext cx="1982152" cy="1982153"/>
          </a:xfrm>
          <a:prstGeom prst="teardrop">
            <a:avLst/>
          </a:prstGeom>
          <a:solidFill>
            <a:srgbClr val="21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ṡļidé">
            <a:extLst>
              <a:ext uri="{FF2B5EF4-FFF2-40B4-BE49-F238E27FC236}">
                <a16:creationId xmlns:a16="http://schemas.microsoft.com/office/drawing/2014/main" id="{737323BA-47C3-4740-8E66-CD30F0906577}"/>
              </a:ext>
            </a:extLst>
          </p:cNvPr>
          <p:cNvSpPr/>
          <p:nvPr/>
        </p:nvSpPr>
        <p:spPr>
          <a:xfrm>
            <a:off x="5569386" y="4414938"/>
            <a:ext cx="1033499" cy="414846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iṧľíḋê">
            <a:extLst>
              <a:ext uri="{FF2B5EF4-FFF2-40B4-BE49-F238E27FC236}">
                <a16:creationId xmlns:a16="http://schemas.microsoft.com/office/drawing/2014/main" id="{42436354-4997-4073-8D3C-F66AA0F038C1}"/>
              </a:ext>
            </a:extLst>
          </p:cNvPr>
          <p:cNvSpPr/>
          <p:nvPr/>
        </p:nvSpPr>
        <p:spPr>
          <a:xfrm rot="19552821">
            <a:off x="6811832" y="3205039"/>
            <a:ext cx="2037068" cy="2037067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iŝľîďé">
            <a:extLst>
              <a:ext uri="{FF2B5EF4-FFF2-40B4-BE49-F238E27FC236}">
                <a16:creationId xmlns:a16="http://schemas.microsoft.com/office/drawing/2014/main" id="{06545F11-B93E-460D-8A70-18AEC2F68F18}"/>
              </a:ext>
            </a:extLst>
          </p:cNvPr>
          <p:cNvSpPr/>
          <p:nvPr/>
        </p:nvSpPr>
        <p:spPr>
          <a:xfrm rot="14322164">
            <a:off x="4905514" y="1294794"/>
            <a:ext cx="2037067" cy="2037067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ṩļîḑè">
            <a:extLst>
              <a:ext uri="{FF2B5EF4-FFF2-40B4-BE49-F238E27FC236}">
                <a16:creationId xmlns:a16="http://schemas.microsoft.com/office/drawing/2014/main" id="{DB91A67A-B4B5-442A-B953-B13CBA2E93A3}"/>
              </a:ext>
            </a:extLst>
          </p:cNvPr>
          <p:cNvSpPr/>
          <p:nvPr/>
        </p:nvSpPr>
        <p:spPr>
          <a:xfrm rot="9363247">
            <a:off x="3343099" y="3526138"/>
            <a:ext cx="2037065" cy="2037067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ṥlíḍê">
            <a:extLst>
              <a:ext uri="{FF2B5EF4-FFF2-40B4-BE49-F238E27FC236}">
                <a16:creationId xmlns:a16="http://schemas.microsoft.com/office/drawing/2014/main" id="{2F543B4D-34D2-4A4A-B095-C8967B3718E3}"/>
              </a:ext>
            </a:extLst>
          </p:cNvPr>
          <p:cNvSpPr/>
          <p:nvPr/>
        </p:nvSpPr>
        <p:spPr bwMode="auto">
          <a:xfrm>
            <a:off x="5867547" y="1897543"/>
            <a:ext cx="437171" cy="43083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ŝlïḑè">
            <a:extLst>
              <a:ext uri="{FF2B5EF4-FFF2-40B4-BE49-F238E27FC236}">
                <a16:creationId xmlns:a16="http://schemas.microsoft.com/office/drawing/2014/main" id="{FC6DC6FB-9691-435E-8F6C-A81382E52876}"/>
              </a:ext>
            </a:extLst>
          </p:cNvPr>
          <p:cNvSpPr/>
          <p:nvPr/>
        </p:nvSpPr>
        <p:spPr bwMode="auto">
          <a:xfrm>
            <a:off x="3971488" y="4051927"/>
            <a:ext cx="686258" cy="702727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îṥľiďè">
            <a:extLst>
              <a:ext uri="{FF2B5EF4-FFF2-40B4-BE49-F238E27FC236}">
                <a16:creationId xmlns:a16="http://schemas.microsoft.com/office/drawing/2014/main" id="{009C847E-33E8-4039-BF11-47E614F63FE4}"/>
              </a:ext>
            </a:extLst>
          </p:cNvPr>
          <p:cNvSpPr/>
          <p:nvPr/>
        </p:nvSpPr>
        <p:spPr bwMode="auto">
          <a:xfrm>
            <a:off x="7545768" y="4223572"/>
            <a:ext cx="472084" cy="35240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ṣļíḑe">
            <a:extLst>
              <a:ext uri="{FF2B5EF4-FFF2-40B4-BE49-F238E27FC236}">
                <a16:creationId xmlns:a16="http://schemas.microsoft.com/office/drawing/2014/main" id="{9066F764-4FE6-4445-AF44-489A266042F5}"/>
              </a:ext>
            </a:extLst>
          </p:cNvPr>
          <p:cNvSpPr/>
          <p:nvPr/>
        </p:nvSpPr>
        <p:spPr bwMode="auto">
          <a:xfrm>
            <a:off x="5845126" y="3783553"/>
            <a:ext cx="482018" cy="4820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986F69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ṩḻíḓé">
            <a:extLst>
              <a:ext uri="{FF2B5EF4-FFF2-40B4-BE49-F238E27FC236}">
                <a16:creationId xmlns:a16="http://schemas.microsoft.com/office/drawing/2014/main" id="{256BF46F-4096-48BA-ABF1-170A3C3B3D41}"/>
              </a:ext>
            </a:extLst>
          </p:cNvPr>
          <p:cNvSpPr/>
          <p:nvPr/>
        </p:nvSpPr>
        <p:spPr>
          <a:xfrm>
            <a:off x="456446" y="4140162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99BD0F6F-CF32-4101-BF65-355239B6D09B}"/>
              </a:ext>
            </a:extLst>
          </p:cNvPr>
          <p:cNvSpPr/>
          <p:nvPr/>
        </p:nvSpPr>
        <p:spPr>
          <a:xfrm>
            <a:off x="991078" y="3711125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íṩḻíḓé">
            <a:extLst>
              <a:ext uri="{FF2B5EF4-FFF2-40B4-BE49-F238E27FC236}">
                <a16:creationId xmlns:a16="http://schemas.microsoft.com/office/drawing/2014/main" id="{EF862686-06AB-41B7-BEDB-98688587F92B}"/>
              </a:ext>
            </a:extLst>
          </p:cNvPr>
          <p:cNvSpPr/>
          <p:nvPr/>
        </p:nvSpPr>
        <p:spPr>
          <a:xfrm>
            <a:off x="9129296" y="4206511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69A053B9-7104-4185-9A10-94586EE81E36}"/>
              </a:ext>
            </a:extLst>
          </p:cNvPr>
          <p:cNvSpPr/>
          <p:nvPr/>
        </p:nvSpPr>
        <p:spPr>
          <a:xfrm>
            <a:off x="9663928" y="3777474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îślïḓê">
            <a:extLst>
              <a:ext uri="{FF2B5EF4-FFF2-40B4-BE49-F238E27FC236}">
                <a16:creationId xmlns:a16="http://schemas.microsoft.com/office/drawing/2014/main" id="{972A0FBF-BC17-4D42-A9DC-F631EF9F83D4}"/>
              </a:ext>
            </a:extLst>
          </p:cNvPr>
          <p:cNvSpPr/>
          <p:nvPr/>
        </p:nvSpPr>
        <p:spPr>
          <a:xfrm>
            <a:off x="5357129" y="2424577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D159A0C-0238-4892-88FD-762E14D18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6" name="îślïḓê">
            <a:extLst>
              <a:ext uri="{FF2B5EF4-FFF2-40B4-BE49-F238E27FC236}">
                <a16:creationId xmlns:a16="http://schemas.microsoft.com/office/drawing/2014/main" id="{12D9D2AE-F682-4FB7-B049-56E91CFB75CA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7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$1iḓe">
            <a:extLst>
              <a:ext uri="{FF2B5EF4-FFF2-40B4-BE49-F238E27FC236}">
                <a16:creationId xmlns:a16="http://schemas.microsoft.com/office/drawing/2014/main" id="{C760FA7B-6BCA-4853-80FC-41857DD12A70}"/>
              </a:ext>
            </a:extLst>
          </p:cNvPr>
          <p:cNvSpPr/>
          <p:nvPr/>
        </p:nvSpPr>
        <p:spPr>
          <a:xfrm>
            <a:off x="982441" y="2116162"/>
            <a:ext cx="3240360" cy="3240360"/>
          </a:xfrm>
          <a:prstGeom prst="diamond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ṥļîďê">
            <a:extLst>
              <a:ext uri="{FF2B5EF4-FFF2-40B4-BE49-F238E27FC236}">
                <a16:creationId xmlns:a16="http://schemas.microsoft.com/office/drawing/2014/main" id="{826D6CA2-1A21-4FE0-B5BD-4B66223D9FC4}"/>
              </a:ext>
            </a:extLst>
          </p:cNvPr>
          <p:cNvSpPr/>
          <p:nvPr/>
        </p:nvSpPr>
        <p:spPr>
          <a:xfrm flipH="1">
            <a:off x="2100080" y="3186095"/>
            <a:ext cx="1005082" cy="1100495"/>
          </a:xfrm>
          <a:prstGeom prst="diamond">
            <a:avLst/>
          </a:prstGeom>
          <a:solidFill>
            <a:srgbClr val="986F69">
              <a:alpha val="9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600" b="1" i="1" dirty="0">
                <a:cs typeface="+mn-ea"/>
                <a:sym typeface="+mn-lt"/>
              </a:rPr>
              <a:t>Text</a:t>
            </a:r>
            <a:endParaRPr lang="zh-CN" altLang="en-US" sz="1600" b="1" i="1" dirty="0">
              <a:cs typeface="+mn-ea"/>
              <a:sym typeface="+mn-lt"/>
            </a:endParaRPr>
          </a:p>
        </p:txBody>
      </p:sp>
      <p:sp>
        <p:nvSpPr>
          <p:cNvPr id="7" name="ïṣľîḋê">
            <a:extLst>
              <a:ext uri="{FF2B5EF4-FFF2-40B4-BE49-F238E27FC236}">
                <a16:creationId xmlns:a16="http://schemas.microsoft.com/office/drawing/2014/main" id="{EE487FA3-1BD6-4934-ADB6-D15DB4AD6401}"/>
              </a:ext>
            </a:extLst>
          </p:cNvPr>
          <p:cNvSpPr/>
          <p:nvPr/>
        </p:nvSpPr>
        <p:spPr>
          <a:xfrm>
            <a:off x="5279674" y="4057821"/>
            <a:ext cx="504056" cy="504056"/>
          </a:xfrm>
          <a:prstGeom prst="roundRect">
            <a:avLst/>
          </a:prstGeom>
          <a:solidFill>
            <a:srgbClr val="FE6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$ḷiḓè">
            <a:extLst>
              <a:ext uri="{FF2B5EF4-FFF2-40B4-BE49-F238E27FC236}">
                <a16:creationId xmlns:a16="http://schemas.microsoft.com/office/drawing/2014/main" id="{0A838853-D6EA-4F30-BDC8-9DACB5FA85A5}"/>
              </a:ext>
            </a:extLst>
          </p:cNvPr>
          <p:cNvSpPr/>
          <p:nvPr/>
        </p:nvSpPr>
        <p:spPr bwMode="auto">
          <a:xfrm>
            <a:off x="5376173" y="4161522"/>
            <a:ext cx="311058" cy="296654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ṣlíḓé">
            <a:extLst>
              <a:ext uri="{FF2B5EF4-FFF2-40B4-BE49-F238E27FC236}">
                <a16:creationId xmlns:a16="http://schemas.microsoft.com/office/drawing/2014/main" id="{1A3B7621-4AB3-4487-8B8E-FD78B27B3707}"/>
              </a:ext>
            </a:extLst>
          </p:cNvPr>
          <p:cNvSpPr/>
          <p:nvPr/>
        </p:nvSpPr>
        <p:spPr>
          <a:xfrm>
            <a:off x="7723690" y="4057821"/>
            <a:ext cx="504056" cy="504056"/>
          </a:xfrm>
          <a:prstGeom prst="roundRect">
            <a:avLst/>
          </a:prstGeom>
          <a:solidFill>
            <a:srgbClr val="F5B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$ḷiḋe">
            <a:extLst>
              <a:ext uri="{FF2B5EF4-FFF2-40B4-BE49-F238E27FC236}">
                <a16:creationId xmlns:a16="http://schemas.microsoft.com/office/drawing/2014/main" id="{8590A062-16C2-4145-A9B2-184D22002897}"/>
              </a:ext>
            </a:extLst>
          </p:cNvPr>
          <p:cNvSpPr/>
          <p:nvPr/>
        </p:nvSpPr>
        <p:spPr bwMode="auto">
          <a:xfrm>
            <a:off x="7820189" y="4154574"/>
            <a:ext cx="311058" cy="31055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îṥliḑè">
            <a:extLst>
              <a:ext uri="{FF2B5EF4-FFF2-40B4-BE49-F238E27FC236}">
                <a16:creationId xmlns:a16="http://schemas.microsoft.com/office/drawing/2014/main" id="{D4F3B85C-09F1-4F0D-99A6-BEF507C95AE9}"/>
              </a:ext>
            </a:extLst>
          </p:cNvPr>
          <p:cNvSpPr/>
          <p:nvPr/>
        </p:nvSpPr>
        <p:spPr>
          <a:xfrm>
            <a:off x="10167706" y="4057821"/>
            <a:ext cx="504056" cy="504056"/>
          </a:xfrm>
          <a:prstGeom prst="roundRect">
            <a:avLst/>
          </a:prstGeom>
          <a:solidFill>
            <a:srgbClr val="21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ïşliḓé">
            <a:extLst>
              <a:ext uri="{FF2B5EF4-FFF2-40B4-BE49-F238E27FC236}">
                <a16:creationId xmlns:a16="http://schemas.microsoft.com/office/drawing/2014/main" id="{557EABBC-0067-4AEB-8620-92F34326E63D}"/>
              </a:ext>
            </a:extLst>
          </p:cNvPr>
          <p:cNvSpPr/>
          <p:nvPr/>
        </p:nvSpPr>
        <p:spPr bwMode="auto">
          <a:xfrm>
            <a:off x="10264205" y="4154558"/>
            <a:ext cx="311058" cy="310581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5B7BB85-68C6-4A29-BEBA-84258C025187}"/>
              </a:ext>
            </a:extLst>
          </p:cNvPr>
          <p:cNvCxnSpPr/>
          <p:nvPr/>
        </p:nvCxnSpPr>
        <p:spPr>
          <a:xfrm>
            <a:off x="6986700" y="4057821"/>
            <a:ext cx="0" cy="172819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CE63AF-E7B1-4C6F-8A76-E9ACFF084FDD}"/>
              </a:ext>
            </a:extLst>
          </p:cNvPr>
          <p:cNvCxnSpPr/>
          <p:nvPr/>
        </p:nvCxnSpPr>
        <p:spPr>
          <a:xfrm>
            <a:off x="9537125" y="4057821"/>
            <a:ext cx="0" cy="172819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ślïḓê">
            <a:extLst>
              <a:ext uri="{FF2B5EF4-FFF2-40B4-BE49-F238E27FC236}">
                <a16:creationId xmlns:a16="http://schemas.microsoft.com/office/drawing/2014/main" id="{A2232056-716C-44E9-A400-3C8060EDC371}"/>
              </a:ext>
            </a:extLst>
          </p:cNvPr>
          <p:cNvSpPr/>
          <p:nvPr/>
        </p:nvSpPr>
        <p:spPr>
          <a:xfrm>
            <a:off x="4608251" y="4849686"/>
            <a:ext cx="180411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B2A75740-D3AB-430C-AB9A-754FFFACB863}"/>
              </a:ext>
            </a:extLst>
          </p:cNvPr>
          <p:cNvSpPr/>
          <p:nvPr/>
        </p:nvSpPr>
        <p:spPr>
          <a:xfrm>
            <a:off x="7229187" y="4849686"/>
            <a:ext cx="180411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693E3D1C-4CCD-494B-AFDC-570019EB584B}"/>
              </a:ext>
            </a:extLst>
          </p:cNvPr>
          <p:cNvSpPr/>
          <p:nvPr/>
        </p:nvSpPr>
        <p:spPr>
          <a:xfrm>
            <a:off x="9769702" y="4823980"/>
            <a:ext cx="180411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íṩḻíḓé">
            <a:extLst>
              <a:ext uri="{FF2B5EF4-FFF2-40B4-BE49-F238E27FC236}">
                <a16:creationId xmlns:a16="http://schemas.microsoft.com/office/drawing/2014/main" id="{F8E82FB6-8B8D-4EE9-BE59-FEA4AF87E7C5}"/>
              </a:ext>
            </a:extLst>
          </p:cNvPr>
          <p:cNvSpPr/>
          <p:nvPr/>
        </p:nvSpPr>
        <p:spPr>
          <a:xfrm>
            <a:off x="4860866" y="2084494"/>
            <a:ext cx="473996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8C08F18-EEDF-4588-8F93-D3BCA68030EE}"/>
              </a:ext>
            </a:extLst>
          </p:cNvPr>
          <p:cNvCxnSpPr>
            <a:cxnSpLocks/>
          </p:cNvCxnSpPr>
          <p:nvPr/>
        </p:nvCxnSpPr>
        <p:spPr>
          <a:xfrm>
            <a:off x="4938404" y="3190194"/>
            <a:ext cx="367609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7B414F20-8C8F-495D-9541-2B794DF7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28" name="îślïḓê">
            <a:extLst>
              <a:ext uri="{FF2B5EF4-FFF2-40B4-BE49-F238E27FC236}">
                <a16:creationId xmlns:a16="http://schemas.microsoft.com/office/drawing/2014/main" id="{2CA77DB9-44A3-427C-92B6-9CCAEC7D67B2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4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/>
      <p:bldP spid="20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96F500-1407-490A-B31D-F9B73E10F55B}"/>
              </a:ext>
            </a:extLst>
          </p:cNvPr>
          <p:cNvGrpSpPr/>
          <p:nvPr/>
        </p:nvGrpSpPr>
        <p:grpSpPr>
          <a:xfrm>
            <a:off x="1365474" y="1590674"/>
            <a:ext cx="4738362" cy="3676652"/>
            <a:chOff x="1657325" y="1459183"/>
            <a:chExt cx="4738362" cy="3676652"/>
          </a:xfrm>
        </p:grpSpPr>
        <p:sp>
          <p:nvSpPr>
            <p:cNvPr id="52" name="íŝ1íḋê">
              <a:extLst>
                <a:ext uri="{FF2B5EF4-FFF2-40B4-BE49-F238E27FC236}">
                  <a16:creationId xmlns:a16="http://schemas.microsoft.com/office/drawing/2014/main" id="{24EB6059-3C6D-4B6E-84EF-4DE2E7132952}"/>
                </a:ext>
              </a:extLst>
            </p:cNvPr>
            <p:cNvSpPr/>
            <p:nvPr/>
          </p:nvSpPr>
          <p:spPr bwMode="auto">
            <a:xfrm>
              <a:off x="1657325" y="2127665"/>
              <a:ext cx="2359351" cy="3008170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21A5B1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ṣliďè">
              <a:extLst>
                <a:ext uri="{FF2B5EF4-FFF2-40B4-BE49-F238E27FC236}">
                  <a16:creationId xmlns:a16="http://schemas.microsoft.com/office/drawing/2014/main" id="{C72BBA8D-1DB0-4E42-BF51-81CA45811F06}"/>
                </a:ext>
              </a:extLst>
            </p:cNvPr>
            <p:cNvSpPr/>
            <p:nvPr/>
          </p:nvSpPr>
          <p:spPr bwMode="auto">
            <a:xfrm>
              <a:off x="1844107" y="2311170"/>
              <a:ext cx="2156184" cy="2641161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ṡľíḓê">
              <a:extLst>
                <a:ext uri="{FF2B5EF4-FFF2-40B4-BE49-F238E27FC236}">
                  <a16:creationId xmlns:a16="http://schemas.microsoft.com/office/drawing/2014/main" id="{744D3C99-5EB0-4C41-90F7-BA0135607A50}"/>
                </a:ext>
              </a:extLst>
            </p:cNvPr>
            <p:cNvSpPr/>
            <p:nvPr/>
          </p:nvSpPr>
          <p:spPr bwMode="auto">
            <a:xfrm>
              <a:off x="4036336" y="2127665"/>
              <a:ext cx="2359351" cy="3008170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5B642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Sḻiḍe">
              <a:extLst>
                <a:ext uri="{FF2B5EF4-FFF2-40B4-BE49-F238E27FC236}">
                  <a16:creationId xmlns:a16="http://schemas.microsoft.com/office/drawing/2014/main" id="{E9F0E8E0-FFA7-4B9A-9D1E-509AA8ED1BC6}"/>
                </a:ext>
              </a:extLst>
            </p:cNvPr>
            <p:cNvSpPr/>
            <p:nvPr/>
          </p:nvSpPr>
          <p:spPr bwMode="auto">
            <a:xfrm>
              <a:off x="4062552" y="2311170"/>
              <a:ext cx="2149631" cy="2641161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2399" r="-41900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ś1iḋê">
              <a:extLst>
                <a:ext uri="{FF2B5EF4-FFF2-40B4-BE49-F238E27FC236}">
                  <a16:creationId xmlns:a16="http://schemas.microsoft.com/office/drawing/2014/main" id="{FED93A76-AC13-42E4-8059-59DF2AEEC55C}"/>
                </a:ext>
              </a:extLst>
            </p:cNvPr>
            <p:cNvSpPr/>
            <p:nvPr/>
          </p:nvSpPr>
          <p:spPr bwMode="auto">
            <a:xfrm>
              <a:off x="4078936" y="1459183"/>
              <a:ext cx="1789174" cy="3614392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E672E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$ḷîḑe">
              <a:extLst>
                <a:ext uri="{FF2B5EF4-FFF2-40B4-BE49-F238E27FC236}">
                  <a16:creationId xmlns:a16="http://schemas.microsoft.com/office/drawing/2014/main" id="{B1EC6B0C-5F0F-4192-B7D4-AF68E7F763CF}"/>
                </a:ext>
              </a:extLst>
            </p:cNvPr>
            <p:cNvSpPr/>
            <p:nvPr/>
          </p:nvSpPr>
          <p:spPr bwMode="auto">
            <a:xfrm>
              <a:off x="4078936" y="1668902"/>
              <a:ext cx="1648269" cy="3237551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ŝḻiḓe">
              <a:extLst>
                <a:ext uri="{FF2B5EF4-FFF2-40B4-BE49-F238E27FC236}">
                  <a16:creationId xmlns:a16="http://schemas.microsoft.com/office/drawing/2014/main" id="{51097B82-69C7-429D-8B5A-1457EDC9CED8}"/>
                </a:ext>
              </a:extLst>
            </p:cNvPr>
            <p:cNvSpPr/>
            <p:nvPr/>
          </p:nvSpPr>
          <p:spPr bwMode="auto">
            <a:xfrm>
              <a:off x="2043997" y="1459183"/>
              <a:ext cx="1939911" cy="3614392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986F69"/>
            </a:solidFill>
            <a:ln w="33338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iş1îḓê">
              <a:extLst>
                <a:ext uri="{FF2B5EF4-FFF2-40B4-BE49-F238E27FC236}">
                  <a16:creationId xmlns:a16="http://schemas.microsoft.com/office/drawing/2014/main" id="{3A36FAEC-9D04-47C1-908B-3FC061ADFF37}"/>
                </a:ext>
              </a:extLst>
            </p:cNvPr>
            <p:cNvSpPr/>
            <p:nvPr/>
          </p:nvSpPr>
          <p:spPr bwMode="auto">
            <a:xfrm>
              <a:off x="2194731" y="1668902"/>
              <a:ext cx="1779342" cy="3237551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8390" t="-968" r="-87144" b="-968"/>
              </a:stretch>
            </a:blip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ṩḷiḑè">
              <a:extLst>
                <a:ext uri="{FF2B5EF4-FFF2-40B4-BE49-F238E27FC236}">
                  <a16:creationId xmlns:a16="http://schemas.microsoft.com/office/drawing/2014/main" id="{88034D98-9376-410A-9876-EA3811837B2C}"/>
                </a:ext>
              </a:extLst>
            </p:cNvPr>
            <p:cNvSpPr/>
            <p:nvPr/>
          </p:nvSpPr>
          <p:spPr bwMode="auto">
            <a:xfrm>
              <a:off x="3797125" y="4545997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ṡlïde">
              <a:extLst>
                <a:ext uri="{FF2B5EF4-FFF2-40B4-BE49-F238E27FC236}">
                  <a16:creationId xmlns:a16="http://schemas.microsoft.com/office/drawing/2014/main" id="{597EE0B4-12B0-47A0-A88F-0316BDB1EE17}"/>
                </a:ext>
              </a:extLst>
            </p:cNvPr>
            <p:cNvSpPr/>
            <p:nvPr/>
          </p:nvSpPr>
          <p:spPr bwMode="auto">
            <a:xfrm>
              <a:off x="3797125" y="4300232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ṡľîḍé">
              <a:extLst>
                <a:ext uri="{FF2B5EF4-FFF2-40B4-BE49-F238E27FC236}">
                  <a16:creationId xmlns:a16="http://schemas.microsoft.com/office/drawing/2014/main" id="{F561D067-55C8-443E-980C-C01663F37628}"/>
                </a:ext>
              </a:extLst>
            </p:cNvPr>
            <p:cNvSpPr/>
            <p:nvPr/>
          </p:nvSpPr>
          <p:spPr bwMode="auto">
            <a:xfrm>
              <a:off x="3797125" y="4054467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śḷiḍe">
              <a:extLst>
                <a:ext uri="{FF2B5EF4-FFF2-40B4-BE49-F238E27FC236}">
                  <a16:creationId xmlns:a16="http://schemas.microsoft.com/office/drawing/2014/main" id="{954A2B32-0D85-4ED4-A861-8D4A50B73A70}"/>
                </a:ext>
              </a:extLst>
            </p:cNvPr>
            <p:cNvSpPr/>
            <p:nvPr/>
          </p:nvSpPr>
          <p:spPr bwMode="auto">
            <a:xfrm>
              <a:off x="3797125" y="3808701"/>
              <a:ext cx="465315" cy="157290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$lïďé">
              <a:extLst>
                <a:ext uri="{FF2B5EF4-FFF2-40B4-BE49-F238E27FC236}">
                  <a16:creationId xmlns:a16="http://schemas.microsoft.com/office/drawing/2014/main" id="{F55E21AC-96C4-4217-A6A2-A79F1CF35BB5}"/>
                </a:ext>
              </a:extLst>
            </p:cNvPr>
            <p:cNvSpPr/>
            <p:nvPr/>
          </p:nvSpPr>
          <p:spPr bwMode="auto">
            <a:xfrm>
              <a:off x="3797125" y="355310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ṥľiďê">
              <a:extLst>
                <a:ext uri="{FF2B5EF4-FFF2-40B4-BE49-F238E27FC236}">
                  <a16:creationId xmlns:a16="http://schemas.microsoft.com/office/drawing/2014/main" id="{0ED35642-7761-46C9-A74B-C1E9D9DCCCCD}"/>
                </a:ext>
              </a:extLst>
            </p:cNvPr>
            <p:cNvSpPr/>
            <p:nvPr/>
          </p:nvSpPr>
          <p:spPr bwMode="auto">
            <a:xfrm>
              <a:off x="3797125" y="3304063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ṣḷíḓè">
              <a:extLst>
                <a:ext uri="{FF2B5EF4-FFF2-40B4-BE49-F238E27FC236}">
                  <a16:creationId xmlns:a16="http://schemas.microsoft.com/office/drawing/2014/main" id="{5EAB7699-19ED-4559-A8B9-B6059275C627}"/>
                </a:ext>
              </a:extLst>
            </p:cNvPr>
            <p:cNvSpPr/>
            <p:nvPr/>
          </p:nvSpPr>
          <p:spPr bwMode="auto">
            <a:xfrm>
              <a:off x="3797125" y="3058297"/>
              <a:ext cx="465315" cy="160566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Sļïḍè">
              <a:extLst>
                <a:ext uri="{FF2B5EF4-FFF2-40B4-BE49-F238E27FC236}">
                  <a16:creationId xmlns:a16="http://schemas.microsoft.com/office/drawing/2014/main" id="{C3DA409B-3E81-45DB-A572-7307B61EC860}"/>
                </a:ext>
              </a:extLst>
            </p:cNvPr>
            <p:cNvSpPr/>
            <p:nvPr/>
          </p:nvSpPr>
          <p:spPr bwMode="auto">
            <a:xfrm>
              <a:off x="3797125" y="2802701"/>
              <a:ext cx="465315" cy="167120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ŝļídè">
              <a:extLst>
                <a:ext uri="{FF2B5EF4-FFF2-40B4-BE49-F238E27FC236}">
                  <a16:creationId xmlns:a16="http://schemas.microsoft.com/office/drawing/2014/main" id="{D568384C-E7DC-43AF-A0AA-0CE3696F3650}"/>
                </a:ext>
              </a:extLst>
            </p:cNvPr>
            <p:cNvSpPr/>
            <p:nvPr/>
          </p:nvSpPr>
          <p:spPr bwMode="auto">
            <a:xfrm>
              <a:off x="3797125" y="2556936"/>
              <a:ext cx="465315" cy="167120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656BBFB-A469-46DE-996C-A51D2B09B019}"/>
              </a:ext>
            </a:extLst>
          </p:cNvPr>
          <p:cNvSpPr/>
          <p:nvPr/>
        </p:nvSpPr>
        <p:spPr>
          <a:xfrm>
            <a:off x="7340064" y="2040962"/>
            <a:ext cx="2916818" cy="833377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îślïḓê">
            <a:extLst>
              <a:ext uri="{FF2B5EF4-FFF2-40B4-BE49-F238E27FC236}">
                <a16:creationId xmlns:a16="http://schemas.microsoft.com/office/drawing/2014/main" id="{0BA1ADEC-043D-4DB9-B2A1-511C9B1E97B7}"/>
              </a:ext>
            </a:extLst>
          </p:cNvPr>
          <p:cNvSpPr/>
          <p:nvPr/>
        </p:nvSpPr>
        <p:spPr>
          <a:xfrm>
            <a:off x="7612873" y="2205510"/>
            <a:ext cx="22573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 defTabSz="914400"/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PART TWO</a:t>
            </a:r>
            <a:endParaRPr lang="zh-CN" altLang="en-US" sz="2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701DACF-C83C-42C1-840E-9BB528D27C18}"/>
              </a:ext>
            </a:extLst>
          </p:cNvPr>
          <p:cNvSpPr txBox="1"/>
          <p:nvPr/>
        </p:nvSpPr>
        <p:spPr>
          <a:xfrm>
            <a:off x="7184374" y="3270071"/>
            <a:ext cx="4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986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000" b="1" dirty="0">
              <a:solidFill>
                <a:srgbClr val="986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56218FD9-2436-4F09-AAB0-D33D692E3111}"/>
              </a:ext>
            </a:extLst>
          </p:cNvPr>
          <p:cNvSpPr/>
          <p:nvPr/>
        </p:nvSpPr>
        <p:spPr>
          <a:xfrm>
            <a:off x="7340064" y="4380561"/>
            <a:ext cx="4083310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1F8AB2B-8D60-487C-9038-10B5CEEEAF0F}"/>
              </a:ext>
            </a:extLst>
          </p:cNvPr>
          <p:cNvCxnSpPr/>
          <p:nvPr/>
        </p:nvCxnSpPr>
        <p:spPr>
          <a:xfrm>
            <a:off x="6951976" y="3435554"/>
            <a:ext cx="0" cy="172819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ľiďê">
            <a:extLst>
              <a:ext uri="{FF2B5EF4-FFF2-40B4-BE49-F238E27FC236}">
                <a16:creationId xmlns:a16="http://schemas.microsoft.com/office/drawing/2014/main" id="{91090354-90B3-471B-99A8-13F41A603DDB}"/>
              </a:ext>
            </a:extLst>
          </p:cNvPr>
          <p:cNvSpPr/>
          <p:nvPr/>
        </p:nvSpPr>
        <p:spPr>
          <a:xfrm>
            <a:off x="5051041" y="1783707"/>
            <a:ext cx="2946087" cy="1796271"/>
          </a:xfrm>
          <a:prstGeom prst="rect">
            <a:avLst/>
          </a:prstGeom>
          <a:solidFill>
            <a:srgbClr val="986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 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" name="i$ḷíḓé">
            <a:extLst>
              <a:ext uri="{FF2B5EF4-FFF2-40B4-BE49-F238E27FC236}">
                <a16:creationId xmlns:a16="http://schemas.microsoft.com/office/drawing/2014/main" id="{D20C8E4E-B845-4338-803E-436C1CE428C2}"/>
              </a:ext>
            </a:extLst>
          </p:cNvPr>
          <p:cNvSpPr/>
          <p:nvPr/>
        </p:nvSpPr>
        <p:spPr>
          <a:xfrm>
            <a:off x="1111170" y="1783707"/>
            <a:ext cx="3939871" cy="383001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S1ïḋé">
            <a:extLst>
              <a:ext uri="{FF2B5EF4-FFF2-40B4-BE49-F238E27FC236}">
                <a16:creationId xmlns:a16="http://schemas.microsoft.com/office/drawing/2014/main" id="{CFE9F70A-D840-498D-9CF2-2BEF86208732}"/>
              </a:ext>
            </a:extLst>
          </p:cNvPr>
          <p:cNvSpPr/>
          <p:nvPr/>
        </p:nvSpPr>
        <p:spPr>
          <a:xfrm>
            <a:off x="5047411" y="3579978"/>
            <a:ext cx="5416545" cy="20337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9020" b="-38536"/>
            </a:stretch>
          </a:blip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îṥḷïḍê">
            <a:extLst>
              <a:ext uri="{FF2B5EF4-FFF2-40B4-BE49-F238E27FC236}">
                <a16:creationId xmlns:a16="http://schemas.microsoft.com/office/drawing/2014/main" id="{B65BA547-C15A-4F9D-8B9B-702C61BF9164}"/>
              </a:ext>
            </a:extLst>
          </p:cNvPr>
          <p:cNvSpPr/>
          <p:nvPr/>
        </p:nvSpPr>
        <p:spPr>
          <a:xfrm>
            <a:off x="7997127" y="1788540"/>
            <a:ext cx="2466829" cy="179627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íṩḻíḓé">
            <a:extLst>
              <a:ext uri="{FF2B5EF4-FFF2-40B4-BE49-F238E27FC236}">
                <a16:creationId xmlns:a16="http://schemas.microsoft.com/office/drawing/2014/main" id="{8F4BB900-574B-4B45-9F52-74027463F96F}"/>
              </a:ext>
            </a:extLst>
          </p:cNvPr>
          <p:cNvSpPr/>
          <p:nvPr/>
        </p:nvSpPr>
        <p:spPr>
          <a:xfrm>
            <a:off x="5151240" y="2455359"/>
            <a:ext cx="260625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îślïḓê">
            <a:extLst>
              <a:ext uri="{FF2B5EF4-FFF2-40B4-BE49-F238E27FC236}">
                <a16:creationId xmlns:a16="http://schemas.microsoft.com/office/drawing/2014/main" id="{69B5E06F-CE1C-430D-B302-D1F00D4C4A4E}"/>
              </a:ext>
            </a:extLst>
          </p:cNvPr>
          <p:cNvSpPr/>
          <p:nvPr/>
        </p:nvSpPr>
        <p:spPr>
          <a:xfrm>
            <a:off x="5685872" y="2026322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52E7BE-A771-4AE7-B972-F813BDFB82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3811">
            <a:off x="291880" y="140860"/>
            <a:ext cx="905540" cy="877797"/>
          </a:xfrm>
          <a:prstGeom prst="rect">
            <a:avLst/>
          </a:prstGeom>
        </p:spPr>
      </p:pic>
      <p:sp>
        <p:nvSpPr>
          <p:cNvPr id="11" name="îślïḓê">
            <a:extLst>
              <a:ext uri="{FF2B5EF4-FFF2-40B4-BE49-F238E27FC236}">
                <a16:creationId xmlns:a16="http://schemas.microsoft.com/office/drawing/2014/main" id="{4B760280-621B-4601-96FB-59F8F4853B44}"/>
              </a:ext>
            </a:extLst>
          </p:cNvPr>
          <p:cNvSpPr/>
          <p:nvPr/>
        </p:nvSpPr>
        <p:spPr>
          <a:xfrm>
            <a:off x="1134217" y="429088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7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pwlmwkw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887</Words>
  <Application>Microsoft Office PowerPoint</Application>
  <PresentationFormat>宽屏</PresentationFormat>
  <Paragraphs>190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等线</vt:lpstr>
      <vt:lpstr>方正卡通简体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123</cp:revision>
  <dcterms:created xsi:type="dcterms:W3CDTF">2019-03-29T12:25:33Z</dcterms:created>
  <dcterms:modified xsi:type="dcterms:W3CDTF">2021-12-14T12:42:21Z</dcterms:modified>
</cp:coreProperties>
</file>