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7" r:id="rId2"/>
  </p:sldMasterIdLst>
  <p:notesMasterIdLst>
    <p:notesMasterId r:id="rId31"/>
  </p:notesMasterIdLst>
  <p:sldIdLst>
    <p:sldId id="470" r:id="rId3"/>
    <p:sldId id="353" r:id="rId4"/>
    <p:sldId id="471" r:id="rId5"/>
    <p:sldId id="352" r:id="rId6"/>
    <p:sldId id="495" r:id="rId7"/>
    <p:sldId id="494" r:id="rId8"/>
    <p:sldId id="496" r:id="rId9"/>
    <p:sldId id="497" r:id="rId10"/>
    <p:sldId id="491" r:id="rId11"/>
    <p:sldId id="498" r:id="rId12"/>
    <p:sldId id="499" r:id="rId13"/>
    <p:sldId id="500" r:id="rId14"/>
    <p:sldId id="501" r:id="rId15"/>
    <p:sldId id="492" r:id="rId16"/>
    <p:sldId id="502" r:id="rId17"/>
    <p:sldId id="503" r:id="rId18"/>
    <p:sldId id="504" r:id="rId19"/>
    <p:sldId id="505" r:id="rId20"/>
    <p:sldId id="493" r:id="rId21"/>
    <p:sldId id="506" r:id="rId22"/>
    <p:sldId id="507" r:id="rId23"/>
    <p:sldId id="508" r:id="rId24"/>
    <p:sldId id="509" r:id="rId25"/>
    <p:sldId id="297" r:id="rId26"/>
    <p:sldId id="1774" r:id="rId27"/>
    <p:sldId id="304" r:id="rId28"/>
    <p:sldId id="305" r:id="rId29"/>
    <p:sldId id="306" r:id="rId30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858"/>
    <a:srgbClr val="4F956D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7778" autoAdjust="0"/>
  </p:normalViewPr>
  <p:slideViewPr>
    <p:cSldViewPr snapToGrid="0" showGuides="1">
      <p:cViewPr varScale="1">
        <p:scale>
          <a:sx n="68" d="100"/>
          <a:sy n="68" d="100"/>
        </p:scale>
        <p:origin x="618" y="66"/>
      </p:cViewPr>
      <p:guideLst>
        <p:guide orient="horz" pos="2161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08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45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487" y="123507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44442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2021/12/14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2021/12/14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1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20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1912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4C4388EF-52D1-4258-9BE5-BCD010C7D4DE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  <p:sldLayoutId id="2147483711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9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5400000">
            <a:off x="4192023" y="-300377"/>
            <a:ext cx="3657599" cy="6874556"/>
            <a:chOff x="1921302" y="1545658"/>
            <a:chExt cx="8426114" cy="3621241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921302" y="4790877"/>
              <a:ext cx="8426114" cy="376022"/>
              <a:chOff x="-2171696" y="2246911"/>
              <a:chExt cx="86690873" cy="3868656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16200000">
                <a:off x="41173741" y="-38118428"/>
                <a:ext cx="0" cy="86690873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 flipH="1">
              <a:off x="1950562" y="1545658"/>
              <a:ext cx="8221307" cy="3621241"/>
              <a:chOff x="1558340" y="747372"/>
              <a:chExt cx="8221307" cy="3621241"/>
            </a:xfrm>
          </p:grpSpPr>
          <p:grpSp>
            <p:nvGrpSpPr>
              <p:cNvPr id="10" name="组合 9"/>
              <p:cNvGrpSpPr/>
              <p:nvPr/>
            </p:nvGrpSpPr>
            <p:grpSpPr>
              <a:xfrm flipH="1" flipV="1">
                <a:off x="1558340" y="747372"/>
                <a:ext cx="8221307" cy="376022"/>
                <a:chOff x="-1870662" y="2246911"/>
                <a:chExt cx="84583757" cy="3868656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rot="5400000" flipV="1">
                  <a:off x="40421217" y="-37064867"/>
                  <a:ext cx="0" cy="84583757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" name="TextBox 13"/>
          <p:cNvSpPr txBox="1"/>
          <p:nvPr/>
        </p:nvSpPr>
        <p:spPr>
          <a:xfrm flipH="1">
            <a:off x="2991439" y="2180542"/>
            <a:ext cx="620753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b="1" spc="300" dirty="0">
                <a:solidFill>
                  <a:srgbClr val="407858"/>
                </a:solidFill>
                <a:cs typeface="+mn-ea"/>
                <a:sym typeface="+mn-lt"/>
              </a:rPr>
              <a:t>DEMO TITLE TEXT </a:t>
            </a:r>
          </a:p>
        </p:txBody>
      </p:sp>
      <p:sp>
        <p:nvSpPr>
          <p:cNvPr id="25" name="矩形 24"/>
          <p:cNvSpPr/>
          <p:nvPr/>
        </p:nvSpPr>
        <p:spPr>
          <a:xfrm>
            <a:off x="3220075" y="3061989"/>
            <a:ext cx="560149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7" name="TextBox 3">
            <a:hlinkClick r:id="rId4"/>
            <a:extLst>
              <a:ext uri="{FF2B5EF4-FFF2-40B4-BE49-F238E27FC236}">
                <a16:creationId xmlns:a16="http://schemas.microsoft.com/office/drawing/2014/main" id="{E6680318-4623-4E66-B995-F3A21044C6A4}"/>
              </a:ext>
            </a:extLst>
          </p:cNvPr>
          <p:cNvSpPr txBox="1"/>
          <p:nvPr/>
        </p:nvSpPr>
        <p:spPr>
          <a:xfrm>
            <a:off x="3436016" y="66604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407858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40785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 xmlns:a14="http://schemas.microsoft.com/office/drawing/2010/main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17436" y="1942819"/>
            <a:ext cx="4815011" cy="4449634"/>
            <a:chOff x="345787" y="2005595"/>
            <a:chExt cx="3456781" cy="4449634"/>
          </a:xfrm>
        </p:grpSpPr>
        <p:sp>
          <p:nvSpPr>
            <p:cNvPr id="11" name="9"/>
            <p:cNvSpPr>
              <a:spLocks noChangeArrowheads="1"/>
            </p:cNvSpPr>
            <p:nvPr/>
          </p:nvSpPr>
          <p:spPr bwMode="auto">
            <a:xfrm>
              <a:off x="364168" y="4559469"/>
              <a:ext cx="3438400" cy="1895760"/>
            </a:xfrm>
            <a:prstGeom prst="rect">
              <a:avLst/>
            </a:prstGeom>
            <a:solidFill>
              <a:srgbClr val="407858"/>
            </a:solidFill>
            <a:ln w="12700">
              <a:noFill/>
              <a:beve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45787" y="5761691"/>
              <a:ext cx="3108644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1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22453" y="4940520"/>
              <a:ext cx="255531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z="20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4168" y="2005595"/>
              <a:ext cx="3438400" cy="239656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7"/>
          <p:cNvGrpSpPr/>
          <p:nvPr/>
        </p:nvGrpSpPr>
        <p:grpSpPr>
          <a:xfrm flipH="1">
            <a:off x="6392216" y="1942819"/>
            <a:ext cx="4668792" cy="4421750"/>
            <a:chOff x="7845714" y="1736884"/>
            <a:chExt cx="3501814" cy="1942035"/>
          </a:xfrm>
        </p:grpSpPr>
        <p:grpSp>
          <p:nvGrpSpPr>
            <p:cNvPr id="17" name="Group 35"/>
            <p:cNvGrpSpPr/>
            <p:nvPr/>
          </p:nvGrpSpPr>
          <p:grpSpPr>
            <a:xfrm>
              <a:off x="7845714" y="1736884"/>
              <a:ext cx="3501814" cy="1942035"/>
              <a:chOff x="7541909" y="1631854"/>
              <a:chExt cx="4046955" cy="1942035"/>
            </a:xfrm>
          </p:grpSpPr>
          <p:sp>
            <p:nvSpPr>
              <p:cNvPr id="19" name="Rectangle 29"/>
              <p:cNvSpPr/>
              <p:nvPr/>
            </p:nvSpPr>
            <p:spPr>
              <a:xfrm>
                <a:off x="7541909" y="1631854"/>
                <a:ext cx="4046955" cy="1942035"/>
              </a:xfrm>
              <a:prstGeom prst="rect">
                <a:avLst/>
              </a:prstGeom>
              <a:noFill/>
              <a:ln w="28575">
                <a:solidFill>
                  <a:srgbClr val="4078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ectangle 33"/>
              <p:cNvSpPr/>
              <p:nvPr/>
            </p:nvSpPr>
            <p:spPr>
              <a:xfrm>
                <a:off x="7541909" y="1631854"/>
                <a:ext cx="4046955" cy="435299"/>
              </a:xfrm>
              <a:prstGeom prst="rect">
                <a:avLst/>
              </a:prstGeom>
              <a:solidFill>
                <a:srgbClr val="407858"/>
              </a:solidFill>
              <a:ln>
                <a:solidFill>
                  <a:srgbClr val="4078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en-GB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Rectangle 34"/>
            <p:cNvSpPr/>
            <p:nvPr/>
          </p:nvSpPr>
          <p:spPr>
            <a:xfrm>
              <a:off x="8039405" y="2409023"/>
              <a:ext cx="3133230" cy="797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77514" y="2479874"/>
            <a:ext cx="4510058" cy="3201736"/>
            <a:chOff x="3546389" y="2082322"/>
            <a:chExt cx="4895717" cy="3475521"/>
          </a:xfrm>
          <a:solidFill>
            <a:srgbClr val="407858"/>
          </a:solidFill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723442" y="3279021"/>
              <a:ext cx="776582" cy="792141"/>
            </a:xfrm>
            <a:custGeom>
              <a:avLst/>
              <a:gdLst>
                <a:gd name="T0" fmla="*/ 194 w 416"/>
                <a:gd name="T1" fmla="*/ 423 h 424"/>
                <a:gd name="T2" fmla="*/ 211 w 416"/>
                <a:gd name="T3" fmla="*/ 404 h 424"/>
                <a:gd name="T4" fmla="*/ 216 w 416"/>
                <a:gd name="T5" fmla="*/ 376 h 424"/>
                <a:gd name="T6" fmla="*/ 278 w 416"/>
                <a:gd name="T7" fmla="*/ 359 h 424"/>
                <a:gd name="T8" fmla="*/ 297 w 416"/>
                <a:gd name="T9" fmla="*/ 380 h 424"/>
                <a:gd name="T10" fmla="*/ 330 w 416"/>
                <a:gd name="T11" fmla="*/ 382 h 424"/>
                <a:gd name="T12" fmla="*/ 357 w 416"/>
                <a:gd name="T13" fmla="*/ 359 h 424"/>
                <a:gd name="T14" fmla="*/ 364 w 416"/>
                <a:gd name="T15" fmla="*/ 343 h 424"/>
                <a:gd name="T16" fmla="*/ 359 w 416"/>
                <a:gd name="T17" fmla="*/ 326 h 424"/>
                <a:gd name="T18" fmla="*/ 340 w 416"/>
                <a:gd name="T19" fmla="*/ 305 h 424"/>
                <a:gd name="T20" fmla="*/ 366 w 416"/>
                <a:gd name="T21" fmla="*/ 245 h 424"/>
                <a:gd name="T22" fmla="*/ 393 w 416"/>
                <a:gd name="T23" fmla="*/ 243 h 424"/>
                <a:gd name="T24" fmla="*/ 416 w 416"/>
                <a:gd name="T25" fmla="*/ 219 h 424"/>
                <a:gd name="T26" fmla="*/ 414 w 416"/>
                <a:gd name="T27" fmla="*/ 184 h 424"/>
                <a:gd name="T28" fmla="*/ 389 w 416"/>
                <a:gd name="T29" fmla="*/ 162 h 424"/>
                <a:gd name="T30" fmla="*/ 363 w 416"/>
                <a:gd name="T31" fmla="*/ 163 h 424"/>
                <a:gd name="T32" fmla="*/ 332 w 416"/>
                <a:gd name="T33" fmla="*/ 104 h 424"/>
                <a:gd name="T34" fmla="*/ 346 w 416"/>
                <a:gd name="T35" fmla="*/ 83 h 424"/>
                <a:gd name="T36" fmla="*/ 350 w 416"/>
                <a:gd name="T37" fmla="*/ 66 h 424"/>
                <a:gd name="T38" fmla="*/ 341 w 416"/>
                <a:gd name="T39" fmla="*/ 50 h 424"/>
                <a:gd name="T40" fmla="*/ 312 w 416"/>
                <a:gd name="T41" fmla="*/ 30 h 424"/>
                <a:gd name="T42" fmla="*/ 280 w 416"/>
                <a:gd name="T43" fmla="*/ 35 h 424"/>
                <a:gd name="T44" fmla="*/ 266 w 416"/>
                <a:gd name="T45" fmla="*/ 55 h 424"/>
                <a:gd name="T46" fmla="*/ 199 w 416"/>
                <a:gd name="T47" fmla="*/ 43 h 424"/>
                <a:gd name="T48" fmla="*/ 193 w 416"/>
                <a:gd name="T49" fmla="*/ 20 h 424"/>
                <a:gd name="T50" fmla="*/ 164 w 416"/>
                <a:gd name="T51" fmla="*/ 4 h 424"/>
                <a:gd name="T52" fmla="*/ 131 w 416"/>
                <a:gd name="T53" fmla="*/ 13 h 424"/>
                <a:gd name="T54" fmla="*/ 114 w 416"/>
                <a:gd name="T55" fmla="*/ 42 h 424"/>
                <a:gd name="T56" fmla="*/ 121 w 416"/>
                <a:gd name="T57" fmla="*/ 65 h 424"/>
                <a:gd name="T58" fmla="*/ 69 w 416"/>
                <a:gd name="T59" fmla="*/ 110 h 424"/>
                <a:gd name="T60" fmla="*/ 47 w 416"/>
                <a:gd name="T61" fmla="*/ 101 h 424"/>
                <a:gd name="T62" fmla="*/ 16 w 416"/>
                <a:gd name="T63" fmla="*/ 113 h 424"/>
                <a:gd name="T64" fmla="*/ 2 w 416"/>
                <a:gd name="T65" fmla="*/ 145 h 424"/>
                <a:gd name="T66" fmla="*/ 2 w 416"/>
                <a:gd name="T67" fmla="*/ 163 h 424"/>
                <a:gd name="T68" fmla="*/ 15 w 416"/>
                <a:gd name="T69" fmla="*/ 176 h 424"/>
                <a:gd name="T70" fmla="*/ 38 w 416"/>
                <a:gd name="T71" fmla="*/ 186 h 424"/>
                <a:gd name="T72" fmla="*/ 42 w 416"/>
                <a:gd name="T73" fmla="*/ 253 h 424"/>
                <a:gd name="T74" fmla="*/ 19 w 416"/>
                <a:gd name="T75" fmla="*/ 266 h 424"/>
                <a:gd name="T76" fmla="*/ 7 w 416"/>
                <a:gd name="T77" fmla="*/ 279 h 424"/>
                <a:gd name="T78" fmla="*/ 9 w 416"/>
                <a:gd name="T79" fmla="*/ 297 h 424"/>
                <a:gd name="T80" fmla="*/ 26 w 416"/>
                <a:gd name="T81" fmla="*/ 328 h 424"/>
                <a:gd name="T82" fmla="*/ 58 w 416"/>
                <a:gd name="T83" fmla="*/ 337 h 424"/>
                <a:gd name="T84" fmla="*/ 82 w 416"/>
                <a:gd name="T85" fmla="*/ 324 h 424"/>
                <a:gd name="T86" fmla="*/ 135 w 416"/>
                <a:gd name="T87" fmla="*/ 362 h 424"/>
                <a:gd name="T88" fmla="*/ 130 w 416"/>
                <a:gd name="T89" fmla="*/ 390 h 424"/>
                <a:gd name="T90" fmla="*/ 134 w 416"/>
                <a:gd name="T91" fmla="*/ 408 h 424"/>
                <a:gd name="T92" fmla="*/ 149 w 416"/>
                <a:gd name="T93" fmla="*/ 417 h 424"/>
                <a:gd name="T94" fmla="*/ 184 w 416"/>
                <a:gd name="T95" fmla="*/ 423 h 424"/>
                <a:gd name="T96" fmla="*/ 194 w 416"/>
                <a:gd name="T97" fmla="*/ 423 h 424"/>
                <a:gd name="T98" fmla="*/ 141 w 416"/>
                <a:gd name="T99" fmla="*/ 227 h 424"/>
                <a:gd name="T100" fmla="*/ 186 w 416"/>
                <a:gd name="T101" fmla="*/ 148 h 424"/>
                <a:gd name="T102" fmla="*/ 265 w 416"/>
                <a:gd name="T103" fmla="*/ 193 h 424"/>
                <a:gd name="T104" fmla="*/ 220 w 416"/>
                <a:gd name="T105" fmla="*/ 272 h 424"/>
                <a:gd name="T106" fmla="*/ 141 w 416"/>
                <a:gd name="T107" fmla="*/ 2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6" h="424">
                  <a:moveTo>
                    <a:pt x="194" y="423"/>
                  </a:moveTo>
                  <a:cubicBezTo>
                    <a:pt x="202" y="421"/>
                    <a:pt x="209" y="414"/>
                    <a:pt x="211" y="404"/>
                  </a:cubicBezTo>
                  <a:cubicBezTo>
                    <a:pt x="216" y="376"/>
                    <a:pt x="216" y="376"/>
                    <a:pt x="216" y="376"/>
                  </a:cubicBezTo>
                  <a:cubicBezTo>
                    <a:pt x="238" y="375"/>
                    <a:pt x="259" y="369"/>
                    <a:pt x="278" y="359"/>
                  </a:cubicBezTo>
                  <a:cubicBezTo>
                    <a:pt x="297" y="380"/>
                    <a:pt x="297" y="380"/>
                    <a:pt x="297" y="380"/>
                  </a:cubicBezTo>
                  <a:cubicBezTo>
                    <a:pt x="306" y="390"/>
                    <a:pt x="321" y="391"/>
                    <a:pt x="330" y="382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61" y="355"/>
                    <a:pt x="364" y="349"/>
                    <a:pt x="364" y="343"/>
                  </a:cubicBezTo>
                  <a:cubicBezTo>
                    <a:pt x="365" y="337"/>
                    <a:pt x="363" y="331"/>
                    <a:pt x="359" y="326"/>
                  </a:cubicBezTo>
                  <a:cubicBezTo>
                    <a:pt x="340" y="305"/>
                    <a:pt x="340" y="305"/>
                    <a:pt x="340" y="305"/>
                  </a:cubicBezTo>
                  <a:cubicBezTo>
                    <a:pt x="353" y="287"/>
                    <a:pt x="362" y="267"/>
                    <a:pt x="366" y="245"/>
                  </a:cubicBezTo>
                  <a:cubicBezTo>
                    <a:pt x="393" y="243"/>
                    <a:pt x="393" y="243"/>
                    <a:pt x="393" y="243"/>
                  </a:cubicBezTo>
                  <a:cubicBezTo>
                    <a:pt x="406" y="243"/>
                    <a:pt x="416" y="232"/>
                    <a:pt x="416" y="219"/>
                  </a:cubicBezTo>
                  <a:cubicBezTo>
                    <a:pt x="414" y="184"/>
                    <a:pt x="414" y="184"/>
                    <a:pt x="414" y="184"/>
                  </a:cubicBezTo>
                  <a:cubicBezTo>
                    <a:pt x="413" y="171"/>
                    <a:pt x="402" y="161"/>
                    <a:pt x="389" y="162"/>
                  </a:cubicBezTo>
                  <a:cubicBezTo>
                    <a:pt x="363" y="163"/>
                    <a:pt x="363" y="163"/>
                    <a:pt x="363" y="163"/>
                  </a:cubicBezTo>
                  <a:cubicBezTo>
                    <a:pt x="357" y="141"/>
                    <a:pt x="346" y="121"/>
                    <a:pt x="332" y="104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50" y="78"/>
                    <a:pt x="351" y="72"/>
                    <a:pt x="350" y="66"/>
                  </a:cubicBezTo>
                  <a:cubicBezTo>
                    <a:pt x="349" y="60"/>
                    <a:pt x="346" y="54"/>
                    <a:pt x="341" y="5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02" y="23"/>
                    <a:pt x="287" y="25"/>
                    <a:pt x="280" y="35"/>
                  </a:cubicBezTo>
                  <a:cubicBezTo>
                    <a:pt x="266" y="55"/>
                    <a:pt x="266" y="55"/>
                    <a:pt x="266" y="55"/>
                  </a:cubicBezTo>
                  <a:cubicBezTo>
                    <a:pt x="244" y="47"/>
                    <a:pt x="222" y="42"/>
                    <a:pt x="199" y="43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0" y="8"/>
                    <a:pt x="177" y="0"/>
                    <a:pt x="164" y="4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18" y="16"/>
                    <a:pt x="111" y="29"/>
                    <a:pt x="114" y="42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00" y="76"/>
                    <a:pt x="83" y="91"/>
                    <a:pt x="69" y="110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35" y="96"/>
                    <a:pt x="21" y="101"/>
                    <a:pt x="16" y="113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51"/>
                    <a:pt x="0" y="157"/>
                    <a:pt x="2" y="163"/>
                  </a:cubicBezTo>
                  <a:cubicBezTo>
                    <a:pt x="4" y="169"/>
                    <a:pt x="9" y="174"/>
                    <a:pt x="15" y="17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5" y="208"/>
                    <a:pt x="36" y="231"/>
                    <a:pt x="42" y="253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9"/>
                    <a:pt x="9" y="274"/>
                    <a:pt x="7" y="279"/>
                  </a:cubicBezTo>
                  <a:cubicBezTo>
                    <a:pt x="6" y="285"/>
                    <a:pt x="6" y="292"/>
                    <a:pt x="9" y="297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32" y="339"/>
                    <a:pt x="46" y="344"/>
                    <a:pt x="58" y="337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97" y="341"/>
                    <a:pt x="115" y="353"/>
                    <a:pt x="135" y="362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29" y="396"/>
                    <a:pt x="131" y="402"/>
                    <a:pt x="134" y="408"/>
                  </a:cubicBezTo>
                  <a:cubicBezTo>
                    <a:pt x="138" y="413"/>
                    <a:pt x="143" y="416"/>
                    <a:pt x="149" y="417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7" y="424"/>
                    <a:pt x="191" y="424"/>
                    <a:pt x="194" y="423"/>
                  </a:cubicBezTo>
                  <a:close/>
                  <a:moveTo>
                    <a:pt x="141" y="227"/>
                  </a:moveTo>
                  <a:cubicBezTo>
                    <a:pt x="131" y="193"/>
                    <a:pt x="152" y="157"/>
                    <a:pt x="186" y="148"/>
                  </a:cubicBezTo>
                  <a:cubicBezTo>
                    <a:pt x="220" y="138"/>
                    <a:pt x="256" y="159"/>
                    <a:pt x="265" y="193"/>
                  </a:cubicBezTo>
                  <a:cubicBezTo>
                    <a:pt x="275" y="227"/>
                    <a:pt x="254" y="263"/>
                    <a:pt x="220" y="272"/>
                  </a:cubicBezTo>
                  <a:cubicBezTo>
                    <a:pt x="186" y="281"/>
                    <a:pt x="150" y="261"/>
                    <a:pt x="141" y="2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072833" y="3890102"/>
              <a:ext cx="1029784" cy="1007151"/>
            </a:xfrm>
            <a:custGeom>
              <a:avLst/>
              <a:gdLst>
                <a:gd name="T0" fmla="*/ 524 w 551"/>
                <a:gd name="T1" fmla="*/ 276 h 539"/>
                <a:gd name="T2" fmla="*/ 491 w 551"/>
                <a:gd name="T3" fmla="*/ 269 h 539"/>
                <a:gd name="T4" fmla="*/ 472 w 551"/>
                <a:gd name="T5" fmla="*/ 183 h 539"/>
                <a:gd name="T6" fmla="*/ 498 w 551"/>
                <a:gd name="T7" fmla="*/ 163 h 539"/>
                <a:gd name="T8" fmla="*/ 509 w 551"/>
                <a:gd name="T9" fmla="*/ 142 h 539"/>
                <a:gd name="T10" fmla="*/ 502 w 551"/>
                <a:gd name="T11" fmla="*/ 120 h 539"/>
                <a:gd name="T12" fmla="*/ 474 w 551"/>
                <a:gd name="T13" fmla="*/ 85 h 539"/>
                <a:gd name="T14" fmla="*/ 431 w 551"/>
                <a:gd name="T15" fmla="*/ 80 h 539"/>
                <a:gd name="T16" fmla="*/ 406 w 551"/>
                <a:gd name="T17" fmla="*/ 100 h 539"/>
                <a:gd name="T18" fmla="*/ 328 w 551"/>
                <a:gd name="T19" fmla="*/ 62 h 539"/>
                <a:gd name="T20" fmla="*/ 328 w 551"/>
                <a:gd name="T21" fmla="*/ 31 h 539"/>
                <a:gd name="T22" fmla="*/ 297 w 551"/>
                <a:gd name="T23" fmla="*/ 0 h 539"/>
                <a:gd name="T24" fmla="*/ 252 w 551"/>
                <a:gd name="T25" fmla="*/ 0 h 539"/>
                <a:gd name="T26" fmla="*/ 221 w 551"/>
                <a:gd name="T27" fmla="*/ 31 h 539"/>
                <a:gd name="T28" fmla="*/ 221 w 551"/>
                <a:gd name="T29" fmla="*/ 62 h 539"/>
                <a:gd name="T30" fmla="*/ 141 w 551"/>
                <a:gd name="T31" fmla="*/ 101 h 539"/>
                <a:gd name="T32" fmla="*/ 141 w 551"/>
                <a:gd name="T33" fmla="*/ 101 h 539"/>
                <a:gd name="T34" fmla="*/ 116 w 551"/>
                <a:gd name="T35" fmla="*/ 81 h 539"/>
                <a:gd name="T36" fmla="*/ 94 w 551"/>
                <a:gd name="T37" fmla="*/ 75 h 539"/>
                <a:gd name="T38" fmla="*/ 74 w 551"/>
                <a:gd name="T39" fmla="*/ 86 h 539"/>
                <a:gd name="T40" fmla="*/ 46 w 551"/>
                <a:gd name="T41" fmla="*/ 122 h 539"/>
                <a:gd name="T42" fmla="*/ 50 w 551"/>
                <a:gd name="T43" fmla="*/ 165 h 539"/>
                <a:gd name="T44" fmla="*/ 76 w 551"/>
                <a:gd name="T45" fmla="*/ 185 h 539"/>
                <a:gd name="T46" fmla="*/ 58 w 551"/>
                <a:gd name="T47" fmla="*/ 271 h 539"/>
                <a:gd name="T48" fmla="*/ 25 w 551"/>
                <a:gd name="T49" fmla="*/ 278 h 539"/>
                <a:gd name="T50" fmla="*/ 6 w 551"/>
                <a:gd name="T51" fmla="*/ 292 h 539"/>
                <a:gd name="T52" fmla="*/ 2 w 551"/>
                <a:gd name="T53" fmla="*/ 315 h 539"/>
                <a:gd name="T54" fmla="*/ 12 w 551"/>
                <a:gd name="T55" fmla="*/ 359 h 539"/>
                <a:gd name="T56" fmla="*/ 49 w 551"/>
                <a:gd name="T57" fmla="*/ 382 h 539"/>
                <a:gd name="T58" fmla="*/ 83 w 551"/>
                <a:gd name="T59" fmla="*/ 374 h 539"/>
                <a:gd name="T60" fmla="*/ 137 w 551"/>
                <a:gd name="T61" fmla="*/ 440 h 539"/>
                <a:gd name="T62" fmla="*/ 137 w 551"/>
                <a:gd name="T63" fmla="*/ 440 h 539"/>
                <a:gd name="T64" fmla="*/ 121 w 551"/>
                <a:gd name="T65" fmla="*/ 473 h 539"/>
                <a:gd name="T66" fmla="*/ 120 w 551"/>
                <a:gd name="T67" fmla="*/ 496 h 539"/>
                <a:gd name="T68" fmla="*/ 136 w 551"/>
                <a:gd name="T69" fmla="*/ 513 h 539"/>
                <a:gd name="T70" fmla="*/ 177 w 551"/>
                <a:gd name="T71" fmla="*/ 533 h 539"/>
                <a:gd name="T72" fmla="*/ 190 w 551"/>
                <a:gd name="T73" fmla="*/ 536 h 539"/>
                <a:gd name="T74" fmla="*/ 217 w 551"/>
                <a:gd name="T75" fmla="*/ 518 h 539"/>
                <a:gd name="T76" fmla="*/ 233 w 551"/>
                <a:gd name="T77" fmla="*/ 485 h 539"/>
                <a:gd name="T78" fmla="*/ 318 w 551"/>
                <a:gd name="T79" fmla="*/ 484 h 539"/>
                <a:gd name="T80" fmla="*/ 334 w 551"/>
                <a:gd name="T81" fmla="*/ 518 h 539"/>
                <a:gd name="T82" fmla="*/ 374 w 551"/>
                <a:gd name="T83" fmla="*/ 532 h 539"/>
                <a:gd name="T84" fmla="*/ 415 w 551"/>
                <a:gd name="T85" fmla="*/ 512 h 539"/>
                <a:gd name="T86" fmla="*/ 431 w 551"/>
                <a:gd name="T87" fmla="*/ 494 h 539"/>
                <a:gd name="T88" fmla="*/ 429 w 551"/>
                <a:gd name="T89" fmla="*/ 471 h 539"/>
                <a:gd name="T90" fmla="*/ 413 w 551"/>
                <a:gd name="T91" fmla="*/ 439 h 539"/>
                <a:gd name="T92" fmla="*/ 467 w 551"/>
                <a:gd name="T93" fmla="*/ 372 h 539"/>
                <a:gd name="T94" fmla="*/ 501 w 551"/>
                <a:gd name="T95" fmla="*/ 380 h 539"/>
                <a:gd name="T96" fmla="*/ 524 w 551"/>
                <a:gd name="T97" fmla="*/ 376 h 539"/>
                <a:gd name="T98" fmla="*/ 538 w 551"/>
                <a:gd name="T99" fmla="*/ 357 h 539"/>
                <a:gd name="T100" fmla="*/ 547 w 551"/>
                <a:gd name="T101" fmla="*/ 312 h 539"/>
                <a:gd name="T102" fmla="*/ 524 w 551"/>
                <a:gd name="T103" fmla="*/ 276 h 539"/>
                <a:gd name="T104" fmla="*/ 358 w 551"/>
                <a:gd name="T105" fmla="*/ 272 h 539"/>
                <a:gd name="T106" fmla="*/ 275 w 551"/>
                <a:gd name="T107" fmla="*/ 356 h 539"/>
                <a:gd name="T108" fmla="*/ 191 w 551"/>
                <a:gd name="T109" fmla="*/ 272 h 539"/>
                <a:gd name="T110" fmla="*/ 275 w 551"/>
                <a:gd name="T111" fmla="*/ 188 h 539"/>
                <a:gd name="T112" fmla="*/ 358 w 551"/>
                <a:gd name="T113" fmla="*/ 27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9">
                  <a:moveTo>
                    <a:pt x="524" y="276"/>
                  </a:moveTo>
                  <a:cubicBezTo>
                    <a:pt x="491" y="269"/>
                    <a:pt x="491" y="269"/>
                    <a:pt x="491" y="269"/>
                  </a:cubicBezTo>
                  <a:cubicBezTo>
                    <a:pt x="491" y="239"/>
                    <a:pt x="485" y="210"/>
                    <a:pt x="472" y="18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504" y="158"/>
                    <a:pt x="508" y="150"/>
                    <a:pt x="509" y="142"/>
                  </a:cubicBezTo>
                  <a:cubicBezTo>
                    <a:pt x="510" y="134"/>
                    <a:pt x="507" y="126"/>
                    <a:pt x="502" y="120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63" y="72"/>
                    <a:pt x="444" y="70"/>
                    <a:pt x="431" y="8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383" y="82"/>
                    <a:pt x="356" y="69"/>
                    <a:pt x="328" y="6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14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1" y="14"/>
                    <a:pt x="221" y="31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2" y="69"/>
                    <a:pt x="165" y="82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0" y="76"/>
                    <a:pt x="102" y="74"/>
                    <a:pt x="94" y="75"/>
                  </a:cubicBezTo>
                  <a:cubicBezTo>
                    <a:pt x="86" y="76"/>
                    <a:pt x="79" y="80"/>
                    <a:pt x="74" y="8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35" y="135"/>
                    <a:pt x="37" y="154"/>
                    <a:pt x="50" y="165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64" y="212"/>
                    <a:pt x="58" y="241"/>
                    <a:pt x="58" y="271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7" y="280"/>
                    <a:pt x="10" y="285"/>
                    <a:pt x="6" y="292"/>
                  </a:cubicBezTo>
                  <a:cubicBezTo>
                    <a:pt x="1" y="299"/>
                    <a:pt x="0" y="307"/>
                    <a:pt x="2" y="315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6" y="375"/>
                    <a:pt x="32" y="385"/>
                    <a:pt x="49" y="382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97" y="399"/>
                    <a:pt x="115" y="421"/>
                    <a:pt x="137" y="440"/>
                  </a:cubicBezTo>
                  <a:cubicBezTo>
                    <a:pt x="137" y="440"/>
                    <a:pt x="137" y="440"/>
                    <a:pt x="137" y="440"/>
                  </a:cubicBezTo>
                  <a:cubicBezTo>
                    <a:pt x="121" y="473"/>
                    <a:pt x="121" y="473"/>
                    <a:pt x="121" y="473"/>
                  </a:cubicBezTo>
                  <a:cubicBezTo>
                    <a:pt x="118" y="480"/>
                    <a:pt x="118" y="488"/>
                    <a:pt x="120" y="496"/>
                  </a:cubicBezTo>
                  <a:cubicBezTo>
                    <a:pt x="123" y="503"/>
                    <a:pt x="129" y="510"/>
                    <a:pt x="136" y="513"/>
                  </a:cubicBezTo>
                  <a:cubicBezTo>
                    <a:pt x="177" y="533"/>
                    <a:pt x="177" y="533"/>
                    <a:pt x="177" y="533"/>
                  </a:cubicBezTo>
                  <a:cubicBezTo>
                    <a:pt x="181" y="535"/>
                    <a:pt x="185" y="536"/>
                    <a:pt x="190" y="536"/>
                  </a:cubicBezTo>
                  <a:cubicBezTo>
                    <a:pt x="201" y="536"/>
                    <a:pt x="212" y="529"/>
                    <a:pt x="217" y="518"/>
                  </a:cubicBezTo>
                  <a:cubicBezTo>
                    <a:pt x="233" y="485"/>
                    <a:pt x="233" y="485"/>
                    <a:pt x="233" y="485"/>
                  </a:cubicBezTo>
                  <a:cubicBezTo>
                    <a:pt x="261" y="490"/>
                    <a:pt x="290" y="490"/>
                    <a:pt x="318" y="484"/>
                  </a:cubicBezTo>
                  <a:cubicBezTo>
                    <a:pt x="334" y="518"/>
                    <a:pt x="334" y="518"/>
                    <a:pt x="334" y="518"/>
                  </a:cubicBezTo>
                  <a:cubicBezTo>
                    <a:pt x="341" y="533"/>
                    <a:pt x="359" y="539"/>
                    <a:pt x="374" y="532"/>
                  </a:cubicBezTo>
                  <a:cubicBezTo>
                    <a:pt x="415" y="512"/>
                    <a:pt x="415" y="512"/>
                    <a:pt x="415" y="512"/>
                  </a:cubicBezTo>
                  <a:cubicBezTo>
                    <a:pt x="423" y="508"/>
                    <a:pt x="428" y="502"/>
                    <a:pt x="431" y="494"/>
                  </a:cubicBezTo>
                  <a:cubicBezTo>
                    <a:pt x="433" y="487"/>
                    <a:pt x="433" y="478"/>
                    <a:pt x="429" y="471"/>
                  </a:cubicBezTo>
                  <a:cubicBezTo>
                    <a:pt x="413" y="439"/>
                    <a:pt x="413" y="439"/>
                    <a:pt x="413" y="439"/>
                  </a:cubicBezTo>
                  <a:cubicBezTo>
                    <a:pt x="435" y="420"/>
                    <a:pt x="453" y="398"/>
                    <a:pt x="467" y="372"/>
                  </a:cubicBezTo>
                  <a:cubicBezTo>
                    <a:pt x="501" y="380"/>
                    <a:pt x="501" y="380"/>
                    <a:pt x="501" y="380"/>
                  </a:cubicBezTo>
                  <a:cubicBezTo>
                    <a:pt x="509" y="381"/>
                    <a:pt x="518" y="380"/>
                    <a:pt x="524" y="376"/>
                  </a:cubicBezTo>
                  <a:cubicBezTo>
                    <a:pt x="531" y="371"/>
                    <a:pt x="536" y="365"/>
                    <a:pt x="538" y="357"/>
                  </a:cubicBezTo>
                  <a:cubicBezTo>
                    <a:pt x="547" y="312"/>
                    <a:pt x="547" y="312"/>
                    <a:pt x="547" y="312"/>
                  </a:cubicBezTo>
                  <a:cubicBezTo>
                    <a:pt x="551" y="296"/>
                    <a:pt x="541" y="280"/>
                    <a:pt x="524" y="276"/>
                  </a:cubicBezTo>
                  <a:close/>
                  <a:moveTo>
                    <a:pt x="358" y="272"/>
                  </a:moveTo>
                  <a:cubicBezTo>
                    <a:pt x="358" y="318"/>
                    <a:pt x="321" y="356"/>
                    <a:pt x="275" y="356"/>
                  </a:cubicBezTo>
                  <a:cubicBezTo>
                    <a:pt x="229" y="356"/>
                    <a:pt x="191" y="318"/>
                    <a:pt x="191" y="272"/>
                  </a:cubicBezTo>
                  <a:cubicBezTo>
                    <a:pt x="191" y="226"/>
                    <a:pt x="229" y="188"/>
                    <a:pt x="275" y="188"/>
                  </a:cubicBezTo>
                  <a:cubicBezTo>
                    <a:pt x="321" y="188"/>
                    <a:pt x="358" y="226"/>
                    <a:pt x="358" y="2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7017666" y="2875878"/>
              <a:ext cx="454067" cy="454067"/>
            </a:xfrm>
            <a:custGeom>
              <a:avLst/>
              <a:gdLst>
                <a:gd name="T0" fmla="*/ 230 w 243"/>
                <a:gd name="T1" fmla="*/ 110 h 243"/>
                <a:gd name="T2" fmla="*/ 215 w 243"/>
                <a:gd name="T3" fmla="*/ 108 h 243"/>
                <a:gd name="T4" fmla="*/ 202 w 243"/>
                <a:gd name="T5" fmla="*/ 72 h 243"/>
                <a:gd name="T6" fmla="*/ 212 w 243"/>
                <a:gd name="T7" fmla="*/ 61 h 243"/>
                <a:gd name="T8" fmla="*/ 216 w 243"/>
                <a:gd name="T9" fmla="*/ 52 h 243"/>
                <a:gd name="T10" fmla="*/ 211 w 243"/>
                <a:gd name="T11" fmla="*/ 42 h 243"/>
                <a:gd name="T12" fmla="*/ 197 w 243"/>
                <a:gd name="T13" fmla="*/ 28 h 243"/>
                <a:gd name="T14" fmla="*/ 178 w 243"/>
                <a:gd name="T15" fmla="*/ 29 h 243"/>
                <a:gd name="T16" fmla="*/ 168 w 243"/>
                <a:gd name="T17" fmla="*/ 39 h 243"/>
                <a:gd name="T18" fmla="*/ 131 w 243"/>
                <a:gd name="T19" fmla="*/ 26 h 243"/>
                <a:gd name="T20" fmla="*/ 130 w 243"/>
                <a:gd name="T21" fmla="*/ 12 h 243"/>
                <a:gd name="T22" fmla="*/ 115 w 243"/>
                <a:gd name="T23" fmla="*/ 1 h 243"/>
                <a:gd name="T24" fmla="*/ 94 w 243"/>
                <a:gd name="T25" fmla="*/ 3 h 243"/>
                <a:gd name="T26" fmla="*/ 83 w 243"/>
                <a:gd name="T27" fmla="*/ 18 h 243"/>
                <a:gd name="T28" fmla="*/ 84 w 243"/>
                <a:gd name="T29" fmla="*/ 32 h 243"/>
                <a:gd name="T30" fmla="*/ 51 w 243"/>
                <a:gd name="T31" fmla="*/ 54 h 243"/>
                <a:gd name="T32" fmla="*/ 51 w 243"/>
                <a:gd name="T33" fmla="*/ 54 h 243"/>
                <a:gd name="T34" fmla="*/ 39 w 243"/>
                <a:gd name="T35" fmla="*/ 46 h 243"/>
                <a:gd name="T36" fmla="*/ 29 w 243"/>
                <a:gd name="T37" fmla="*/ 45 h 243"/>
                <a:gd name="T38" fmla="*/ 21 w 243"/>
                <a:gd name="T39" fmla="*/ 51 h 243"/>
                <a:gd name="T40" fmla="*/ 10 w 243"/>
                <a:gd name="T41" fmla="*/ 68 h 243"/>
                <a:gd name="T42" fmla="*/ 15 w 243"/>
                <a:gd name="T43" fmla="*/ 87 h 243"/>
                <a:gd name="T44" fmla="*/ 27 w 243"/>
                <a:gd name="T45" fmla="*/ 94 h 243"/>
                <a:gd name="T46" fmla="*/ 24 w 243"/>
                <a:gd name="T47" fmla="*/ 133 h 243"/>
                <a:gd name="T48" fmla="*/ 9 w 243"/>
                <a:gd name="T49" fmla="*/ 138 h 243"/>
                <a:gd name="T50" fmla="*/ 2 w 243"/>
                <a:gd name="T51" fmla="*/ 145 h 243"/>
                <a:gd name="T52" fmla="*/ 1 w 243"/>
                <a:gd name="T53" fmla="*/ 155 h 243"/>
                <a:gd name="T54" fmla="*/ 8 w 243"/>
                <a:gd name="T55" fmla="*/ 174 h 243"/>
                <a:gd name="T56" fmla="*/ 26 w 243"/>
                <a:gd name="T57" fmla="*/ 182 h 243"/>
                <a:gd name="T58" fmla="*/ 40 w 243"/>
                <a:gd name="T59" fmla="*/ 177 h 243"/>
                <a:gd name="T60" fmla="*/ 68 w 243"/>
                <a:gd name="T61" fmla="*/ 203 h 243"/>
                <a:gd name="T62" fmla="*/ 68 w 243"/>
                <a:gd name="T63" fmla="*/ 203 h 243"/>
                <a:gd name="T64" fmla="*/ 63 w 243"/>
                <a:gd name="T65" fmla="*/ 219 h 243"/>
                <a:gd name="T66" fmla="*/ 64 w 243"/>
                <a:gd name="T67" fmla="*/ 229 h 243"/>
                <a:gd name="T68" fmla="*/ 71 w 243"/>
                <a:gd name="T69" fmla="*/ 236 h 243"/>
                <a:gd name="T70" fmla="*/ 90 w 243"/>
                <a:gd name="T71" fmla="*/ 242 h 243"/>
                <a:gd name="T72" fmla="*/ 96 w 243"/>
                <a:gd name="T73" fmla="*/ 243 h 243"/>
                <a:gd name="T74" fmla="*/ 108 w 243"/>
                <a:gd name="T75" fmla="*/ 234 h 243"/>
                <a:gd name="T76" fmla="*/ 113 w 243"/>
                <a:gd name="T77" fmla="*/ 218 h 243"/>
                <a:gd name="T78" fmla="*/ 150 w 243"/>
                <a:gd name="T79" fmla="*/ 213 h 243"/>
                <a:gd name="T80" fmla="*/ 159 w 243"/>
                <a:gd name="T81" fmla="*/ 227 h 243"/>
                <a:gd name="T82" fmla="*/ 178 w 243"/>
                <a:gd name="T83" fmla="*/ 231 h 243"/>
                <a:gd name="T84" fmla="*/ 195 w 243"/>
                <a:gd name="T85" fmla="*/ 220 h 243"/>
                <a:gd name="T86" fmla="*/ 200 w 243"/>
                <a:gd name="T87" fmla="*/ 211 h 243"/>
                <a:gd name="T88" fmla="*/ 198 w 243"/>
                <a:gd name="T89" fmla="*/ 201 h 243"/>
                <a:gd name="T90" fmla="*/ 190 w 243"/>
                <a:gd name="T91" fmla="*/ 188 h 243"/>
                <a:gd name="T92" fmla="*/ 210 w 243"/>
                <a:gd name="T93" fmla="*/ 155 h 243"/>
                <a:gd name="T94" fmla="*/ 225 w 243"/>
                <a:gd name="T95" fmla="*/ 157 h 243"/>
                <a:gd name="T96" fmla="*/ 235 w 243"/>
                <a:gd name="T97" fmla="*/ 154 h 243"/>
                <a:gd name="T98" fmla="*/ 240 w 243"/>
                <a:gd name="T99" fmla="*/ 145 h 243"/>
                <a:gd name="T100" fmla="*/ 242 w 243"/>
                <a:gd name="T101" fmla="*/ 125 h 243"/>
                <a:gd name="T102" fmla="*/ 230 w 243"/>
                <a:gd name="T103" fmla="*/ 110 h 243"/>
                <a:gd name="T104" fmla="*/ 156 w 243"/>
                <a:gd name="T105" fmla="*/ 117 h 243"/>
                <a:gd name="T106" fmla="*/ 124 w 243"/>
                <a:gd name="T107" fmla="*/ 159 h 243"/>
                <a:gd name="T108" fmla="*/ 82 w 243"/>
                <a:gd name="T109" fmla="*/ 126 h 243"/>
                <a:gd name="T110" fmla="*/ 115 w 243"/>
                <a:gd name="T111" fmla="*/ 85 h 243"/>
                <a:gd name="T112" fmla="*/ 156 w 243"/>
                <a:gd name="T113" fmla="*/ 1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243">
                  <a:moveTo>
                    <a:pt x="230" y="110"/>
                  </a:moveTo>
                  <a:cubicBezTo>
                    <a:pt x="215" y="108"/>
                    <a:pt x="215" y="108"/>
                    <a:pt x="215" y="108"/>
                  </a:cubicBezTo>
                  <a:cubicBezTo>
                    <a:pt x="213" y="95"/>
                    <a:pt x="209" y="83"/>
                    <a:pt x="202" y="72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4" y="59"/>
                    <a:pt x="216" y="55"/>
                    <a:pt x="216" y="52"/>
                  </a:cubicBezTo>
                  <a:cubicBezTo>
                    <a:pt x="216" y="48"/>
                    <a:pt x="214" y="45"/>
                    <a:pt x="211" y="42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2" y="23"/>
                    <a:pt x="183" y="23"/>
                    <a:pt x="178" y="2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7" y="32"/>
                    <a:pt x="144" y="28"/>
                    <a:pt x="131" y="26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9" y="5"/>
                    <a:pt x="122" y="0"/>
                    <a:pt x="115" y="1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7" y="4"/>
                    <a:pt x="82" y="11"/>
                    <a:pt x="83" y="1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72" y="37"/>
                    <a:pt x="61" y="4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6" y="44"/>
                    <a:pt x="33" y="44"/>
                    <a:pt x="29" y="45"/>
                  </a:cubicBezTo>
                  <a:cubicBezTo>
                    <a:pt x="26" y="46"/>
                    <a:pt x="23" y="48"/>
                    <a:pt x="21" y="51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6" y="74"/>
                    <a:pt x="8" y="83"/>
                    <a:pt x="15" y="87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107"/>
                    <a:pt x="22" y="120"/>
                    <a:pt x="24" y="133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39"/>
                    <a:pt x="3" y="142"/>
                    <a:pt x="2" y="145"/>
                  </a:cubicBezTo>
                  <a:cubicBezTo>
                    <a:pt x="0" y="148"/>
                    <a:pt x="0" y="152"/>
                    <a:pt x="1" y="155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1" y="181"/>
                    <a:pt x="19" y="185"/>
                    <a:pt x="26" y="182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8" y="188"/>
                    <a:pt x="57" y="196"/>
                    <a:pt x="68" y="203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2" y="222"/>
                    <a:pt x="62" y="226"/>
                    <a:pt x="64" y="229"/>
                  </a:cubicBezTo>
                  <a:cubicBezTo>
                    <a:pt x="65" y="232"/>
                    <a:pt x="68" y="235"/>
                    <a:pt x="71" y="236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92" y="243"/>
                    <a:pt x="94" y="243"/>
                    <a:pt x="96" y="243"/>
                  </a:cubicBezTo>
                  <a:cubicBezTo>
                    <a:pt x="101" y="242"/>
                    <a:pt x="106" y="239"/>
                    <a:pt x="108" y="234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25" y="219"/>
                    <a:pt x="138" y="217"/>
                    <a:pt x="150" y="213"/>
                  </a:cubicBezTo>
                  <a:cubicBezTo>
                    <a:pt x="159" y="227"/>
                    <a:pt x="159" y="227"/>
                    <a:pt x="159" y="227"/>
                  </a:cubicBezTo>
                  <a:cubicBezTo>
                    <a:pt x="163" y="233"/>
                    <a:pt x="171" y="235"/>
                    <a:pt x="178" y="231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8" y="218"/>
                    <a:pt x="200" y="215"/>
                    <a:pt x="200" y="211"/>
                  </a:cubicBezTo>
                  <a:cubicBezTo>
                    <a:pt x="201" y="208"/>
                    <a:pt x="200" y="204"/>
                    <a:pt x="198" y="201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8" y="178"/>
                    <a:pt x="205" y="167"/>
                    <a:pt x="210" y="155"/>
                  </a:cubicBezTo>
                  <a:cubicBezTo>
                    <a:pt x="225" y="157"/>
                    <a:pt x="225" y="157"/>
                    <a:pt x="225" y="157"/>
                  </a:cubicBezTo>
                  <a:cubicBezTo>
                    <a:pt x="229" y="157"/>
                    <a:pt x="232" y="156"/>
                    <a:pt x="235" y="154"/>
                  </a:cubicBezTo>
                  <a:cubicBezTo>
                    <a:pt x="238" y="152"/>
                    <a:pt x="240" y="148"/>
                    <a:pt x="240" y="145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3" y="117"/>
                    <a:pt x="237" y="111"/>
                    <a:pt x="230" y="110"/>
                  </a:cubicBezTo>
                  <a:close/>
                  <a:moveTo>
                    <a:pt x="156" y="117"/>
                  </a:moveTo>
                  <a:cubicBezTo>
                    <a:pt x="159" y="138"/>
                    <a:pt x="144" y="156"/>
                    <a:pt x="124" y="159"/>
                  </a:cubicBezTo>
                  <a:cubicBezTo>
                    <a:pt x="104" y="161"/>
                    <a:pt x="85" y="147"/>
                    <a:pt x="82" y="126"/>
                  </a:cubicBezTo>
                  <a:cubicBezTo>
                    <a:pt x="80" y="106"/>
                    <a:pt x="94" y="87"/>
                    <a:pt x="115" y="85"/>
                  </a:cubicBezTo>
                  <a:cubicBezTo>
                    <a:pt x="135" y="82"/>
                    <a:pt x="154" y="97"/>
                    <a:pt x="156" y="11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461595" y="5048609"/>
              <a:ext cx="458310" cy="446994"/>
            </a:xfrm>
            <a:custGeom>
              <a:avLst/>
              <a:gdLst>
                <a:gd name="T0" fmla="*/ 233 w 245"/>
                <a:gd name="T1" fmla="*/ 122 h 239"/>
                <a:gd name="T2" fmla="*/ 218 w 245"/>
                <a:gd name="T3" fmla="*/ 119 h 239"/>
                <a:gd name="T4" fmla="*/ 210 w 245"/>
                <a:gd name="T5" fmla="*/ 81 h 239"/>
                <a:gd name="T6" fmla="*/ 221 w 245"/>
                <a:gd name="T7" fmla="*/ 72 h 239"/>
                <a:gd name="T8" fmla="*/ 226 w 245"/>
                <a:gd name="T9" fmla="*/ 63 h 239"/>
                <a:gd name="T10" fmla="*/ 223 w 245"/>
                <a:gd name="T11" fmla="*/ 53 h 239"/>
                <a:gd name="T12" fmla="*/ 210 w 245"/>
                <a:gd name="T13" fmla="*/ 37 h 239"/>
                <a:gd name="T14" fmla="*/ 191 w 245"/>
                <a:gd name="T15" fmla="*/ 35 h 239"/>
                <a:gd name="T16" fmla="*/ 181 w 245"/>
                <a:gd name="T17" fmla="*/ 44 h 239"/>
                <a:gd name="T18" fmla="*/ 146 w 245"/>
                <a:gd name="T19" fmla="*/ 27 h 239"/>
                <a:gd name="T20" fmla="*/ 146 w 245"/>
                <a:gd name="T21" fmla="*/ 13 h 239"/>
                <a:gd name="T22" fmla="*/ 132 w 245"/>
                <a:gd name="T23" fmla="*/ 0 h 239"/>
                <a:gd name="T24" fmla="*/ 112 w 245"/>
                <a:gd name="T25" fmla="*/ 0 h 239"/>
                <a:gd name="T26" fmla="*/ 98 w 245"/>
                <a:gd name="T27" fmla="*/ 13 h 239"/>
                <a:gd name="T28" fmla="*/ 98 w 245"/>
                <a:gd name="T29" fmla="*/ 27 h 239"/>
                <a:gd name="T30" fmla="*/ 63 w 245"/>
                <a:gd name="T31" fmla="*/ 45 h 239"/>
                <a:gd name="T32" fmla="*/ 63 w 245"/>
                <a:gd name="T33" fmla="*/ 45 h 239"/>
                <a:gd name="T34" fmla="*/ 52 w 245"/>
                <a:gd name="T35" fmla="*/ 36 h 239"/>
                <a:gd name="T36" fmla="*/ 42 w 245"/>
                <a:gd name="T37" fmla="*/ 33 h 239"/>
                <a:gd name="T38" fmla="*/ 33 w 245"/>
                <a:gd name="T39" fmla="*/ 38 h 239"/>
                <a:gd name="T40" fmla="*/ 20 w 245"/>
                <a:gd name="T41" fmla="*/ 54 h 239"/>
                <a:gd name="T42" fmla="*/ 22 w 245"/>
                <a:gd name="T43" fmla="*/ 73 h 239"/>
                <a:gd name="T44" fmla="*/ 34 w 245"/>
                <a:gd name="T45" fmla="*/ 82 h 239"/>
                <a:gd name="T46" fmla="*/ 26 w 245"/>
                <a:gd name="T47" fmla="*/ 120 h 239"/>
                <a:gd name="T48" fmla="*/ 11 w 245"/>
                <a:gd name="T49" fmla="*/ 123 h 239"/>
                <a:gd name="T50" fmla="*/ 2 w 245"/>
                <a:gd name="T51" fmla="*/ 129 h 239"/>
                <a:gd name="T52" fmla="*/ 1 w 245"/>
                <a:gd name="T53" fmla="*/ 140 h 239"/>
                <a:gd name="T54" fmla="*/ 5 w 245"/>
                <a:gd name="T55" fmla="*/ 159 h 239"/>
                <a:gd name="T56" fmla="*/ 21 w 245"/>
                <a:gd name="T57" fmla="*/ 169 h 239"/>
                <a:gd name="T58" fmla="*/ 37 w 245"/>
                <a:gd name="T59" fmla="*/ 166 h 239"/>
                <a:gd name="T60" fmla="*/ 61 w 245"/>
                <a:gd name="T61" fmla="*/ 195 h 239"/>
                <a:gd name="T62" fmla="*/ 61 w 245"/>
                <a:gd name="T63" fmla="*/ 195 h 239"/>
                <a:gd name="T64" fmla="*/ 54 w 245"/>
                <a:gd name="T65" fmla="*/ 210 h 239"/>
                <a:gd name="T66" fmla="*/ 53 w 245"/>
                <a:gd name="T67" fmla="*/ 220 h 239"/>
                <a:gd name="T68" fmla="*/ 60 w 245"/>
                <a:gd name="T69" fmla="*/ 228 h 239"/>
                <a:gd name="T70" fmla="*/ 79 w 245"/>
                <a:gd name="T71" fmla="*/ 236 h 239"/>
                <a:gd name="T72" fmla="*/ 84 w 245"/>
                <a:gd name="T73" fmla="*/ 238 h 239"/>
                <a:gd name="T74" fmla="*/ 97 w 245"/>
                <a:gd name="T75" fmla="*/ 230 h 239"/>
                <a:gd name="T76" fmla="*/ 104 w 245"/>
                <a:gd name="T77" fmla="*/ 215 h 239"/>
                <a:gd name="T78" fmla="*/ 141 w 245"/>
                <a:gd name="T79" fmla="*/ 215 h 239"/>
                <a:gd name="T80" fmla="*/ 148 w 245"/>
                <a:gd name="T81" fmla="*/ 230 h 239"/>
                <a:gd name="T82" fmla="*/ 166 w 245"/>
                <a:gd name="T83" fmla="*/ 236 h 239"/>
                <a:gd name="T84" fmla="*/ 185 w 245"/>
                <a:gd name="T85" fmla="*/ 227 h 239"/>
                <a:gd name="T86" fmla="*/ 191 w 245"/>
                <a:gd name="T87" fmla="*/ 219 h 239"/>
                <a:gd name="T88" fmla="*/ 191 w 245"/>
                <a:gd name="T89" fmla="*/ 209 h 239"/>
                <a:gd name="T90" fmla="*/ 184 w 245"/>
                <a:gd name="T91" fmla="*/ 195 h 239"/>
                <a:gd name="T92" fmla="*/ 207 w 245"/>
                <a:gd name="T93" fmla="*/ 165 h 239"/>
                <a:gd name="T94" fmla="*/ 223 w 245"/>
                <a:gd name="T95" fmla="*/ 168 h 239"/>
                <a:gd name="T96" fmla="*/ 233 w 245"/>
                <a:gd name="T97" fmla="*/ 167 h 239"/>
                <a:gd name="T98" fmla="*/ 239 w 245"/>
                <a:gd name="T99" fmla="*/ 158 h 239"/>
                <a:gd name="T100" fmla="*/ 243 w 245"/>
                <a:gd name="T101" fmla="*/ 138 h 239"/>
                <a:gd name="T102" fmla="*/ 233 w 245"/>
                <a:gd name="T103" fmla="*/ 122 h 239"/>
                <a:gd name="T104" fmla="*/ 159 w 245"/>
                <a:gd name="T105" fmla="*/ 121 h 239"/>
                <a:gd name="T106" fmla="*/ 122 w 245"/>
                <a:gd name="T107" fmla="*/ 158 h 239"/>
                <a:gd name="T108" fmla="*/ 85 w 245"/>
                <a:gd name="T109" fmla="*/ 121 h 239"/>
                <a:gd name="T110" fmla="*/ 122 w 245"/>
                <a:gd name="T111" fmla="*/ 83 h 239"/>
                <a:gd name="T112" fmla="*/ 159 w 245"/>
                <a:gd name="T113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9">
                  <a:moveTo>
                    <a:pt x="233" y="122"/>
                  </a:moveTo>
                  <a:cubicBezTo>
                    <a:pt x="218" y="119"/>
                    <a:pt x="218" y="119"/>
                    <a:pt x="218" y="119"/>
                  </a:cubicBezTo>
                  <a:cubicBezTo>
                    <a:pt x="218" y="106"/>
                    <a:pt x="215" y="93"/>
                    <a:pt x="210" y="81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0"/>
                    <a:pt x="226" y="66"/>
                    <a:pt x="226" y="63"/>
                  </a:cubicBezTo>
                  <a:cubicBezTo>
                    <a:pt x="227" y="59"/>
                    <a:pt x="225" y="56"/>
                    <a:pt x="223" y="53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6" y="31"/>
                    <a:pt x="197" y="31"/>
                    <a:pt x="191" y="35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70" y="36"/>
                    <a:pt x="158" y="30"/>
                    <a:pt x="146" y="27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6"/>
                    <a:pt x="140" y="0"/>
                    <a:pt x="13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4" y="0"/>
                    <a:pt x="98" y="6"/>
                    <a:pt x="98" y="1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85" y="30"/>
                    <a:pt x="73" y="36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4"/>
                    <a:pt x="45" y="33"/>
                    <a:pt x="42" y="33"/>
                  </a:cubicBezTo>
                  <a:cubicBezTo>
                    <a:pt x="38" y="33"/>
                    <a:pt x="35" y="35"/>
                    <a:pt x="33" y="3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6" y="60"/>
                    <a:pt x="16" y="68"/>
                    <a:pt x="22" y="7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28" y="94"/>
                    <a:pt x="26" y="107"/>
                    <a:pt x="26" y="120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7" y="124"/>
                    <a:pt x="4" y="126"/>
                    <a:pt x="2" y="129"/>
                  </a:cubicBezTo>
                  <a:cubicBezTo>
                    <a:pt x="1" y="132"/>
                    <a:pt x="0" y="136"/>
                    <a:pt x="1" y="140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7" y="167"/>
                    <a:pt x="14" y="171"/>
                    <a:pt x="21" y="169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43" y="177"/>
                    <a:pt x="51" y="187"/>
                    <a:pt x="61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2" y="213"/>
                    <a:pt x="52" y="217"/>
                    <a:pt x="53" y="220"/>
                  </a:cubicBezTo>
                  <a:cubicBezTo>
                    <a:pt x="55" y="223"/>
                    <a:pt x="57" y="226"/>
                    <a:pt x="60" y="228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0" y="237"/>
                    <a:pt x="82" y="238"/>
                    <a:pt x="84" y="238"/>
                  </a:cubicBezTo>
                  <a:cubicBezTo>
                    <a:pt x="89" y="238"/>
                    <a:pt x="94" y="235"/>
                    <a:pt x="97" y="230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16" y="218"/>
                    <a:pt x="129" y="218"/>
                    <a:pt x="141" y="215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37"/>
                    <a:pt x="160" y="239"/>
                    <a:pt x="166" y="236"/>
                  </a:cubicBezTo>
                  <a:cubicBezTo>
                    <a:pt x="185" y="227"/>
                    <a:pt x="185" y="227"/>
                    <a:pt x="185" y="227"/>
                  </a:cubicBezTo>
                  <a:cubicBezTo>
                    <a:pt x="188" y="226"/>
                    <a:pt x="190" y="223"/>
                    <a:pt x="191" y="219"/>
                  </a:cubicBezTo>
                  <a:cubicBezTo>
                    <a:pt x="193" y="216"/>
                    <a:pt x="192" y="212"/>
                    <a:pt x="191" y="209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94" y="186"/>
                    <a:pt x="202" y="176"/>
                    <a:pt x="207" y="165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6" y="169"/>
                    <a:pt x="230" y="169"/>
                    <a:pt x="233" y="167"/>
                  </a:cubicBezTo>
                  <a:cubicBezTo>
                    <a:pt x="236" y="165"/>
                    <a:pt x="238" y="162"/>
                    <a:pt x="239" y="15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5" y="131"/>
                    <a:pt x="240" y="124"/>
                    <a:pt x="233" y="122"/>
                  </a:cubicBezTo>
                  <a:close/>
                  <a:moveTo>
                    <a:pt x="159" y="121"/>
                  </a:moveTo>
                  <a:cubicBezTo>
                    <a:pt x="159" y="141"/>
                    <a:pt x="143" y="158"/>
                    <a:pt x="122" y="158"/>
                  </a:cubicBezTo>
                  <a:cubicBezTo>
                    <a:pt x="102" y="158"/>
                    <a:pt x="85" y="141"/>
                    <a:pt x="85" y="121"/>
                  </a:cubicBezTo>
                  <a:cubicBezTo>
                    <a:pt x="85" y="100"/>
                    <a:pt x="102" y="83"/>
                    <a:pt x="122" y="83"/>
                  </a:cubicBezTo>
                  <a:cubicBezTo>
                    <a:pt x="143" y="83"/>
                    <a:pt x="159" y="100"/>
                    <a:pt x="159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501202" y="2082322"/>
              <a:ext cx="1029784" cy="1005737"/>
            </a:xfrm>
            <a:custGeom>
              <a:avLst/>
              <a:gdLst>
                <a:gd name="T0" fmla="*/ 525 w 551"/>
                <a:gd name="T1" fmla="*/ 275 h 538"/>
                <a:gd name="T2" fmla="*/ 491 w 551"/>
                <a:gd name="T3" fmla="*/ 268 h 538"/>
                <a:gd name="T4" fmla="*/ 472 w 551"/>
                <a:gd name="T5" fmla="*/ 182 h 538"/>
                <a:gd name="T6" fmla="*/ 498 w 551"/>
                <a:gd name="T7" fmla="*/ 162 h 538"/>
                <a:gd name="T8" fmla="*/ 509 w 551"/>
                <a:gd name="T9" fmla="*/ 141 h 538"/>
                <a:gd name="T10" fmla="*/ 502 w 551"/>
                <a:gd name="T11" fmla="*/ 119 h 538"/>
                <a:gd name="T12" fmla="*/ 474 w 551"/>
                <a:gd name="T13" fmla="*/ 84 h 538"/>
                <a:gd name="T14" fmla="*/ 431 w 551"/>
                <a:gd name="T15" fmla="*/ 79 h 538"/>
                <a:gd name="T16" fmla="*/ 407 w 551"/>
                <a:gd name="T17" fmla="*/ 99 h 538"/>
                <a:gd name="T18" fmla="*/ 328 w 551"/>
                <a:gd name="T19" fmla="*/ 61 h 538"/>
                <a:gd name="T20" fmla="*/ 328 w 551"/>
                <a:gd name="T21" fmla="*/ 30 h 538"/>
                <a:gd name="T22" fmla="*/ 297 w 551"/>
                <a:gd name="T23" fmla="*/ 0 h 538"/>
                <a:gd name="T24" fmla="*/ 252 w 551"/>
                <a:gd name="T25" fmla="*/ 0 h 538"/>
                <a:gd name="T26" fmla="*/ 222 w 551"/>
                <a:gd name="T27" fmla="*/ 30 h 538"/>
                <a:gd name="T28" fmla="*/ 222 w 551"/>
                <a:gd name="T29" fmla="*/ 61 h 538"/>
                <a:gd name="T30" fmla="*/ 141 w 551"/>
                <a:gd name="T31" fmla="*/ 100 h 538"/>
                <a:gd name="T32" fmla="*/ 141 w 551"/>
                <a:gd name="T33" fmla="*/ 100 h 538"/>
                <a:gd name="T34" fmla="*/ 117 w 551"/>
                <a:gd name="T35" fmla="*/ 81 h 538"/>
                <a:gd name="T36" fmla="*/ 94 w 551"/>
                <a:gd name="T37" fmla="*/ 74 h 538"/>
                <a:gd name="T38" fmla="*/ 74 w 551"/>
                <a:gd name="T39" fmla="*/ 86 h 538"/>
                <a:gd name="T40" fmla="*/ 46 w 551"/>
                <a:gd name="T41" fmla="*/ 121 h 538"/>
                <a:gd name="T42" fmla="*/ 51 w 551"/>
                <a:gd name="T43" fmla="*/ 164 h 538"/>
                <a:gd name="T44" fmla="*/ 76 w 551"/>
                <a:gd name="T45" fmla="*/ 184 h 538"/>
                <a:gd name="T46" fmla="*/ 58 w 551"/>
                <a:gd name="T47" fmla="*/ 270 h 538"/>
                <a:gd name="T48" fmla="*/ 25 w 551"/>
                <a:gd name="T49" fmla="*/ 277 h 538"/>
                <a:gd name="T50" fmla="*/ 6 w 551"/>
                <a:gd name="T51" fmla="*/ 291 h 538"/>
                <a:gd name="T52" fmla="*/ 2 w 551"/>
                <a:gd name="T53" fmla="*/ 314 h 538"/>
                <a:gd name="T54" fmla="*/ 12 w 551"/>
                <a:gd name="T55" fmla="*/ 358 h 538"/>
                <a:gd name="T56" fmla="*/ 49 w 551"/>
                <a:gd name="T57" fmla="*/ 381 h 538"/>
                <a:gd name="T58" fmla="*/ 83 w 551"/>
                <a:gd name="T59" fmla="*/ 373 h 538"/>
                <a:gd name="T60" fmla="*/ 137 w 551"/>
                <a:gd name="T61" fmla="*/ 439 h 538"/>
                <a:gd name="T62" fmla="*/ 137 w 551"/>
                <a:gd name="T63" fmla="*/ 439 h 538"/>
                <a:gd name="T64" fmla="*/ 122 w 551"/>
                <a:gd name="T65" fmla="*/ 472 h 538"/>
                <a:gd name="T66" fmla="*/ 120 w 551"/>
                <a:gd name="T67" fmla="*/ 495 h 538"/>
                <a:gd name="T68" fmla="*/ 136 w 551"/>
                <a:gd name="T69" fmla="*/ 512 h 538"/>
                <a:gd name="T70" fmla="*/ 177 w 551"/>
                <a:gd name="T71" fmla="*/ 532 h 538"/>
                <a:gd name="T72" fmla="*/ 190 w 551"/>
                <a:gd name="T73" fmla="*/ 535 h 538"/>
                <a:gd name="T74" fmla="*/ 217 w 551"/>
                <a:gd name="T75" fmla="*/ 518 h 538"/>
                <a:gd name="T76" fmla="*/ 233 w 551"/>
                <a:gd name="T77" fmla="*/ 484 h 538"/>
                <a:gd name="T78" fmla="*/ 318 w 551"/>
                <a:gd name="T79" fmla="*/ 484 h 538"/>
                <a:gd name="T80" fmla="*/ 334 w 551"/>
                <a:gd name="T81" fmla="*/ 517 h 538"/>
                <a:gd name="T82" fmla="*/ 375 w 551"/>
                <a:gd name="T83" fmla="*/ 531 h 538"/>
                <a:gd name="T84" fmla="*/ 415 w 551"/>
                <a:gd name="T85" fmla="*/ 511 h 538"/>
                <a:gd name="T86" fmla="*/ 431 w 551"/>
                <a:gd name="T87" fmla="*/ 494 h 538"/>
                <a:gd name="T88" fmla="*/ 429 w 551"/>
                <a:gd name="T89" fmla="*/ 470 h 538"/>
                <a:gd name="T90" fmla="*/ 413 w 551"/>
                <a:gd name="T91" fmla="*/ 438 h 538"/>
                <a:gd name="T92" fmla="*/ 467 w 551"/>
                <a:gd name="T93" fmla="*/ 371 h 538"/>
                <a:gd name="T94" fmla="*/ 502 w 551"/>
                <a:gd name="T95" fmla="*/ 379 h 538"/>
                <a:gd name="T96" fmla="*/ 524 w 551"/>
                <a:gd name="T97" fmla="*/ 375 h 538"/>
                <a:gd name="T98" fmla="*/ 538 w 551"/>
                <a:gd name="T99" fmla="*/ 356 h 538"/>
                <a:gd name="T100" fmla="*/ 548 w 551"/>
                <a:gd name="T101" fmla="*/ 311 h 538"/>
                <a:gd name="T102" fmla="*/ 525 w 551"/>
                <a:gd name="T103" fmla="*/ 275 h 538"/>
                <a:gd name="T104" fmla="*/ 358 w 551"/>
                <a:gd name="T105" fmla="*/ 271 h 538"/>
                <a:gd name="T106" fmla="*/ 275 w 551"/>
                <a:gd name="T107" fmla="*/ 355 h 538"/>
                <a:gd name="T108" fmla="*/ 191 w 551"/>
                <a:gd name="T109" fmla="*/ 271 h 538"/>
                <a:gd name="T110" fmla="*/ 275 w 551"/>
                <a:gd name="T111" fmla="*/ 188 h 538"/>
                <a:gd name="T112" fmla="*/ 358 w 551"/>
                <a:gd name="T113" fmla="*/ 27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8">
                  <a:moveTo>
                    <a:pt x="525" y="275"/>
                  </a:moveTo>
                  <a:cubicBezTo>
                    <a:pt x="491" y="268"/>
                    <a:pt x="491" y="268"/>
                    <a:pt x="491" y="268"/>
                  </a:cubicBezTo>
                  <a:cubicBezTo>
                    <a:pt x="491" y="238"/>
                    <a:pt x="485" y="209"/>
                    <a:pt x="472" y="18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504" y="157"/>
                    <a:pt x="508" y="149"/>
                    <a:pt x="509" y="141"/>
                  </a:cubicBezTo>
                  <a:cubicBezTo>
                    <a:pt x="510" y="133"/>
                    <a:pt x="507" y="125"/>
                    <a:pt x="502" y="119"/>
                  </a:cubicBezTo>
                  <a:cubicBezTo>
                    <a:pt x="474" y="84"/>
                    <a:pt x="474" y="84"/>
                    <a:pt x="474" y="84"/>
                  </a:cubicBezTo>
                  <a:cubicBezTo>
                    <a:pt x="463" y="71"/>
                    <a:pt x="444" y="69"/>
                    <a:pt x="431" y="7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383" y="81"/>
                    <a:pt x="356" y="68"/>
                    <a:pt x="328" y="6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8" y="13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2" y="13"/>
                    <a:pt x="222" y="30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192" y="68"/>
                    <a:pt x="165" y="82"/>
                    <a:pt x="141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0" y="76"/>
                    <a:pt x="102" y="73"/>
                    <a:pt x="94" y="74"/>
                  </a:cubicBezTo>
                  <a:cubicBezTo>
                    <a:pt x="86" y="75"/>
                    <a:pt x="79" y="79"/>
                    <a:pt x="74" y="8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35" y="134"/>
                    <a:pt x="37" y="153"/>
                    <a:pt x="51" y="164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64" y="211"/>
                    <a:pt x="58" y="240"/>
                    <a:pt x="58" y="270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17" y="279"/>
                    <a:pt x="10" y="284"/>
                    <a:pt x="6" y="291"/>
                  </a:cubicBezTo>
                  <a:cubicBezTo>
                    <a:pt x="2" y="298"/>
                    <a:pt x="0" y="306"/>
                    <a:pt x="2" y="314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6" y="374"/>
                    <a:pt x="32" y="385"/>
                    <a:pt x="49" y="381"/>
                  </a:cubicBezTo>
                  <a:cubicBezTo>
                    <a:pt x="83" y="373"/>
                    <a:pt x="83" y="373"/>
                    <a:pt x="83" y="373"/>
                  </a:cubicBezTo>
                  <a:cubicBezTo>
                    <a:pt x="97" y="398"/>
                    <a:pt x="115" y="421"/>
                    <a:pt x="137" y="439"/>
                  </a:cubicBezTo>
                  <a:cubicBezTo>
                    <a:pt x="137" y="439"/>
                    <a:pt x="137" y="439"/>
                    <a:pt x="137" y="439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18" y="479"/>
                    <a:pt x="118" y="487"/>
                    <a:pt x="120" y="495"/>
                  </a:cubicBezTo>
                  <a:cubicBezTo>
                    <a:pt x="123" y="503"/>
                    <a:pt x="129" y="509"/>
                    <a:pt x="136" y="512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81" y="534"/>
                    <a:pt x="186" y="535"/>
                    <a:pt x="190" y="535"/>
                  </a:cubicBezTo>
                  <a:cubicBezTo>
                    <a:pt x="201" y="535"/>
                    <a:pt x="212" y="528"/>
                    <a:pt x="217" y="518"/>
                  </a:cubicBezTo>
                  <a:cubicBezTo>
                    <a:pt x="233" y="484"/>
                    <a:pt x="233" y="484"/>
                    <a:pt x="233" y="484"/>
                  </a:cubicBezTo>
                  <a:cubicBezTo>
                    <a:pt x="261" y="489"/>
                    <a:pt x="290" y="489"/>
                    <a:pt x="318" y="484"/>
                  </a:cubicBezTo>
                  <a:cubicBezTo>
                    <a:pt x="334" y="517"/>
                    <a:pt x="334" y="517"/>
                    <a:pt x="334" y="517"/>
                  </a:cubicBezTo>
                  <a:cubicBezTo>
                    <a:pt x="341" y="532"/>
                    <a:pt x="360" y="538"/>
                    <a:pt x="375" y="531"/>
                  </a:cubicBezTo>
                  <a:cubicBezTo>
                    <a:pt x="415" y="511"/>
                    <a:pt x="415" y="511"/>
                    <a:pt x="415" y="511"/>
                  </a:cubicBezTo>
                  <a:cubicBezTo>
                    <a:pt x="423" y="507"/>
                    <a:pt x="428" y="501"/>
                    <a:pt x="431" y="494"/>
                  </a:cubicBezTo>
                  <a:cubicBezTo>
                    <a:pt x="433" y="486"/>
                    <a:pt x="433" y="478"/>
                    <a:pt x="429" y="470"/>
                  </a:cubicBezTo>
                  <a:cubicBezTo>
                    <a:pt x="413" y="438"/>
                    <a:pt x="413" y="438"/>
                    <a:pt x="413" y="438"/>
                  </a:cubicBezTo>
                  <a:cubicBezTo>
                    <a:pt x="436" y="419"/>
                    <a:pt x="454" y="397"/>
                    <a:pt x="467" y="371"/>
                  </a:cubicBezTo>
                  <a:cubicBezTo>
                    <a:pt x="502" y="379"/>
                    <a:pt x="502" y="379"/>
                    <a:pt x="502" y="379"/>
                  </a:cubicBezTo>
                  <a:cubicBezTo>
                    <a:pt x="509" y="381"/>
                    <a:pt x="518" y="379"/>
                    <a:pt x="524" y="375"/>
                  </a:cubicBezTo>
                  <a:cubicBezTo>
                    <a:pt x="531" y="371"/>
                    <a:pt x="536" y="364"/>
                    <a:pt x="538" y="356"/>
                  </a:cubicBezTo>
                  <a:cubicBezTo>
                    <a:pt x="548" y="311"/>
                    <a:pt x="548" y="311"/>
                    <a:pt x="548" y="311"/>
                  </a:cubicBezTo>
                  <a:cubicBezTo>
                    <a:pt x="551" y="295"/>
                    <a:pt x="541" y="279"/>
                    <a:pt x="525" y="275"/>
                  </a:cubicBezTo>
                  <a:close/>
                  <a:moveTo>
                    <a:pt x="358" y="271"/>
                  </a:moveTo>
                  <a:cubicBezTo>
                    <a:pt x="358" y="317"/>
                    <a:pt x="321" y="355"/>
                    <a:pt x="275" y="355"/>
                  </a:cubicBezTo>
                  <a:cubicBezTo>
                    <a:pt x="229" y="355"/>
                    <a:pt x="191" y="317"/>
                    <a:pt x="191" y="271"/>
                  </a:cubicBezTo>
                  <a:cubicBezTo>
                    <a:pt x="191" y="225"/>
                    <a:pt x="229" y="188"/>
                    <a:pt x="275" y="188"/>
                  </a:cubicBezTo>
                  <a:cubicBezTo>
                    <a:pt x="321" y="188"/>
                    <a:pt x="358" y="225"/>
                    <a:pt x="358" y="27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4463010" y="2867391"/>
              <a:ext cx="2414617" cy="2359450"/>
            </a:xfrm>
            <a:custGeom>
              <a:avLst/>
              <a:gdLst>
                <a:gd name="T0" fmla="*/ 1229 w 1292"/>
                <a:gd name="T1" fmla="*/ 646 h 1262"/>
                <a:gd name="T2" fmla="*/ 1151 w 1292"/>
                <a:gd name="T3" fmla="*/ 628 h 1262"/>
                <a:gd name="T4" fmla="*/ 1107 w 1292"/>
                <a:gd name="T5" fmla="*/ 428 h 1262"/>
                <a:gd name="T6" fmla="*/ 1166 w 1292"/>
                <a:gd name="T7" fmla="*/ 380 h 1262"/>
                <a:gd name="T8" fmla="*/ 1192 w 1292"/>
                <a:gd name="T9" fmla="*/ 332 h 1262"/>
                <a:gd name="T10" fmla="*/ 1177 w 1292"/>
                <a:gd name="T11" fmla="*/ 280 h 1262"/>
                <a:gd name="T12" fmla="*/ 1110 w 1292"/>
                <a:gd name="T13" fmla="*/ 197 h 1262"/>
                <a:gd name="T14" fmla="*/ 1010 w 1292"/>
                <a:gd name="T15" fmla="*/ 186 h 1262"/>
                <a:gd name="T16" fmla="*/ 952 w 1292"/>
                <a:gd name="T17" fmla="*/ 233 h 1262"/>
                <a:gd name="T18" fmla="*/ 768 w 1292"/>
                <a:gd name="T19" fmla="*/ 144 h 1262"/>
                <a:gd name="T20" fmla="*/ 768 w 1292"/>
                <a:gd name="T21" fmla="*/ 71 h 1262"/>
                <a:gd name="T22" fmla="*/ 697 w 1292"/>
                <a:gd name="T23" fmla="*/ 0 h 1262"/>
                <a:gd name="T24" fmla="*/ 590 w 1292"/>
                <a:gd name="T25" fmla="*/ 0 h 1262"/>
                <a:gd name="T26" fmla="*/ 519 w 1292"/>
                <a:gd name="T27" fmla="*/ 71 h 1262"/>
                <a:gd name="T28" fmla="*/ 519 w 1292"/>
                <a:gd name="T29" fmla="*/ 144 h 1262"/>
                <a:gd name="T30" fmla="*/ 331 w 1292"/>
                <a:gd name="T31" fmla="*/ 236 h 1262"/>
                <a:gd name="T32" fmla="*/ 331 w 1292"/>
                <a:gd name="T33" fmla="*/ 236 h 1262"/>
                <a:gd name="T34" fmla="*/ 273 w 1292"/>
                <a:gd name="T35" fmla="*/ 190 h 1262"/>
                <a:gd name="T36" fmla="*/ 221 w 1292"/>
                <a:gd name="T37" fmla="*/ 175 h 1262"/>
                <a:gd name="T38" fmla="*/ 173 w 1292"/>
                <a:gd name="T39" fmla="*/ 201 h 1262"/>
                <a:gd name="T40" fmla="*/ 107 w 1292"/>
                <a:gd name="T41" fmla="*/ 284 h 1262"/>
                <a:gd name="T42" fmla="*/ 118 w 1292"/>
                <a:gd name="T43" fmla="*/ 384 h 1262"/>
                <a:gd name="T44" fmla="*/ 178 w 1292"/>
                <a:gd name="T45" fmla="*/ 432 h 1262"/>
                <a:gd name="T46" fmla="*/ 136 w 1292"/>
                <a:gd name="T47" fmla="*/ 633 h 1262"/>
                <a:gd name="T48" fmla="*/ 58 w 1292"/>
                <a:gd name="T49" fmla="*/ 651 h 1262"/>
                <a:gd name="T50" fmla="*/ 13 w 1292"/>
                <a:gd name="T51" fmla="*/ 682 h 1262"/>
                <a:gd name="T52" fmla="*/ 5 w 1292"/>
                <a:gd name="T53" fmla="*/ 736 h 1262"/>
                <a:gd name="T54" fmla="*/ 29 w 1292"/>
                <a:gd name="T55" fmla="*/ 840 h 1262"/>
                <a:gd name="T56" fmla="*/ 114 w 1292"/>
                <a:gd name="T57" fmla="*/ 893 h 1262"/>
                <a:gd name="T58" fmla="*/ 195 w 1292"/>
                <a:gd name="T59" fmla="*/ 874 h 1262"/>
                <a:gd name="T60" fmla="*/ 322 w 1292"/>
                <a:gd name="T61" fmla="*/ 1029 h 1262"/>
                <a:gd name="T62" fmla="*/ 322 w 1292"/>
                <a:gd name="T63" fmla="*/ 1029 h 1262"/>
                <a:gd name="T64" fmla="*/ 285 w 1292"/>
                <a:gd name="T65" fmla="*/ 1106 h 1262"/>
                <a:gd name="T66" fmla="*/ 282 w 1292"/>
                <a:gd name="T67" fmla="*/ 1160 h 1262"/>
                <a:gd name="T68" fmla="*/ 318 w 1292"/>
                <a:gd name="T69" fmla="*/ 1201 h 1262"/>
                <a:gd name="T70" fmla="*/ 414 w 1292"/>
                <a:gd name="T71" fmla="*/ 1247 h 1262"/>
                <a:gd name="T72" fmla="*/ 445 w 1292"/>
                <a:gd name="T73" fmla="*/ 1254 h 1262"/>
                <a:gd name="T74" fmla="*/ 509 w 1292"/>
                <a:gd name="T75" fmla="*/ 1213 h 1262"/>
                <a:gd name="T76" fmla="*/ 547 w 1292"/>
                <a:gd name="T77" fmla="*/ 1135 h 1262"/>
                <a:gd name="T78" fmla="*/ 744 w 1292"/>
                <a:gd name="T79" fmla="*/ 1134 h 1262"/>
                <a:gd name="T80" fmla="*/ 782 w 1292"/>
                <a:gd name="T81" fmla="*/ 1212 h 1262"/>
                <a:gd name="T82" fmla="*/ 878 w 1292"/>
                <a:gd name="T83" fmla="*/ 1245 h 1262"/>
                <a:gd name="T84" fmla="*/ 973 w 1292"/>
                <a:gd name="T85" fmla="*/ 1198 h 1262"/>
                <a:gd name="T86" fmla="*/ 1009 w 1292"/>
                <a:gd name="T87" fmla="*/ 1157 h 1262"/>
                <a:gd name="T88" fmla="*/ 1006 w 1292"/>
                <a:gd name="T89" fmla="*/ 1103 h 1262"/>
                <a:gd name="T90" fmla="*/ 969 w 1292"/>
                <a:gd name="T91" fmla="*/ 1026 h 1262"/>
                <a:gd name="T92" fmla="*/ 1094 w 1292"/>
                <a:gd name="T93" fmla="*/ 871 h 1262"/>
                <a:gd name="T94" fmla="*/ 1175 w 1292"/>
                <a:gd name="T95" fmla="*/ 888 h 1262"/>
                <a:gd name="T96" fmla="*/ 1229 w 1292"/>
                <a:gd name="T97" fmla="*/ 879 h 1262"/>
                <a:gd name="T98" fmla="*/ 1260 w 1292"/>
                <a:gd name="T99" fmla="*/ 834 h 1262"/>
                <a:gd name="T100" fmla="*/ 1283 w 1292"/>
                <a:gd name="T101" fmla="*/ 730 h 1262"/>
                <a:gd name="T102" fmla="*/ 1229 w 1292"/>
                <a:gd name="T103" fmla="*/ 646 h 1262"/>
                <a:gd name="T104" fmla="*/ 979 w 1292"/>
                <a:gd name="T105" fmla="*/ 636 h 1262"/>
                <a:gd name="T106" fmla="*/ 644 w 1292"/>
                <a:gd name="T107" fmla="*/ 972 h 1262"/>
                <a:gd name="T108" fmla="*/ 308 w 1292"/>
                <a:gd name="T109" fmla="*/ 636 h 1262"/>
                <a:gd name="T110" fmla="*/ 644 w 1292"/>
                <a:gd name="T111" fmla="*/ 301 h 1262"/>
                <a:gd name="T112" fmla="*/ 979 w 1292"/>
                <a:gd name="T113" fmla="*/ 63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262">
                  <a:moveTo>
                    <a:pt x="1229" y="646"/>
                  </a:moveTo>
                  <a:cubicBezTo>
                    <a:pt x="1151" y="628"/>
                    <a:pt x="1151" y="628"/>
                    <a:pt x="1151" y="628"/>
                  </a:cubicBezTo>
                  <a:cubicBezTo>
                    <a:pt x="1150" y="559"/>
                    <a:pt x="1135" y="491"/>
                    <a:pt x="1107" y="428"/>
                  </a:cubicBezTo>
                  <a:cubicBezTo>
                    <a:pt x="1166" y="380"/>
                    <a:pt x="1166" y="380"/>
                    <a:pt x="1166" y="380"/>
                  </a:cubicBezTo>
                  <a:cubicBezTo>
                    <a:pt x="1181" y="368"/>
                    <a:pt x="1191" y="351"/>
                    <a:pt x="1192" y="332"/>
                  </a:cubicBezTo>
                  <a:cubicBezTo>
                    <a:pt x="1194" y="313"/>
                    <a:pt x="1189" y="294"/>
                    <a:pt x="1177" y="280"/>
                  </a:cubicBezTo>
                  <a:cubicBezTo>
                    <a:pt x="1110" y="197"/>
                    <a:pt x="1110" y="197"/>
                    <a:pt x="1110" y="197"/>
                  </a:cubicBezTo>
                  <a:cubicBezTo>
                    <a:pt x="1085" y="166"/>
                    <a:pt x="1040" y="162"/>
                    <a:pt x="1010" y="186"/>
                  </a:cubicBezTo>
                  <a:cubicBezTo>
                    <a:pt x="952" y="233"/>
                    <a:pt x="952" y="233"/>
                    <a:pt x="952" y="233"/>
                  </a:cubicBezTo>
                  <a:cubicBezTo>
                    <a:pt x="897" y="190"/>
                    <a:pt x="835" y="160"/>
                    <a:pt x="768" y="144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68" y="32"/>
                    <a:pt x="736" y="0"/>
                    <a:pt x="6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51" y="0"/>
                    <a:pt x="519" y="32"/>
                    <a:pt x="519" y="71"/>
                  </a:cubicBezTo>
                  <a:cubicBezTo>
                    <a:pt x="519" y="144"/>
                    <a:pt x="519" y="144"/>
                    <a:pt x="519" y="144"/>
                  </a:cubicBezTo>
                  <a:cubicBezTo>
                    <a:pt x="450" y="161"/>
                    <a:pt x="387" y="192"/>
                    <a:pt x="331" y="236"/>
                  </a:cubicBezTo>
                  <a:cubicBezTo>
                    <a:pt x="331" y="236"/>
                    <a:pt x="331" y="236"/>
                    <a:pt x="331" y="236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58" y="178"/>
                    <a:pt x="240" y="173"/>
                    <a:pt x="221" y="175"/>
                  </a:cubicBezTo>
                  <a:cubicBezTo>
                    <a:pt x="202" y="177"/>
                    <a:pt x="185" y="186"/>
                    <a:pt x="173" y="201"/>
                  </a:cubicBezTo>
                  <a:cubicBezTo>
                    <a:pt x="107" y="284"/>
                    <a:pt x="107" y="284"/>
                    <a:pt x="107" y="284"/>
                  </a:cubicBezTo>
                  <a:cubicBezTo>
                    <a:pt x="82" y="315"/>
                    <a:pt x="87" y="360"/>
                    <a:pt x="118" y="384"/>
                  </a:cubicBezTo>
                  <a:cubicBezTo>
                    <a:pt x="178" y="432"/>
                    <a:pt x="178" y="432"/>
                    <a:pt x="178" y="432"/>
                  </a:cubicBezTo>
                  <a:cubicBezTo>
                    <a:pt x="150" y="496"/>
                    <a:pt x="136" y="563"/>
                    <a:pt x="136" y="633"/>
                  </a:cubicBezTo>
                  <a:cubicBezTo>
                    <a:pt x="58" y="651"/>
                    <a:pt x="58" y="651"/>
                    <a:pt x="58" y="651"/>
                  </a:cubicBezTo>
                  <a:cubicBezTo>
                    <a:pt x="39" y="655"/>
                    <a:pt x="23" y="666"/>
                    <a:pt x="13" y="682"/>
                  </a:cubicBezTo>
                  <a:cubicBezTo>
                    <a:pt x="3" y="698"/>
                    <a:pt x="0" y="718"/>
                    <a:pt x="5" y="736"/>
                  </a:cubicBezTo>
                  <a:cubicBezTo>
                    <a:pt x="29" y="840"/>
                    <a:pt x="29" y="840"/>
                    <a:pt x="29" y="840"/>
                  </a:cubicBezTo>
                  <a:cubicBezTo>
                    <a:pt x="37" y="878"/>
                    <a:pt x="76" y="902"/>
                    <a:pt x="114" y="893"/>
                  </a:cubicBezTo>
                  <a:cubicBezTo>
                    <a:pt x="195" y="874"/>
                    <a:pt x="195" y="874"/>
                    <a:pt x="195" y="874"/>
                  </a:cubicBezTo>
                  <a:cubicBezTo>
                    <a:pt x="227" y="934"/>
                    <a:pt x="269" y="986"/>
                    <a:pt x="322" y="1029"/>
                  </a:cubicBezTo>
                  <a:cubicBezTo>
                    <a:pt x="322" y="1029"/>
                    <a:pt x="322" y="1029"/>
                    <a:pt x="322" y="1029"/>
                  </a:cubicBezTo>
                  <a:cubicBezTo>
                    <a:pt x="285" y="1106"/>
                    <a:pt x="285" y="1106"/>
                    <a:pt x="285" y="1106"/>
                  </a:cubicBezTo>
                  <a:cubicBezTo>
                    <a:pt x="277" y="1123"/>
                    <a:pt x="276" y="1143"/>
                    <a:pt x="282" y="1160"/>
                  </a:cubicBezTo>
                  <a:cubicBezTo>
                    <a:pt x="288" y="1178"/>
                    <a:pt x="301" y="1193"/>
                    <a:pt x="318" y="1201"/>
                  </a:cubicBezTo>
                  <a:cubicBezTo>
                    <a:pt x="414" y="1247"/>
                    <a:pt x="414" y="1247"/>
                    <a:pt x="414" y="1247"/>
                  </a:cubicBezTo>
                  <a:cubicBezTo>
                    <a:pt x="424" y="1252"/>
                    <a:pt x="435" y="1254"/>
                    <a:pt x="445" y="1254"/>
                  </a:cubicBezTo>
                  <a:cubicBezTo>
                    <a:pt x="472" y="1254"/>
                    <a:pt x="497" y="1239"/>
                    <a:pt x="509" y="1213"/>
                  </a:cubicBezTo>
                  <a:cubicBezTo>
                    <a:pt x="547" y="1135"/>
                    <a:pt x="547" y="1135"/>
                    <a:pt x="547" y="1135"/>
                  </a:cubicBezTo>
                  <a:cubicBezTo>
                    <a:pt x="612" y="1147"/>
                    <a:pt x="680" y="1147"/>
                    <a:pt x="744" y="1134"/>
                  </a:cubicBezTo>
                  <a:cubicBezTo>
                    <a:pt x="782" y="1212"/>
                    <a:pt x="782" y="1212"/>
                    <a:pt x="782" y="1212"/>
                  </a:cubicBezTo>
                  <a:cubicBezTo>
                    <a:pt x="800" y="1247"/>
                    <a:pt x="842" y="1262"/>
                    <a:pt x="878" y="1245"/>
                  </a:cubicBezTo>
                  <a:cubicBezTo>
                    <a:pt x="973" y="1198"/>
                    <a:pt x="973" y="1198"/>
                    <a:pt x="973" y="1198"/>
                  </a:cubicBezTo>
                  <a:cubicBezTo>
                    <a:pt x="990" y="1190"/>
                    <a:pt x="1003" y="1175"/>
                    <a:pt x="1009" y="1157"/>
                  </a:cubicBezTo>
                  <a:cubicBezTo>
                    <a:pt x="1015" y="1139"/>
                    <a:pt x="1014" y="1120"/>
                    <a:pt x="1006" y="1103"/>
                  </a:cubicBezTo>
                  <a:cubicBezTo>
                    <a:pt x="969" y="1026"/>
                    <a:pt x="969" y="1026"/>
                    <a:pt x="969" y="1026"/>
                  </a:cubicBezTo>
                  <a:cubicBezTo>
                    <a:pt x="1020" y="983"/>
                    <a:pt x="1063" y="931"/>
                    <a:pt x="1094" y="871"/>
                  </a:cubicBezTo>
                  <a:cubicBezTo>
                    <a:pt x="1175" y="888"/>
                    <a:pt x="1175" y="888"/>
                    <a:pt x="1175" y="888"/>
                  </a:cubicBezTo>
                  <a:cubicBezTo>
                    <a:pt x="1193" y="893"/>
                    <a:pt x="1213" y="889"/>
                    <a:pt x="1229" y="879"/>
                  </a:cubicBezTo>
                  <a:cubicBezTo>
                    <a:pt x="1245" y="869"/>
                    <a:pt x="1256" y="853"/>
                    <a:pt x="1260" y="834"/>
                  </a:cubicBezTo>
                  <a:cubicBezTo>
                    <a:pt x="1283" y="730"/>
                    <a:pt x="1283" y="730"/>
                    <a:pt x="1283" y="730"/>
                  </a:cubicBezTo>
                  <a:cubicBezTo>
                    <a:pt x="1292" y="692"/>
                    <a:pt x="1267" y="654"/>
                    <a:pt x="1229" y="646"/>
                  </a:cubicBezTo>
                  <a:close/>
                  <a:moveTo>
                    <a:pt x="979" y="636"/>
                  </a:moveTo>
                  <a:cubicBezTo>
                    <a:pt x="979" y="821"/>
                    <a:pt x="829" y="972"/>
                    <a:pt x="644" y="972"/>
                  </a:cubicBezTo>
                  <a:cubicBezTo>
                    <a:pt x="459" y="972"/>
                    <a:pt x="308" y="821"/>
                    <a:pt x="308" y="636"/>
                  </a:cubicBezTo>
                  <a:cubicBezTo>
                    <a:pt x="308" y="451"/>
                    <a:pt x="459" y="301"/>
                    <a:pt x="644" y="301"/>
                  </a:cubicBezTo>
                  <a:cubicBezTo>
                    <a:pt x="829" y="301"/>
                    <a:pt x="979" y="451"/>
                    <a:pt x="979" y="63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7546703" y="3114935"/>
              <a:ext cx="895403" cy="872770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5938373" y="2318550"/>
              <a:ext cx="892574" cy="874185"/>
            </a:xfrm>
            <a:custGeom>
              <a:avLst/>
              <a:gdLst>
                <a:gd name="T0" fmla="*/ 455 w 478"/>
                <a:gd name="T1" fmla="*/ 239 h 468"/>
                <a:gd name="T2" fmla="*/ 426 w 478"/>
                <a:gd name="T3" fmla="*/ 233 h 468"/>
                <a:gd name="T4" fmla="*/ 410 w 478"/>
                <a:gd name="T5" fmla="*/ 159 h 468"/>
                <a:gd name="T6" fmla="*/ 432 w 478"/>
                <a:gd name="T7" fmla="*/ 141 h 468"/>
                <a:gd name="T8" fmla="*/ 442 w 478"/>
                <a:gd name="T9" fmla="*/ 123 h 468"/>
                <a:gd name="T10" fmla="*/ 436 w 478"/>
                <a:gd name="T11" fmla="*/ 104 h 468"/>
                <a:gd name="T12" fmla="*/ 411 w 478"/>
                <a:gd name="T13" fmla="*/ 73 h 468"/>
                <a:gd name="T14" fmla="*/ 374 w 478"/>
                <a:gd name="T15" fmla="*/ 69 h 468"/>
                <a:gd name="T16" fmla="*/ 353 w 478"/>
                <a:gd name="T17" fmla="*/ 87 h 468"/>
                <a:gd name="T18" fmla="*/ 284 w 478"/>
                <a:gd name="T19" fmla="*/ 53 h 468"/>
                <a:gd name="T20" fmla="*/ 284 w 478"/>
                <a:gd name="T21" fmla="*/ 27 h 468"/>
                <a:gd name="T22" fmla="*/ 258 w 478"/>
                <a:gd name="T23" fmla="*/ 0 h 468"/>
                <a:gd name="T24" fmla="*/ 219 w 478"/>
                <a:gd name="T25" fmla="*/ 0 h 468"/>
                <a:gd name="T26" fmla="*/ 192 w 478"/>
                <a:gd name="T27" fmla="*/ 27 h 468"/>
                <a:gd name="T28" fmla="*/ 192 w 478"/>
                <a:gd name="T29" fmla="*/ 54 h 468"/>
                <a:gd name="T30" fmla="*/ 123 w 478"/>
                <a:gd name="T31" fmla="*/ 88 h 468"/>
                <a:gd name="T32" fmla="*/ 123 w 478"/>
                <a:gd name="T33" fmla="*/ 88 h 468"/>
                <a:gd name="T34" fmla="*/ 101 w 478"/>
                <a:gd name="T35" fmla="*/ 71 h 468"/>
                <a:gd name="T36" fmla="*/ 82 w 478"/>
                <a:gd name="T37" fmla="*/ 65 h 468"/>
                <a:gd name="T38" fmla="*/ 64 w 478"/>
                <a:gd name="T39" fmla="*/ 75 h 468"/>
                <a:gd name="T40" fmla="*/ 40 w 478"/>
                <a:gd name="T41" fmla="*/ 106 h 468"/>
                <a:gd name="T42" fmla="*/ 44 w 478"/>
                <a:gd name="T43" fmla="*/ 143 h 468"/>
                <a:gd name="T44" fmla="*/ 66 w 478"/>
                <a:gd name="T45" fmla="*/ 160 h 468"/>
                <a:gd name="T46" fmla="*/ 50 w 478"/>
                <a:gd name="T47" fmla="*/ 235 h 468"/>
                <a:gd name="T48" fmla="*/ 21 w 478"/>
                <a:gd name="T49" fmla="*/ 241 h 468"/>
                <a:gd name="T50" fmla="*/ 5 w 478"/>
                <a:gd name="T51" fmla="*/ 253 h 468"/>
                <a:gd name="T52" fmla="*/ 2 w 478"/>
                <a:gd name="T53" fmla="*/ 273 h 468"/>
                <a:gd name="T54" fmla="*/ 11 w 478"/>
                <a:gd name="T55" fmla="*/ 311 h 468"/>
                <a:gd name="T56" fmla="*/ 42 w 478"/>
                <a:gd name="T57" fmla="*/ 331 h 468"/>
                <a:gd name="T58" fmla="*/ 72 w 478"/>
                <a:gd name="T59" fmla="*/ 324 h 468"/>
                <a:gd name="T60" fmla="*/ 119 w 478"/>
                <a:gd name="T61" fmla="*/ 381 h 468"/>
                <a:gd name="T62" fmla="*/ 119 w 478"/>
                <a:gd name="T63" fmla="*/ 381 h 468"/>
                <a:gd name="T64" fmla="*/ 105 w 478"/>
                <a:gd name="T65" fmla="*/ 410 h 468"/>
                <a:gd name="T66" fmla="*/ 104 w 478"/>
                <a:gd name="T67" fmla="*/ 430 h 468"/>
                <a:gd name="T68" fmla="*/ 118 w 478"/>
                <a:gd name="T69" fmla="*/ 445 h 468"/>
                <a:gd name="T70" fmla="*/ 153 w 478"/>
                <a:gd name="T71" fmla="*/ 462 h 468"/>
                <a:gd name="T72" fmla="*/ 165 w 478"/>
                <a:gd name="T73" fmla="*/ 465 h 468"/>
                <a:gd name="T74" fmla="*/ 189 w 478"/>
                <a:gd name="T75" fmla="*/ 450 h 468"/>
                <a:gd name="T76" fmla="*/ 203 w 478"/>
                <a:gd name="T77" fmla="*/ 421 h 468"/>
                <a:gd name="T78" fmla="*/ 276 w 478"/>
                <a:gd name="T79" fmla="*/ 420 h 468"/>
                <a:gd name="T80" fmla="*/ 290 w 478"/>
                <a:gd name="T81" fmla="*/ 449 h 468"/>
                <a:gd name="T82" fmla="*/ 325 w 478"/>
                <a:gd name="T83" fmla="*/ 461 h 468"/>
                <a:gd name="T84" fmla="*/ 360 w 478"/>
                <a:gd name="T85" fmla="*/ 444 h 468"/>
                <a:gd name="T86" fmla="*/ 374 w 478"/>
                <a:gd name="T87" fmla="*/ 429 h 468"/>
                <a:gd name="T88" fmla="*/ 373 w 478"/>
                <a:gd name="T89" fmla="*/ 409 h 468"/>
                <a:gd name="T90" fmla="*/ 359 w 478"/>
                <a:gd name="T91" fmla="*/ 380 h 468"/>
                <a:gd name="T92" fmla="*/ 405 w 478"/>
                <a:gd name="T93" fmla="*/ 323 h 468"/>
                <a:gd name="T94" fmla="*/ 435 w 478"/>
                <a:gd name="T95" fmla="*/ 329 h 468"/>
                <a:gd name="T96" fmla="*/ 455 w 478"/>
                <a:gd name="T97" fmla="*/ 326 h 468"/>
                <a:gd name="T98" fmla="*/ 467 w 478"/>
                <a:gd name="T99" fmla="*/ 309 h 468"/>
                <a:gd name="T100" fmla="*/ 475 w 478"/>
                <a:gd name="T101" fmla="*/ 271 h 468"/>
                <a:gd name="T102" fmla="*/ 455 w 478"/>
                <a:gd name="T103" fmla="*/ 239 h 468"/>
                <a:gd name="T104" fmla="*/ 363 w 478"/>
                <a:gd name="T105" fmla="*/ 236 h 468"/>
                <a:gd name="T106" fmla="*/ 238 w 478"/>
                <a:gd name="T107" fmla="*/ 360 h 468"/>
                <a:gd name="T108" fmla="*/ 114 w 478"/>
                <a:gd name="T109" fmla="*/ 236 h 468"/>
                <a:gd name="T110" fmla="*/ 238 w 478"/>
                <a:gd name="T111" fmla="*/ 112 h 468"/>
                <a:gd name="T112" fmla="*/ 363 w 478"/>
                <a:gd name="T113" fmla="*/ 23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468">
                  <a:moveTo>
                    <a:pt x="455" y="239"/>
                  </a:moveTo>
                  <a:cubicBezTo>
                    <a:pt x="426" y="233"/>
                    <a:pt x="426" y="233"/>
                    <a:pt x="426" y="233"/>
                  </a:cubicBezTo>
                  <a:cubicBezTo>
                    <a:pt x="426" y="207"/>
                    <a:pt x="421" y="182"/>
                    <a:pt x="410" y="159"/>
                  </a:cubicBezTo>
                  <a:cubicBezTo>
                    <a:pt x="432" y="141"/>
                    <a:pt x="432" y="141"/>
                    <a:pt x="432" y="141"/>
                  </a:cubicBezTo>
                  <a:cubicBezTo>
                    <a:pt x="438" y="137"/>
                    <a:pt x="441" y="130"/>
                    <a:pt x="442" y="123"/>
                  </a:cubicBezTo>
                  <a:cubicBezTo>
                    <a:pt x="442" y="116"/>
                    <a:pt x="440" y="109"/>
                    <a:pt x="436" y="104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2"/>
                    <a:pt x="385" y="60"/>
                    <a:pt x="374" y="69"/>
                  </a:cubicBezTo>
                  <a:cubicBezTo>
                    <a:pt x="353" y="87"/>
                    <a:pt x="353" y="87"/>
                    <a:pt x="353" y="87"/>
                  </a:cubicBezTo>
                  <a:cubicBezTo>
                    <a:pt x="332" y="71"/>
                    <a:pt x="309" y="60"/>
                    <a:pt x="284" y="53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12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2"/>
                    <a:pt x="192" y="27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67" y="60"/>
                    <a:pt x="143" y="71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96" y="66"/>
                    <a:pt x="89" y="64"/>
                    <a:pt x="82" y="65"/>
                  </a:cubicBezTo>
                  <a:cubicBezTo>
                    <a:pt x="75" y="66"/>
                    <a:pt x="68" y="69"/>
                    <a:pt x="64" y="7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0" y="117"/>
                    <a:pt x="32" y="134"/>
                    <a:pt x="44" y="143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4"/>
                    <a:pt x="50" y="209"/>
                    <a:pt x="50" y="235"/>
                  </a:cubicBezTo>
                  <a:cubicBezTo>
                    <a:pt x="21" y="241"/>
                    <a:pt x="21" y="241"/>
                    <a:pt x="21" y="241"/>
                  </a:cubicBezTo>
                  <a:cubicBezTo>
                    <a:pt x="15" y="243"/>
                    <a:pt x="9" y="247"/>
                    <a:pt x="5" y="253"/>
                  </a:cubicBezTo>
                  <a:cubicBezTo>
                    <a:pt x="1" y="259"/>
                    <a:pt x="0" y="266"/>
                    <a:pt x="2" y="273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6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6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5" y="410"/>
                    <a:pt x="105" y="410"/>
                    <a:pt x="105" y="410"/>
                  </a:cubicBezTo>
                  <a:cubicBezTo>
                    <a:pt x="102" y="416"/>
                    <a:pt x="102" y="424"/>
                    <a:pt x="104" y="430"/>
                  </a:cubicBezTo>
                  <a:cubicBezTo>
                    <a:pt x="107" y="437"/>
                    <a:pt x="112" y="442"/>
                    <a:pt x="118" y="445"/>
                  </a:cubicBezTo>
                  <a:cubicBezTo>
                    <a:pt x="153" y="462"/>
                    <a:pt x="153" y="462"/>
                    <a:pt x="153" y="462"/>
                  </a:cubicBezTo>
                  <a:cubicBezTo>
                    <a:pt x="157" y="464"/>
                    <a:pt x="161" y="465"/>
                    <a:pt x="165" y="465"/>
                  </a:cubicBezTo>
                  <a:cubicBezTo>
                    <a:pt x="175" y="465"/>
                    <a:pt x="184" y="459"/>
                    <a:pt x="189" y="450"/>
                  </a:cubicBezTo>
                  <a:cubicBezTo>
                    <a:pt x="203" y="421"/>
                    <a:pt x="203" y="421"/>
                    <a:pt x="203" y="421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8"/>
                    <a:pt x="325" y="461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67" y="441"/>
                    <a:pt x="372" y="436"/>
                    <a:pt x="374" y="429"/>
                  </a:cubicBezTo>
                  <a:cubicBezTo>
                    <a:pt x="376" y="422"/>
                    <a:pt x="376" y="415"/>
                    <a:pt x="373" y="409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5"/>
                    <a:pt x="405" y="323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1"/>
                    <a:pt x="449" y="330"/>
                    <a:pt x="455" y="326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8" y="257"/>
                    <a:pt x="469" y="243"/>
                    <a:pt x="455" y="239"/>
                  </a:cubicBezTo>
                  <a:close/>
                  <a:moveTo>
                    <a:pt x="363" y="236"/>
                  </a:moveTo>
                  <a:cubicBezTo>
                    <a:pt x="363" y="304"/>
                    <a:pt x="307" y="360"/>
                    <a:pt x="238" y="360"/>
                  </a:cubicBezTo>
                  <a:cubicBezTo>
                    <a:pt x="170" y="360"/>
                    <a:pt x="114" y="304"/>
                    <a:pt x="114" y="236"/>
                  </a:cubicBezTo>
                  <a:cubicBezTo>
                    <a:pt x="114" y="167"/>
                    <a:pt x="170" y="112"/>
                    <a:pt x="238" y="112"/>
                  </a:cubicBezTo>
                  <a:cubicBezTo>
                    <a:pt x="307" y="112"/>
                    <a:pt x="363" y="167"/>
                    <a:pt x="363" y="2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5450358" y="5150456"/>
              <a:ext cx="407387" cy="40738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7610357" y="5112263"/>
              <a:ext cx="415874" cy="41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984896" y="5112263"/>
              <a:ext cx="414460" cy="41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381124" y="4522401"/>
              <a:ext cx="942082" cy="919450"/>
            </a:xfrm>
            <a:custGeom>
              <a:avLst/>
              <a:gdLst>
                <a:gd name="T0" fmla="*/ 480 w 504"/>
                <a:gd name="T1" fmla="*/ 252 h 492"/>
                <a:gd name="T2" fmla="*/ 449 w 504"/>
                <a:gd name="T3" fmla="*/ 245 h 492"/>
                <a:gd name="T4" fmla="*/ 432 w 504"/>
                <a:gd name="T5" fmla="*/ 167 h 492"/>
                <a:gd name="T6" fmla="*/ 455 w 504"/>
                <a:gd name="T7" fmla="*/ 148 h 492"/>
                <a:gd name="T8" fmla="*/ 465 w 504"/>
                <a:gd name="T9" fmla="*/ 130 h 492"/>
                <a:gd name="T10" fmla="*/ 459 w 504"/>
                <a:gd name="T11" fmla="*/ 109 h 492"/>
                <a:gd name="T12" fmla="*/ 433 w 504"/>
                <a:gd name="T13" fmla="*/ 77 h 492"/>
                <a:gd name="T14" fmla="*/ 394 w 504"/>
                <a:gd name="T15" fmla="*/ 73 h 492"/>
                <a:gd name="T16" fmla="*/ 372 w 504"/>
                <a:gd name="T17" fmla="*/ 91 h 492"/>
                <a:gd name="T18" fmla="*/ 300 w 504"/>
                <a:gd name="T19" fmla="*/ 56 h 492"/>
                <a:gd name="T20" fmla="*/ 300 w 504"/>
                <a:gd name="T21" fmla="*/ 28 h 492"/>
                <a:gd name="T22" fmla="*/ 272 w 504"/>
                <a:gd name="T23" fmla="*/ 0 h 492"/>
                <a:gd name="T24" fmla="*/ 231 w 504"/>
                <a:gd name="T25" fmla="*/ 0 h 492"/>
                <a:gd name="T26" fmla="*/ 203 w 504"/>
                <a:gd name="T27" fmla="*/ 28 h 492"/>
                <a:gd name="T28" fmla="*/ 203 w 504"/>
                <a:gd name="T29" fmla="*/ 56 h 492"/>
                <a:gd name="T30" fmla="*/ 130 w 504"/>
                <a:gd name="T31" fmla="*/ 92 h 492"/>
                <a:gd name="T32" fmla="*/ 129 w 504"/>
                <a:gd name="T33" fmla="*/ 92 h 492"/>
                <a:gd name="T34" fmla="*/ 107 w 504"/>
                <a:gd name="T35" fmla="*/ 74 h 492"/>
                <a:gd name="T36" fmla="*/ 86 w 504"/>
                <a:gd name="T37" fmla="*/ 68 h 492"/>
                <a:gd name="T38" fmla="*/ 68 w 504"/>
                <a:gd name="T39" fmla="*/ 79 h 492"/>
                <a:gd name="T40" fmla="*/ 42 w 504"/>
                <a:gd name="T41" fmla="*/ 111 h 492"/>
                <a:gd name="T42" fmla="*/ 46 w 504"/>
                <a:gd name="T43" fmla="*/ 150 h 492"/>
                <a:gd name="T44" fmla="*/ 70 w 504"/>
                <a:gd name="T45" fmla="*/ 169 h 492"/>
                <a:gd name="T46" fmla="*/ 53 w 504"/>
                <a:gd name="T47" fmla="*/ 247 h 492"/>
                <a:gd name="T48" fmla="*/ 23 w 504"/>
                <a:gd name="T49" fmla="*/ 254 h 492"/>
                <a:gd name="T50" fmla="*/ 6 w 504"/>
                <a:gd name="T51" fmla="*/ 266 h 492"/>
                <a:gd name="T52" fmla="*/ 2 w 504"/>
                <a:gd name="T53" fmla="*/ 287 h 492"/>
                <a:gd name="T54" fmla="*/ 11 w 504"/>
                <a:gd name="T55" fmla="*/ 328 h 492"/>
                <a:gd name="T56" fmla="*/ 45 w 504"/>
                <a:gd name="T57" fmla="*/ 348 h 492"/>
                <a:gd name="T58" fmla="*/ 76 w 504"/>
                <a:gd name="T59" fmla="*/ 341 h 492"/>
                <a:gd name="T60" fmla="*/ 126 w 504"/>
                <a:gd name="T61" fmla="*/ 401 h 492"/>
                <a:gd name="T62" fmla="*/ 126 w 504"/>
                <a:gd name="T63" fmla="*/ 401 h 492"/>
                <a:gd name="T64" fmla="*/ 111 w 504"/>
                <a:gd name="T65" fmla="*/ 431 h 492"/>
                <a:gd name="T66" fmla="*/ 110 w 504"/>
                <a:gd name="T67" fmla="*/ 453 h 492"/>
                <a:gd name="T68" fmla="*/ 125 w 504"/>
                <a:gd name="T69" fmla="*/ 468 h 492"/>
                <a:gd name="T70" fmla="*/ 162 w 504"/>
                <a:gd name="T71" fmla="*/ 486 h 492"/>
                <a:gd name="T72" fmla="*/ 174 w 504"/>
                <a:gd name="T73" fmla="*/ 489 h 492"/>
                <a:gd name="T74" fmla="*/ 199 w 504"/>
                <a:gd name="T75" fmla="*/ 473 h 492"/>
                <a:gd name="T76" fmla="*/ 214 w 504"/>
                <a:gd name="T77" fmla="*/ 443 h 492"/>
                <a:gd name="T78" fmla="*/ 291 w 504"/>
                <a:gd name="T79" fmla="*/ 442 h 492"/>
                <a:gd name="T80" fmla="*/ 305 w 504"/>
                <a:gd name="T81" fmla="*/ 473 h 492"/>
                <a:gd name="T82" fmla="*/ 343 w 504"/>
                <a:gd name="T83" fmla="*/ 486 h 492"/>
                <a:gd name="T84" fmla="*/ 380 w 504"/>
                <a:gd name="T85" fmla="*/ 467 h 492"/>
                <a:gd name="T86" fmla="*/ 394 w 504"/>
                <a:gd name="T87" fmla="*/ 451 h 492"/>
                <a:gd name="T88" fmla="*/ 393 w 504"/>
                <a:gd name="T89" fmla="*/ 430 h 492"/>
                <a:gd name="T90" fmla="*/ 378 w 504"/>
                <a:gd name="T91" fmla="*/ 400 h 492"/>
                <a:gd name="T92" fmla="*/ 427 w 504"/>
                <a:gd name="T93" fmla="*/ 340 h 492"/>
                <a:gd name="T94" fmla="*/ 459 w 504"/>
                <a:gd name="T95" fmla="*/ 347 h 492"/>
                <a:gd name="T96" fmla="*/ 480 w 504"/>
                <a:gd name="T97" fmla="*/ 343 h 492"/>
                <a:gd name="T98" fmla="*/ 492 w 504"/>
                <a:gd name="T99" fmla="*/ 326 h 492"/>
                <a:gd name="T100" fmla="*/ 501 w 504"/>
                <a:gd name="T101" fmla="*/ 285 h 492"/>
                <a:gd name="T102" fmla="*/ 480 w 504"/>
                <a:gd name="T103" fmla="*/ 252 h 492"/>
                <a:gd name="T104" fmla="*/ 371 w 504"/>
                <a:gd name="T105" fmla="*/ 248 h 492"/>
                <a:gd name="T106" fmla="*/ 251 w 504"/>
                <a:gd name="T107" fmla="*/ 368 h 492"/>
                <a:gd name="T108" fmla="*/ 132 w 504"/>
                <a:gd name="T109" fmla="*/ 248 h 492"/>
                <a:gd name="T110" fmla="*/ 251 w 504"/>
                <a:gd name="T111" fmla="*/ 129 h 492"/>
                <a:gd name="T112" fmla="*/ 371 w 504"/>
                <a:gd name="T113" fmla="*/ 24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92">
                  <a:moveTo>
                    <a:pt x="480" y="252"/>
                  </a:moveTo>
                  <a:cubicBezTo>
                    <a:pt x="449" y="245"/>
                    <a:pt x="449" y="245"/>
                    <a:pt x="449" y="245"/>
                  </a:cubicBezTo>
                  <a:cubicBezTo>
                    <a:pt x="449" y="218"/>
                    <a:pt x="443" y="192"/>
                    <a:pt x="432" y="16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461" y="144"/>
                    <a:pt x="465" y="137"/>
                    <a:pt x="465" y="130"/>
                  </a:cubicBezTo>
                  <a:cubicBezTo>
                    <a:pt x="466" y="122"/>
                    <a:pt x="464" y="115"/>
                    <a:pt x="459" y="109"/>
                  </a:cubicBezTo>
                  <a:cubicBezTo>
                    <a:pt x="433" y="77"/>
                    <a:pt x="433" y="77"/>
                    <a:pt x="433" y="77"/>
                  </a:cubicBezTo>
                  <a:cubicBezTo>
                    <a:pt x="424" y="65"/>
                    <a:pt x="406" y="63"/>
                    <a:pt x="394" y="73"/>
                  </a:cubicBezTo>
                  <a:cubicBezTo>
                    <a:pt x="372" y="91"/>
                    <a:pt x="372" y="91"/>
                    <a:pt x="372" y="91"/>
                  </a:cubicBezTo>
                  <a:cubicBezTo>
                    <a:pt x="350" y="74"/>
                    <a:pt x="326" y="63"/>
                    <a:pt x="300" y="56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300" y="12"/>
                    <a:pt x="287" y="0"/>
                    <a:pt x="27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15" y="0"/>
                    <a:pt x="203" y="12"/>
                    <a:pt x="203" y="28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176" y="63"/>
                    <a:pt x="151" y="75"/>
                    <a:pt x="130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1" y="69"/>
                    <a:pt x="94" y="67"/>
                    <a:pt x="86" y="68"/>
                  </a:cubicBezTo>
                  <a:cubicBezTo>
                    <a:pt x="79" y="69"/>
                    <a:pt x="72" y="73"/>
                    <a:pt x="68" y="79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32" y="123"/>
                    <a:pt x="34" y="140"/>
                    <a:pt x="46" y="15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59" y="193"/>
                    <a:pt x="53" y="220"/>
                    <a:pt x="53" y="247"/>
                  </a:cubicBezTo>
                  <a:cubicBezTo>
                    <a:pt x="23" y="254"/>
                    <a:pt x="23" y="254"/>
                    <a:pt x="23" y="254"/>
                  </a:cubicBezTo>
                  <a:cubicBezTo>
                    <a:pt x="16" y="256"/>
                    <a:pt x="10" y="260"/>
                    <a:pt x="6" y="266"/>
                  </a:cubicBezTo>
                  <a:cubicBezTo>
                    <a:pt x="2" y="272"/>
                    <a:pt x="0" y="280"/>
                    <a:pt x="2" y="287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5" y="343"/>
                    <a:pt x="30" y="352"/>
                    <a:pt x="45" y="348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89" y="364"/>
                    <a:pt x="105" y="385"/>
                    <a:pt x="126" y="401"/>
                  </a:cubicBezTo>
                  <a:cubicBezTo>
                    <a:pt x="126" y="401"/>
                    <a:pt x="126" y="401"/>
                    <a:pt x="126" y="401"/>
                  </a:cubicBezTo>
                  <a:cubicBezTo>
                    <a:pt x="111" y="431"/>
                    <a:pt x="111" y="431"/>
                    <a:pt x="111" y="431"/>
                  </a:cubicBezTo>
                  <a:cubicBezTo>
                    <a:pt x="108" y="438"/>
                    <a:pt x="108" y="446"/>
                    <a:pt x="110" y="453"/>
                  </a:cubicBezTo>
                  <a:cubicBezTo>
                    <a:pt x="113" y="460"/>
                    <a:pt x="118" y="465"/>
                    <a:pt x="125" y="468"/>
                  </a:cubicBezTo>
                  <a:cubicBezTo>
                    <a:pt x="162" y="486"/>
                    <a:pt x="162" y="486"/>
                    <a:pt x="162" y="486"/>
                  </a:cubicBezTo>
                  <a:cubicBezTo>
                    <a:pt x="166" y="488"/>
                    <a:pt x="170" y="489"/>
                    <a:pt x="174" y="489"/>
                  </a:cubicBezTo>
                  <a:cubicBezTo>
                    <a:pt x="184" y="489"/>
                    <a:pt x="194" y="483"/>
                    <a:pt x="199" y="473"/>
                  </a:cubicBezTo>
                  <a:cubicBezTo>
                    <a:pt x="214" y="443"/>
                    <a:pt x="214" y="443"/>
                    <a:pt x="214" y="443"/>
                  </a:cubicBezTo>
                  <a:cubicBezTo>
                    <a:pt x="239" y="448"/>
                    <a:pt x="265" y="447"/>
                    <a:pt x="291" y="442"/>
                  </a:cubicBezTo>
                  <a:cubicBezTo>
                    <a:pt x="305" y="473"/>
                    <a:pt x="305" y="473"/>
                    <a:pt x="305" y="473"/>
                  </a:cubicBezTo>
                  <a:cubicBezTo>
                    <a:pt x="312" y="487"/>
                    <a:pt x="329" y="492"/>
                    <a:pt x="343" y="486"/>
                  </a:cubicBezTo>
                  <a:cubicBezTo>
                    <a:pt x="380" y="467"/>
                    <a:pt x="380" y="467"/>
                    <a:pt x="380" y="467"/>
                  </a:cubicBezTo>
                  <a:cubicBezTo>
                    <a:pt x="387" y="464"/>
                    <a:pt x="392" y="458"/>
                    <a:pt x="394" y="451"/>
                  </a:cubicBezTo>
                  <a:cubicBezTo>
                    <a:pt x="396" y="445"/>
                    <a:pt x="396" y="437"/>
                    <a:pt x="393" y="430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98" y="383"/>
                    <a:pt x="415" y="363"/>
                    <a:pt x="427" y="340"/>
                  </a:cubicBezTo>
                  <a:cubicBezTo>
                    <a:pt x="459" y="347"/>
                    <a:pt x="459" y="347"/>
                    <a:pt x="459" y="347"/>
                  </a:cubicBezTo>
                  <a:cubicBezTo>
                    <a:pt x="466" y="348"/>
                    <a:pt x="473" y="347"/>
                    <a:pt x="480" y="343"/>
                  </a:cubicBezTo>
                  <a:cubicBezTo>
                    <a:pt x="486" y="339"/>
                    <a:pt x="490" y="333"/>
                    <a:pt x="492" y="326"/>
                  </a:cubicBezTo>
                  <a:cubicBezTo>
                    <a:pt x="501" y="285"/>
                    <a:pt x="501" y="285"/>
                    <a:pt x="501" y="285"/>
                  </a:cubicBezTo>
                  <a:cubicBezTo>
                    <a:pt x="504" y="270"/>
                    <a:pt x="495" y="255"/>
                    <a:pt x="480" y="252"/>
                  </a:cubicBezTo>
                  <a:close/>
                  <a:moveTo>
                    <a:pt x="371" y="248"/>
                  </a:moveTo>
                  <a:cubicBezTo>
                    <a:pt x="371" y="314"/>
                    <a:pt x="317" y="368"/>
                    <a:pt x="251" y="368"/>
                  </a:cubicBezTo>
                  <a:cubicBezTo>
                    <a:pt x="186" y="368"/>
                    <a:pt x="132" y="314"/>
                    <a:pt x="132" y="248"/>
                  </a:cubicBezTo>
                  <a:cubicBezTo>
                    <a:pt x="132" y="182"/>
                    <a:pt x="186" y="129"/>
                    <a:pt x="251" y="129"/>
                  </a:cubicBezTo>
                  <a:cubicBezTo>
                    <a:pt x="317" y="129"/>
                    <a:pt x="371" y="182"/>
                    <a:pt x="371" y="2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6731929" y="4867548"/>
              <a:ext cx="236228" cy="236228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0613" y="2800907"/>
              <a:ext cx="765265" cy="746876"/>
            </a:xfrm>
            <a:custGeom>
              <a:avLst/>
              <a:gdLst>
                <a:gd name="T0" fmla="*/ 389 w 409"/>
                <a:gd name="T1" fmla="*/ 205 h 400"/>
                <a:gd name="T2" fmla="*/ 364 w 409"/>
                <a:gd name="T3" fmla="*/ 200 h 400"/>
                <a:gd name="T4" fmla="*/ 350 w 409"/>
                <a:gd name="T5" fmla="*/ 136 h 400"/>
                <a:gd name="T6" fmla="*/ 369 w 409"/>
                <a:gd name="T7" fmla="*/ 121 h 400"/>
                <a:gd name="T8" fmla="*/ 377 w 409"/>
                <a:gd name="T9" fmla="*/ 106 h 400"/>
                <a:gd name="T10" fmla="*/ 372 w 409"/>
                <a:gd name="T11" fmla="*/ 89 h 400"/>
                <a:gd name="T12" fmla="*/ 351 w 409"/>
                <a:gd name="T13" fmla="*/ 63 h 400"/>
                <a:gd name="T14" fmla="*/ 319 w 409"/>
                <a:gd name="T15" fmla="*/ 60 h 400"/>
                <a:gd name="T16" fmla="*/ 301 w 409"/>
                <a:gd name="T17" fmla="*/ 74 h 400"/>
                <a:gd name="T18" fmla="*/ 243 w 409"/>
                <a:gd name="T19" fmla="*/ 46 h 400"/>
                <a:gd name="T20" fmla="*/ 243 w 409"/>
                <a:gd name="T21" fmla="*/ 23 h 400"/>
                <a:gd name="T22" fmla="*/ 220 w 409"/>
                <a:gd name="T23" fmla="*/ 0 h 400"/>
                <a:gd name="T24" fmla="*/ 186 w 409"/>
                <a:gd name="T25" fmla="*/ 0 h 400"/>
                <a:gd name="T26" fmla="*/ 164 w 409"/>
                <a:gd name="T27" fmla="*/ 23 h 400"/>
                <a:gd name="T28" fmla="*/ 164 w 409"/>
                <a:gd name="T29" fmla="*/ 46 h 400"/>
                <a:gd name="T30" fmla="*/ 104 w 409"/>
                <a:gd name="T31" fmla="*/ 75 h 400"/>
                <a:gd name="T32" fmla="*/ 104 w 409"/>
                <a:gd name="T33" fmla="*/ 75 h 400"/>
                <a:gd name="T34" fmla="*/ 86 w 409"/>
                <a:gd name="T35" fmla="*/ 61 h 400"/>
                <a:gd name="T36" fmla="*/ 69 w 409"/>
                <a:gd name="T37" fmla="*/ 56 h 400"/>
                <a:gd name="T38" fmla="*/ 54 w 409"/>
                <a:gd name="T39" fmla="*/ 64 h 400"/>
                <a:gd name="T40" fmla="*/ 33 w 409"/>
                <a:gd name="T41" fmla="*/ 91 h 400"/>
                <a:gd name="T42" fmla="*/ 37 w 409"/>
                <a:gd name="T43" fmla="*/ 122 h 400"/>
                <a:gd name="T44" fmla="*/ 56 w 409"/>
                <a:gd name="T45" fmla="*/ 137 h 400"/>
                <a:gd name="T46" fmla="*/ 42 w 409"/>
                <a:gd name="T47" fmla="*/ 201 h 400"/>
                <a:gd name="T48" fmla="*/ 18 w 409"/>
                <a:gd name="T49" fmla="*/ 207 h 400"/>
                <a:gd name="T50" fmla="*/ 4 w 409"/>
                <a:gd name="T51" fmla="*/ 217 h 400"/>
                <a:gd name="T52" fmla="*/ 1 w 409"/>
                <a:gd name="T53" fmla="*/ 234 h 400"/>
                <a:gd name="T54" fmla="*/ 8 w 409"/>
                <a:gd name="T55" fmla="*/ 267 h 400"/>
                <a:gd name="T56" fmla="*/ 36 w 409"/>
                <a:gd name="T57" fmla="*/ 283 h 400"/>
                <a:gd name="T58" fmla="*/ 61 w 409"/>
                <a:gd name="T59" fmla="*/ 278 h 400"/>
                <a:gd name="T60" fmla="*/ 101 w 409"/>
                <a:gd name="T61" fmla="*/ 327 h 400"/>
                <a:gd name="T62" fmla="*/ 101 w 409"/>
                <a:gd name="T63" fmla="*/ 327 h 400"/>
                <a:gd name="T64" fmla="*/ 90 w 409"/>
                <a:gd name="T65" fmla="*/ 351 h 400"/>
                <a:gd name="T66" fmla="*/ 89 w 409"/>
                <a:gd name="T67" fmla="*/ 368 h 400"/>
                <a:gd name="T68" fmla="*/ 100 w 409"/>
                <a:gd name="T69" fmla="*/ 381 h 400"/>
                <a:gd name="T70" fmla="*/ 131 w 409"/>
                <a:gd name="T71" fmla="*/ 396 h 400"/>
                <a:gd name="T72" fmla="*/ 140 w 409"/>
                <a:gd name="T73" fmla="*/ 398 h 400"/>
                <a:gd name="T74" fmla="*/ 161 w 409"/>
                <a:gd name="T75" fmla="*/ 385 h 400"/>
                <a:gd name="T76" fmla="*/ 173 w 409"/>
                <a:gd name="T77" fmla="*/ 360 h 400"/>
                <a:gd name="T78" fmla="*/ 235 w 409"/>
                <a:gd name="T79" fmla="*/ 360 h 400"/>
                <a:gd name="T80" fmla="*/ 247 w 409"/>
                <a:gd name="T81" fmla="*/ 385 h 400"/>
                <a:gd name="T82" fmla="*/ 278 w 409"/>
                <a:gd name="T83" fmla="*/ 395 h 400"/>
                <a:gd name="T84" fmla="*/ 308 w 409"/>
                <a:gd name="T85" fmla="*/ 380 h 400"/>
                <a:gd name="T86" fmla="*/ 319 w 409"/>
                <a:gd name="T87" fmla="*/ 367 h 400"/>
                <a:gd name="T88" fmla="*/ 318 w 409"/>
                <a:gd name="T89" fmla="*/ 350 h 400"/>
                <a:gd name="T90" fmla="*/ 306 w 409"/>
                <a:gd name="T91" fmla="*/ 326 h 400"/>
                <a:gd name="T92" fmla="*/ 346 w 409"/>
                <a:gd name="T93" fmla="*/ 276 h 400"/>
                <a:gd name="T94" fmla="*/ 372 w 409"/>
                <a:gd name="T95" fmla="*/ 282 h 400"/>
                <a:gd name="T96" fmla="*/ 389 w 409"/>
                <a:gd name="T97" fmla="*/ 279 h 400"/>
                <a:gd name="T98" fmla="*/ 399 w 409"/>
                <a:gd name="T99" fmla="*/ 265 h 400"/>
                <a:gd name="T100" fmla="*/ 406 w 409"/>
                <a:gd name="T101" fmla="*/ 232 h 400"/>
                <a:gd name="T102" fmla="*/ 389 w 409"/>
                <a:gd name="T103" fmla="*/ 205 h 400"/>
                <a:gd name="T104" fmla="*/ 301 w 409"/>
                <a:gd name="T105" fmla="*/ 202 h 400"/>
                <a:gd name="T106" fmla="*/ 203 w 409"/>
                <a:gd name="T107" fmla="*/ 299 h 400"/>
                <a:gd name="T108" fmla="*/ 106 w 409"/>
                <a:gd name="T109" fmla="*/ 202 h 400"/>
                <a:gd name="T110" fmla="*/ 203 w 409"/>
                <a:gd name="T111" fmla="*/ 105 h 400"/>
                <a:gd name="T112" fmla="*/ 301 w 409"/>
                <a:gd name="T113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9" h="400">
                  <a:moveTo>
                    <a:pt x="389" y="205"/>
                  </a:moveTo>
                  <a:cubicBezTo>
                    <a:pt x="364" y="200"/>
                    <a:pt x="364" y="200"/>
                    <a:pt x="364" y="200"/>
                  </a:cubicBezTo>
                  <a:cubicBezTo>
                    <a:pt x="364" y="177"/>
                    <a:pt x="359" y="156"/>
                    <a:pt x="350" y="136"/>
                  </a:cubicBezTo>
                  <a:cubicBezTo>
                    <a:pt x="369" y="121"/>
                    <a:pt x="369" y="121"/>
                    <a:pt x="369" y="121"/>
                  </a:cubicBezTo>
                  <a:cubicBezTo>
                    <a:pt x="374" y="117"/>
                    <a:pt x="377" y="112"/>
                    <a:pt x="377" y="106"/>
                  </a:cubicBezTo>
                  <a:cubicBezTo>
                    <a:pt x="378" y="100"/>
                    <a:pt x="376" y="94"/>
                    <a:pt x="372" y="89"/>
                  </a:cubicBezTo>
                  <a:cubicBezTo>
                    <a:pt x="351" y="63"/>
                    <a:pt x="351" y="63"/>
                    <a:pt x="351" y="63"/>
                  </a:cubicBezTo>
                  <a:cubicBezTo>
                    <a:pt x="343" y="53"/>
                    <a:pt x="329" y="52"/>
                    <a:pt x="319" y="60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84" y="61"/>
                    <a:pt x="264" y="51"/>
                    <a:pt x="243" y="46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43" y="10"/>
                    <a:pt x="233" y="0"/>
                    <a:pt x="22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4" y="0"/>
                    <a:pt x="164" y="10"/>
                    <a:pt x="164" y="23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42" y="51"/>
                    <a:pt x="122" y="61"/>
                    <a:pt x="104" y="7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1" y="57"/>
                    <a:pt x="75" y="55"/>
                    <a:pt x="69" y="56"/>
                  </a:cubicBezTo>
                  <a:cubicBezTo>
                    <a:pt x="63" y="56"/>
                    <a:pt x="58" y="59"/>
                    <a:pt x="54" y="64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6" y="100"/>
                    <a:pt x="27" y="115"/>
                    <a:pt x="37" y="122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47" y="158"/>
                    <a:pt x="43" y="179"/>
                    <a:pt x="42" y="201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2" y="208"/>
                    <a:pt x="7" y="212"/>
                    <a:pt x="4" y="217"/>
                  </a:cubicBezTo>
                  <a:cubicBezTo>
                    <a:pt x="1" y="222"/>
                    <a:pt x="0" y="228"/>
                    <a:pt x="1" y="234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11" y="279"/>
                    <a:pt x="23" y="286"/>
                    <a:pt x="36" y="283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71" y="296"/>
                    <a:pt x="85" y="313"/>
                    <a:pt x="101" y="327"/>
                  </a:cubicBezTo>
                  <a:cubicBezTo>
                    <a:pt x="101" y="327"/>
                    <a:pt x="101" y="327"/>
                    <a:pt x="101" y="327"/>
                  </a:cubicBezTo>
                  <a:cubicBezTo>
                    <a:pt x="90" y="351"/>
                    <a:pt x="90" y="351"/>
                    <a:pt x="90" y="351"/>
                  </a:cubicBezTo>
                  <a:cubicBezTo>
                    <a:pt x="87" y="356"/>
                    <a:pt x="87" y="363"/>
                    <a:pt x="89" y="368"/>
                  </a:cubicBezTo>
                  <a:cubicBezTo>
                    <a:pt x="91" y="374"/>
                    <a:pt x="95" y="378"/>
                    <a:pt x="100" y="381"/>
                  </a:cubicBezTo>
                  <a:cubicBezTo>
                    <a:pt x="131" y="396"/>
                    <a:pt x="131" y="396"/>
                    <a:pt x="131" y="396"/>
                  </a:cubicBezTo>
                  <a:cubicBezTo>
                    <a:pt x="134" y="397"/>
                    <a:pt x="137" y="398"/>
                    <a:pt x="140" y="398"/>
                  </a:cubicBezTo>
                  <a:cubicBezTo>
                    <a:pt x="149" y="398"/>
                    <a:pt x="157" y="393"/>
                    <a:pt x="161" y="385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93" y="364"/>
                    <a:pt x="215" y="364"/>
                    <a:pt x="235" y="360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3" y="396"/>
                    <a:pt x="266" y="400"/>
                    <a:pt x="278" y="395"/>
                  </a:cubicBezTo>
                  <a:cubicBezTo>
                    <a:pt x="308" y="380"/>
                    <a:pt x="308" y="380"/>
                    <a:pt x="308" y="380"/>
                  </a:cubicBezTo>
                  <a:cubicBezTo>
                    <a:pt x="313" y="377"/>
                    <a:pt x="317" y="373"/>
                    <a:pt x="319" y="367"/>
                  </a:cubicBezTo>
                  <a:cubicBezTo>
                    <a:pt x="321" y="362"/>
                    <a:pt x="321" y="355"/>
                    <a:pt x="318" y="350"/>
                  </a:cubicBezTo>
                  <a:cubicBezTo>
                    <a:pt x="306" y="326"/>
                    <a:pt x="306" y="326"/>
                    <a:pt x="306" y="326"/>
                  </a:cubicBezTo>
                  <a:cubicBezTo>
                    <a:pt x="323" y="312"/>
                    <a:pt x="336" y="295"/>
                    <a:pt x="346" y="276"/>
                  </a:cubicBezTo>
                  <a:cubicBezTo>
                    <a:pt x="372" y="282"/>
                    <a:pt x="372" y="282"/>
                    <a:pt x="372" y="282"/>
                  </a:cubicBezTo>
                  <a:cubicBezTo>
                    <a:pt x="378" y="283"/>
                    <a:pt x="384" y="282"/>
                    <a:pt x="389" y="279"/>
                  </a:cubicBezTo>
                  <a:cubicBezTo>
                    <a:pt x="394" y="276"/>
                    <a:pt x="397" y="271"/>
                    <a:pt x="399" y="265"/>
                  </a:cubicBezTo>
                  <a:cubicBezTo>
                    <a:pt x="406" y="232"/>
                    <a:pt x="406" y="232"/>
                    <a:pt x="406" y="232"/>
                  </a:cubicBezTo>
                  <a:cubicBezTo>
                    <a:pt x="409" y="220"/>
                    <a:pt x="401" y="208"/>
                    <a:pt x="389" y="205"/>
                  </a:cubicBezTo>
                  <a:close/>
                  <a:moveTo>
                    <a:pt x="301" y="202"/>
                  </a:moveTo>
                  <a:cubicBezTo>
                    <a:pt x="301" y="256"/>
                    <a:pt x="257" y="299"/>
                    <a:pt x="203" y="299"/>
                  </a:cubicBezTo>
                  <a:cubicBezTo>
                    <a:pt x="150" y="299"/>
                    <a:pt x="106" y="256"/>
                    <a:pt x="106" y="202"/>
                  </a:cubicBezTo>
                  <a:cubicBezTo>
                    <a:pt x="106" y="148"/>
                    <a:pt x="150" y="105"/>
                    <a:pt x="203" y="105"/>
                  </a:cubicBezTo>
                  <a:cubicBezTo>
                    <a:pt x="257" y="105"/>
                    <a:pt x="301" y="149"/>
                    <a:pt x="301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124935" y="3082401"/>
              <a:ext cx="192377" cy="190963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3546389" y="3915564"/>
              <a:ext cx="895403" cy="872770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Freeform 6"/>
          <p:cNvSpPr/>
          <p:nvPr/>
        </p:nvSpPr>
        <p:spPr bwMode="auto">
          <a:xfrm>
            <a:off x="1507966" y="3662941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577867" y="3791578"/>
            <a:ext cx="1810184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1507966" y="4923255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577867" y="5051892"/>
            <a:ext cx="1810184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Freeform 6"/>
          <p:cNvSpPr/>
          <p:nvPr/>
        </p:nvSpPr>
        <p:spPr bwMode="auto">
          <a:xfrm flipH="1">
            <a:off x="8600778" y="3662941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921451" y="3791578"/>
            <a:ext cx="1810184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4" name="Freeform 6"/>
          <p:cNvSpPr/>
          <p:nvPr/>
        </p:nvSpPr>
        <p:spPr bwMode="auto">
          <a:xfrm flipH="1">
            <a:off x="8592673" y="4891819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913346" y="5020456"/>
            <a:ext cx="1810184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507966" y="2394543"/>
            <a:ext cx="2116554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577867" y="2523180"/>
            <a:ext cx="1810184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Freeform 6"/>
          <p:cNvSpPr/>
          <p:nvPr/>
        </p:nvSpPr>
        <p:spPr bwMode="auto">
          <a:xfrm flipH="1">
            <a:off x="8600778" y="2394543"/>
            <a:ext cx="211655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8921451" y="2523180"/>
            <a:ext cx="1810184" cy="692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en-US" sz="14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 rot="1855731">
            <a:off x="2237825" y="1970759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407858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414366" y="2983732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98"/>
          <p:cNvSpPr txBox="1"/>
          <p:nvPr/>
        </p:nvSpPr>
        <p:spPr>
          <a:xfrm>
            <a:off x="4307457" y="2552868"/>
            <a:ext cx="122719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503"/>
          <p:cNvSpPr txBox="1"/>
          <p:nvPr/>
        </p:nvSpPr>
        <p:spPr>
          <a:xfrm>
            <a:off x="2289142" y="307378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 rot="1855731">
            <a:off x="2237825" y="4058991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407858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414366" y="5071964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98"/>
          <p:cNvSpPr txBox="1"/>
          <p:nvPr/>
        </p:nvSpPr>
        <p:spPr>
          <a:xfrm>
            <a:off x="4307457" y="4641100"/>
            <a:ext cx="122719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503"/>
          <p:cNvSpPr txBox="1"/>
          <p:nvPr/>
        </p:nvSpPr>
        <p:spPr>
          <a:xfrm>
            <a:off x="2289142" y="5162012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5"/>
          <p:cNvSpPr/>
          <p:nvPr/>
        </p:nvSpPr>
        <p:spPr bwMode="auto">
          <a:xfrm rot="1855731">
            <a:off x="6558305" y="1970759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407858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734846" y="2983732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98"/>
          <p:cNvSpPr txBox="1"/>
          <p:nvPr/>
        </p:nvSpPr>
        <p:spPr>
          <a:xfrm>
            <a:off x="8627937" y="2552868"/>
            <a:ext cx="122719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503"/>
          <p:cNvSpPr txBox="1"/>
          <p:nvPr/>
        </p:nvSpPr>
        <p:spPr>
          <a:xfrm>
            <a:off x="6609622" y="307378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 rot="1855731">
            <a:off x="6558305" y="4058991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407858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734846" y="5071964"/>
            <a:ext cx="3428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98"/>
          <p:cNvSpPr txBox="1"/>
          <p:nvPr/>
        </p:nvSpPr>
        <p:spPr>
          <a:xfrm>
            <a:off x="8627937" y="4641100"/>
            <a:ext cx="122719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503"/>
          <p:cNvSpPr txBox="1"/>
          <p:nvPr/>
        </p:nvSpPr>
        <p:spPr>
          <a:xfrm>
            <a:off x="6609622" y="5162012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496910" y="2041939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2485688" y="4130171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6773959" y="4146607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6803299" y="2042277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5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76962" y="1877593"/>
            <a:ext cx="10564500" cy="4490962"/>
            <a:chOff x="539025" y="1555970"/>
            <a:chExt cx="11669310" cy="496061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841715" y="2147102"/>
              <a:ext cx="503728" cy="3715938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 flipV="1">
              <a:off x="1343311" y="4650544"/>
              <a:ext cx="4681057" cy="16838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sp>
          <p:nvSpPr>
            <p:cNvPr id="13" name="任意多边形 38"/>
            <p:cNvSpPr/>
            <p:nvPr/>
          </p:nvSpPr>
          <p:spPr>
            <a:xfrm>
              <a:off x="1694701" y="2387237"/>
              <a:ext cx="4329668" cy="3271406"/>
            </a:xfrm>
            <a:custGeom>
              <a:avLst/>
              <a:gdLst>
                <a:gd name="connsiteX0" fmla="*/ 0 w 3381829"/>
                <a:gd name="connsiteY0" fmla="*/ 1814286 h 2554514"/>
                <a:gd name="connsiteX1" fmla="*/ 1059543 w 3381829"/>
                <a:gd name="connsiteY1" fmla="*/ 0 h 2554514"/>
                <a:gd name="connsiteX2" fmla="*/ 3251200 w 3381829"/>
                <a:gd name="connsiteY2" fmla="*/ 246743 h 2554514"/>
                <a:gd name="connsiteX3" fmla="*/ 3381829 w 3381829"/>
                <a:gd name="connsiteY3" fmla="*/ 2148114 h 2554514"/>
                <a:gd name="connsiteX4" fmla="*/ 1335315 w 3381829"/>
                <a:gd name="connsiteY4" fmla="*/ 2554514 h 2554514"/>
                <a:gd name="connsiteX5" fmla="*/ 0 w 3381829"/>
                <a:gd name="connsiteY5" fmla="*/ 1814286 h 255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1829" h="2554514">
                  <a:moveTo>
                    <a:pt x="0" y="1814286"/>
                  </a:moveTo>
                  <a:lnTo>
                    <a:pt x="1059543" y="0"/>
                  </a:lnTo>
                  <a:lnTo>
                    <a:pt x="3251200" y="246743"/>
                  </a:lnTo>
                  <a:lnTo>
                    <a:pt x="3381829" y="2148114"/>
                  </a:lnTo>
                  <a:lnTo>
                    <a:pt x="1335315" y="2554514"/>
                  </a:lnTo>
                  <a:lnTo>
                    <a:pt x="0" y="1814286"/>
                  </a:lnTo>
                  <a:close/>
                </a:path>
              </a:pathLst>
            </a:cu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7810834" y="1731750"/>
              <a:ext cx="3623062" cy="696547"/>
            </a:xfrm>
            <a:prstGeom prst="rect">
              <a:avLst/>
            </a:prstGeom>
            <a:noFill/>
          </p:spPr>
          <p:txBody>
            <a:bodyPr wrap="square" lIns="136822" tIns="68411" rIns="136822" bIns="68411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7810834" y="2570047"/>
              <a:ext cx="4397501" cy="104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6822" tIns="68411" rIns="136822" bIns="68411">
              <a:spAutoFit/>
            </a:bodyPr>
            <a:lstStyle/>
            <a:p>
              <a:pPr lvl="0"/>
              <a:r>
                <a:rPr lang="en-US" sz="105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sz="1050" dirty="0" err="1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title.Click</a:t>
              </a:r>
              <a:r>
                <a:rPr lang="en-US" sz="105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050" dirty="0" err="1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title.Click</a:t>
              </a:r>
              <a:r>
                <a:rPr lang="en-US" sz="105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050" dirty="0" err="1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title.Click</a:t>
              </a:r>
              <a:r>
                <a:rPr lang="en-US" sz="105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050" dirty="0" err="1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title.Click</a:t>
              </a:r>
              <a:r>
                <a:rPr lang="en-US" sz="105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 here to add content that matches the title.</a:t>
              </a:r>
              <a:endParaRPr sz="105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33471" y="4833724"/>
              <a:ext cx="4374864" cy="866528"/>
            </a:xfrm>
            <a:prstGeom prst="rect">
              <a:avLst/>
            </a:prstGeom>
          </p:spPr>
          <p:txBody>
            <a:bodyPr wrap="square" lIns="136822" tIns="68411" rIns="136822" bIns="68411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39025" y="4043997"/>
              <a:ext cx="1579293" cy="1579453"/>
              <a:chOff x="596358" y="4310867"/>
              <a:chExt cx="1845628" cy="184581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96358" y="4310867"/>
                <a:ext cx="1845628" cy="1845816"/>
              </a:xfrm>
              <a:prstGeom prst="ellipse">
                <a:avLst/>
              </a:prstGeom>
              <a:solidFill>
                <a:srgbClr val="407858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TextBox 44"/>
              <p:cNvSpPr txBox="1"/>
              <p:nvPr/>
            </p:nvSpPr>
            <p:spPr>
              <a:xfrm>
                <a:off x="954179" y="4918982"/>
                <a:ext cx="1169538" cy="59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134224" y="1555970"/>
              <a:ext cx="1886351" cy="1886541"/>
              <a:chOff x="5165666" y="1796946"/>
              <a:chExt cx="2204467" cy="220469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165666" y="1796946"/>
                <a:ext cx="2204467" cy="2204690"/>
              </a:xfrm>
              <a:prstGeom prst="ellipse">
                <a:avLst/>
              </a:prstGeom>
              <a:solidFill>
                <a:srgbClr val="407858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TextBox 49"/>
              <p:cNvSpPr txBox="1"/>
              <p:nvPr/>
            </p:nvSpPr>
            <p:spPr>
              <a:xfrm>
                <a:off x="5706708" y="2622292"/>
                <a:ext cx="1169537" cy="595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642475" y="4481112"/>
              <a:ext cx="1477897" cy="1478046"/>
              <a:chOff x="5708358" y="4756533"/>
              <a:chExt cx="1727131" cy="1727306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708358" y="4756533"/>
                <a:ext cx="1727131" cy="1727306"/>
              </a:xfrm>
              <a:prstGeom prst="ellipse">
                <a:avLst/>
              </a:prstGeom>
              <a:solidFill>
                <a:srgbClr val="407858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TextBox 54"/>
              <p:cNvSpPr txBox="1"/>
              <p:nvPr/>
            </p:nvSpPr>
            <p:spPr>
              <a:xfrm>
                <a:off x="5994739" y="5351029"/>
                <a:ext cx="1169537" cy="595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752124" y="5251472"/>
              <a:ext cx="1264985" cy="1265111"/>
              <a:chOff x="2835960" y="5544849"/>
              <a:chExt cx="1478312" cy="147846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835960" y="5544849"/>
                <a:ext cx="1478312" cy="1478461"/>
              </a:xfrm>
              <a:prstGeom prst="ellipse">
                <a:avLst/>
              </a:prstGeom>
              <a:solidFill>
                <a:srgbClr val="407858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TextBox 59"/>
              <p:cNvSpPr txBox="1"/>
              <p:nvPr/>
            </p:nvSpPr>
            <p:spPr>
              <a:xfrm>
                <a:off x="2986592" y="5989224"/>
                <a:ext cx="1169536" cy="595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362442" y="1667782"/>
              <a:ext cx="958546" cy="958644"/>
              <a:chOff x="2472118" y="1986998"/>
              <a:chExt cx="1120195" cy="112031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472118" y="1986998"/>
                <a:ext cx="1120195" cy="1120310"/>
              </a:xfrm>
              <a:prstGeom prst="ellipse">
                <a:avLst/>
              </a:prstGeom>
              <a:solidFill>
                <a:srgbClr val="407858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TextBox 64"/>
              <p:cNvSpPr txBox="1"/>
              <p:nvPr/>
            </p:nvSpPr>
            <p:spPr>
              <a:xfrm>
                <a:off x="2637479" y="2297035"/>
                <a:ext cx="780520" cy="39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32244" y="1500069"/>
            <a:ext cx="1179252" cy="32736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000" b="1" dirty="0">
                <a:solidFill>
                  <a:srgbClr val="407858"/>
                </a:solidFill>
                <a:cs typeface="+mn-ea"/>
                <a:sym typeface="+mn-lt"/>
              </a:rPr>
              <a:t>PART THREE</a:t>
            </a:r>
            <a:endParaRPr lang="zh-CN" altLang="en-US" sz="4000" b="1" dirty="0">
              <a:solidFill>
                <a:srgbClr val="407858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5400000">
            <a:off x="1964725" y="2447329"/>
            <a:ext cx="3657599" cy="1379150"/>
            <a:chOff x="1921302" y="1545658"/>
            <a:chExt cx="8426114" cy="3621241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1921302" y="4790877"/>
              <a:ext cx="8426114" cy="376022"/>
              <a:chOff x="-2171696" y="2246911"/>
              <a:chExt cx="86690873" cy="3868656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16200000">
                <a:off x="41173741" y="-38118428"/>
                <a:ext cx="0" cy="86690873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 flipH="1">
              <a:off x="1950562" y="1545658"/>
              <a:ext cx="8221307" cy="3621241"/>
              <a:chOff x="1558340" y="747372"/>
              <a:chExt cx="8221307" cy="3621241"/>
            </a:xfrm>
          </p:grpSpPr>
          <p:grpSp>
            <p:nvGrpSpPr>
              <p:cNvPr id="18" name="组合 17"/>
              <p:cNvGrpSpPr/>
              <p:nvPr/>
            </p:nvGrpSpPr>
            <p:grpSpPr>
              <a:xfrm flipH="1" flipV="1">
                <a:off x="1558340" y="747372"/>
                <a:ext cx="8221307" cy="376022"/>
                <a:chOff x="-1870662" y="2246911"/>
                <a:chExt cx="84583757" cy="3868656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rot="5400000" flipV="1">
                  <a:off x="40421217" y="-37064867"/>
                  <a:ext cx="0" cy="84583757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组合 27"/>
          <p:cNvGrpSpPr/>
          <p:nvPr/>
        </p:nvGrpSpPr>
        <p:grpSpPr>
          <a:xfrm>
            <a:off x="5022917" y="2382656"/>
            <a:ext cx="4292073" cy="1322911"/>
            <a:chOff x="4998506" y="2901141"/>
            <a:chExt cx="4292073" cy="1322911"/>
          </a:xfrm>
        </p:grpSpPr>
        <p:sp>
          <p:nvSpPr>
            <p:cNvPr id="29" name="矩形 28"/>
            <p:cNvSpPr/>
            <p:nvPr/>
          </p:nvSpPr>
          <p:spPr>
            <a:xfrm>
              <a:off x="4998506" y="2901141"/>
              <a:ext cx="429207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48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48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66808" y="3674991"/>
              <a:ext cx="3805692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50007" y="2101866"/>
            <a:ext cx="4695682" cy="1897616"/>
            <a:chOff x="3498335" y="1529662"/>
            <a:chExt cx="5252281" cy="3794005"/>
          </a:xfrm>
          <a:solidFill>
            <a:srgbClr val="407858"/>
          </a:solidFill>
        </p:grpSpPr>
        <p:grpSp>
          <p:nvGrpSpPr>
            <p:cNvPr id="32" name="组合 31"/>
            <p:cNvGrpSpPr/>
            <p:nvPr/>
          </p:nvGrpSpPr>
          <p:grpSpPr>
            <a:xfrm rot="16200000">
              <a:off x="3979666" y="1048331"/>
              <a:ext cx="3794005" cy="4756667"/>
              <a:chOff x="5591515" y="1114424"/>
              <a:chExt cx="2276928" cy="1077233"/>
            </a:xfrm>
            <a:grpFill/>
          </p:grpSpPr>
          <p:sp>
            <p:nvSpPr>
              <p:cNvPr id="37" name="矩形 36"/>
              <p:cNvSpPr/>
              <p:nvPr/>
            </p:nvSpPr>
            <p:spPr>
              <a:xfrm>
                <a:off x="5591515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849699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6200000">
                <a:off x="6703945" y="1994"/>
                <a:ext cx="45719" cy="2270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5400000" flipH="1">
              <a:off x="6340186" y="2913238"/>
              <a:ext cx="3794005" cy="1026854"/>
              <a:chOff x="5591515" y="1114424"/>
              <a:chExt cx="2276928" cy="1077233"/>
            </a:xfrm>
            <a:grpFill/>
          </p:grpSpPr>
          <p:sp>
            <p:nvSpPr>
              <p:cNvPr id="34" name="矩形 33"/>
              <p:cNvSpPr/>
              <p:nvPr/>
            </p:nvSpPr>
            <p:spPr>
              <a:xfrm>
                <a:off x="5591515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849699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16200000">
                <a:off x="6703945" y="1994"/>
                <a:ext cx="45719" cy="2270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圆角矩形 18"/>
          <p:cNvSpPr>
            <a:spLocks noChangeAspect="1"/>
          </p:cNvSpPr>
          <p:nvPr/>
        </p:nvSpPr>
        <p:spPr>
          <a:xfrm>
            <a:off x="1267327" y="2292159"/>
            <a:ext cx="540000" cy="540000"/>
          </a:xfrm>
          <a:prstGeom prst="roundRect">
            <a:avLst>
              <a:gd name="adj" fmla="val 30000"/>
            </a:avLst>
          </a:prstGeom>
          <a:solidFill>
            <a:srgbClr val="407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19"/>
          <p:cNvSpPr>
            <a:spLocks noChangeAspect="1"/>
          </p:cNvSpPr>
          <p:nvPr/>
        </p:nvSpPr>
        <p:spPr>
          <a:xfrm>
            <a:off x="1267327" y="3281265"/>
            <a:ext cx="540000" cy="540000"/>
          </a:xfrm>
          <a:prstGeom prst="roundRect">
            <a:avLst>
              <a:gd name="adj" fmla="val 30000"/>
            </a:avLst>
          </a:prstGeom>
          <a:solidFill>
            <a:srgbClr val="407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20"/>
          <p:cNvSpPr>
            <a:spLocks noChangeAspect="1"/>
          </p:cNvSpPr>
          <p:nvPr/>
        </p:nvSpPr>
        <p:spPr>
          <a:xfrm>
            <a:off x="1267327" y="4264477"/>
            <a:ext cx="540000" cy="540000"/>
          </a:xfrm>
          <a:prstGeom prst="roundRect">
            <a:avLst>
              <a:gd name="adj" fmla="val 30000"/>
            </a:avLst>
          </a:prstGeom>
          <a:solidFill>
            <a:srgbClr val="407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21"/>
          <p:cNvSpPr>
            <a:spLocks noChangeAspect="1"/>
          </p:cNvSpPr>
          <p:nvPr/>
        </p:nvSpPr>
        <p:spPr>
          <a:xfrm>
            <a:off x="1267327" y="5247689"/>
            <a:ext cx="540000" cy="540000"/>
          </a:xfrm>
          <a:prstGeom prst="roundRect">
            <a:avLst>
              <a:gd name="adj" fmla="val 30000"/>
            </a:avLst>
          </a:prstGeom>
          <a:solidFill>
            <a:srgbClr val="407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42668" y="2292159"/>
            <a:ext cx="3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42668" y="3281265"/>
            <a:ext cx="3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42668" y="4264477"/>
            <a:ext cx="3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42668" y="5247689"/>
            <a:ext cx="341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KSO_Shape"/>
          <p:cNvSpPr>
            <a:spLocks noChangeAspect="1"/>
          </p:cNvSpPr>
          <p:nvPr/>
        </p:nvSpPr>
        <p:spPr bwMode="auto">
          <a:xfrm>
            <a:off x="1357327" y="2382159"/>
            <a:ext cx="360000" cy="360000"/>
          </a:xfrm>
          <a:custGeom>
            <a:avLst/>
            <a:gdLst>
              <a:gd name="T0" fmla="*/ 1665347 w 2276475"/>
              <a:gd name="T1" fmla="*/ 841942 h 2276475"/>
              <a:gd name="T2" fmla="*/ 1695902 w 2276475"/>
              <a:gd name="T3" fmla="*/ 899243 h 2276475"/>
              <a:gd name="T4" fmla="*/ 1676772 w 2276475"/>
              <a:gd name="T5" fmla="*/ 962379 h 2276475"/>
              <a:gd name="T6" fmla="*/ 1619649 w 2276475"/>
              <a:gd name="T7" fmla="*/ 993151 h 2276475"/>
              <a:gd name="T8" fmla="*/ 1556149 w 2276475"/>
              <a:gd name="T9" fmla="*/ 974051 h 2276475"/>
              <a:gd name="T10" fmla="*/ 1525329 w 2276475"/>
              <a:gd name="T11" fmla="*/ 916751 h 2276475"/>
              <a:gd name="T12" fmla="*/ 1544459 w 2276475"/>
              <a:gd name="T13" fmla="*/ 853614 h 2276475"/>
              <a:gd name="T14" fmla="*/ 1601848 w 2276475"/>
              <a:gd name="T15" fmla="*/ 822842 h 2276475"/>
              <a:gd name="T16" fmla="*/ 892720 w 2276475"/>
              <a:gd name="T17" fmla="*/ 924611 h 2276475"/>
              <a:gd name="T18" fmla="*/ 799728 w 2276475"/>
              <a:gd name="T19" fmla="*/ 714470 h 2276475"/>
              <a:gd name="T20" fmla="*/ 839316 w 2276475"/>
              <a:gd name="T21" fmla="*/ 796667 h 2276475"/>
              <a:gd name="T22" fmla="*/ 801854 w 2276475"/>
              <a:gd name="T23" fmla="*/ 926478 h 2276475"/>
              <a:gd name="T24" fmla="*/ 634469 w 2276475"/>
              <a:gd name="T25" fmla="*/ 1048575 h 2276475"/>
              <a:gd name="T26" fmla="*/ 778473 w 2276475"/>
              <a:gd name="T27" fmla="*/ 856518 h 2276475"/>
              <a:gd name="T28" fmla="*/ 767314 w 2276475"/>
              <a:gd name="T29" fmla="*/ 760756 h 2276475"/>
              <a:gd name="T30" fmla="*/ 665555 w 2276475"/>
              <a:gd name="T31" fmla="*/ 751445 h 2276475"/>
              <a:gd name="T32" fmla="*/ 678042 w 2276475"/>
              <a:gd name="T33" fmla="*/ 694786 h 2276475"/>
              <a:gd name="T34" fmla="*/ 1310715 w 2276475"/>
              <a:gd name="T35" fmla="*/ 813778 h 2276475"/>
              <a:gd name="T36" fmla="*/ 1397931 w 2276475"/>
              <a:gd name="T37" fmla="*/ 804995 h 2276475"/>
              <a:gd name="T38" fmla="*/ 1449359 w 2276475"/>
              <a:gd name="T39" fmla="*/ 864347 h 2276475"/>
              <a:gd name="T40" fmla="*/ 1404558 w 2276475"/>
              <a:gd name="T41" fmla="*/ 907464 h 2276475"/>
              <a:gd name="T42" fmla="*/ 1370362 w 2276475"/>
              <a:gd name="T43" fmla="*/ 853967 h 2276475"/>
              <a:gd name="T44" fmla="*/ 1295604 w 2276475"/>
              <a:gd name="T45" fmla="*/ 872066 h 2276475"/>
              <a:gd name="T46" fmla="*/ 395199 w 2276475"/>
              <a:gd name="T47" fmla="*/ 499761 h 2276475"/>
              <a:gd name="T48" fmla="*/ 462659 w 2276475"/>
              <a:gd name="T49" fmla="*/ 938864 h 2276475"/>
              <a:gd name="T50" fmla="*/ 354033 w 2276475"/>
              <a:gd name="T51" fmla="*/ 990931 h 2276475"/>
              <a:gd name="T52" fmla="*/ 497452 w 2276475"/>
              <a:gd name="T53" fmla="*/ 1186177 h 2276475"/>
              <a:gd name="T54" fmla="*/ 798633 w 2276475"/>
              <a:gd name="T55" fmla="*/ 1479710 h 2276475"/>
              <a:gd name="T56" fmla="*/ 946035 w 2276475"/>
              <a:gd name="T57" fmla="*/ 1558605 h 2276475"/>
              <a:gd name="T58" fmla="*/ 995967 w 2276475"/>
              <a:gd name="T59" fmla="*/ 1430034 h 2276475"/>
              <a:gd name="T60" fmla="*/ 1420382 w 2276475"/>
              <a:gd name="T61" fmla="*/ 1537885 h 2276475"/>
              <a:gd name="T62" fmla="*/ 1382667 w 2276475"/>
              <a:gd name="T63" fmla="*/ 1902609 h 2276475"/>
              <a:gd name="T64" fmla="*/ 1091049 w 2276475"/>
              <a:gd name="T65" fmla="*/ 1858513 h 2276475"/>
              <a:gd name="T66" fmla="*/ 793852 w 2276475"/>
              <a:gd name="T67" fmla="*/ 1745085 h 2276475"/>
              <a:gd name="T68" fmla="*/ 461597 w 2276475"/>
              <a:gd name="T69" fmla="*/ 1522212 h 2276475"/>
              <a:gd name="T70" fmla="*/ 192819 w 2276475"/>
              <a:gd name="T71" fmla="*/ 1204505 h 2276475"/>
              <a:gd name="T72" fmla="*/ 55774 w 2276475"/>
              <a:gd name="T73" fmla="*/ 893440 h 2276475"/>
              <a:gd name="T74" fmla="*/ 531 w 2276475"/>
              <a:gd name="T75" fmla="*/ 575734 h 2276475"/>
              <a:gd name="T76" fmla="*/ 39307 w 2276475"/>
              <a:gd name="T77" fmla="*/ 485947 h 2276475"/>
              <a:gd name="T78" fmla="*/ 1085346 w 2276475"/>
              <a:gd name="T79" fmla="*/ 221054 h 2276475"/>
              <a:gd name="T80" fmla="*/ 1123871 w 2276475"/>
              <a:gd name="T81" fmla="*/ 272864 h 2276475"/>
              <a:gd name="T82" fmla="*/ 1114306 w 2276475"/>
              <a:gd name="T83" fmla="*/ 338755 h 2276475"/>
              <a:gd name="T84" fmla="*/ 1062496 w 2276475"/>
              <a:gd name="T85" fmla="*/ 377280 h 2276475"/>
              <a:gd name="T86" fmla="*/ 996340 w 2276475"/>
              <a:gd name="T87" fmla="*/ 367715 h 2276475"/>
              <a:gd name="T88" fmla="*/ 957814 w 2276475"/>
              <a:gd name="T89" fmla="*/ 315905 h 2276475"/>
              <a:gd name="T90" fmla="*/ 967645 w 2276475"/>
              <a:gd name="T91" fmla="*/ 249748 h 2276475"/>
              <a:gd name="T92" fmla="*/ 1019454 w 2276475"/>
              <a:gd name="T93" fmla="*/ 211223 h 2276475"/>
              <a:gd name="T94" fmla="*/ 1252615 w 2276475"/>
              <a:gd name="T95" fmla="*/ 30831 h 2276475"/>
              <a:gd name="T96" fmla="*/ 1561933 w 2276475"/>
              <a:gd name="T97" fmla="*/ 184188 h 2276475"/>
              <a:gd name="T98" fmla="*/ 1793656 w 2276475"/>
              <a:gd name="T99" fmla="*/ 453693 h 2276475"/>
              <a:gd name="T100" fmla="*/ 1898623 w 2276475"/>
              <a:gd name="T101" fmla="*/ 778215 h 2276475"/>
              <a:gd name="T102" fmla="*/ 1874440 w 2276475"/>
              <a:gd name="T103" fmla="*/ 1115229 h 2276475"/>
              <a:gd name="T104" fmla="*/ 1720844 w 2276475"/>
              <a:gd name="T105" fmla="*/ 1424603 h 2276475"/>
              <a:gd name="T106" fmla="*/ 1665571 w 2276475"/>
              <a:gd name="T107" fmla="*/ 1264335 h 2276475"/>
              <a:gd name="T108" fmla="*/ 1761236 w 2276475"/>
              <a:gd name="T109" fmla="*/ 991374 h 2276475"/>
              <a:gd name="T110" fmla="*/ 1747684 w 2276475"/>
              <a:gd name="T111" fmla="*/ 705922 h 2276475"/>
              <a:gd name="T112" fmla="*/ 1624648 w 2276475"/>
              <a:gd name="T113" fmla="*/ 441467 h 2276475"/>
              <a:gd name="T114" fmla="*/ 1401428 w 2276475"/>
              <a:gd name="T115" fmla="*/ 239471 h 2276475"/>
              <a:gd name="T116" fmla="*/ 1128516 w 2276475"/>
              <a:gd name="T117" fmla="*/ 143789 h 2276475"/>
              <a:gd name="T118" fmla="*/ 842849 w 2276475"/>
              <a:gd name="T119" fmla="*/ 157344 h 2276475"/>
              <a:gd name="T120" fmla="*/ 578705 w 2276475"/>
              <a:gd name="T121" fmla="*/ 280668 h 2276475"/>
              <a:gd name="T122" fmla="*/ 552930 w 2276475"/>
              <a:gd name="T123" fmla="*/ 133690 h 2276475"/>
              <a:gd name="T124" fmla="*/ 873408 w 2276475"/>
              <a:gd name="T125" fmla="*/ 12492 h 2276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2276475">
                <a:moveTo>
                  <a:pt x="1919288" y="982662"/>
                </a:moveTo>
                <a:lnTo>
                  <a:pt x="1924685" y="982662"/>
                </a:lnTo>
                <a:lnTo>
                  <a:pt x="1929765" y="982662"/>
                </a:lnTo>
                <a:lnTo>
                  <a:pt x="1935480" y="983296"/>
                </a:lnTo>
                <a:lnTo>
                  <a:pt x="1940560" y="983930"/>
                </a:lnTo>
                <a:lnTo>
                  <a:pt x="1945323" y="984564"/>
                </a:lnTo>
                <a:lnTo>
                  <a:pt x="1950403" y="986149"/>
                </a:lnTo>
                <a:lnTo>
                  <a:pt x="1955165" y="987100"/>
                </a:lnTo>
                <a:lnTo>
                  <a:pt x="1959610" y="989002"/>
                </a:lnTo>
                <a:lnTo>
                  <a:pt x="1964373" y="990904"/>
                </a:lnTo>
                <a:lnTo>
                  <a:pt x="1969135" y="992489"/>
                </a:lnTo>
                <a:lnTo>
                  <a:pt x="1973580" y="995025"/>
                </a:lnTo>
                <a:lnTo>
                  <a:pt x="1977708" y="997245"/>
                </a:lnTo>
                <a:lnTo>
                  <a:pt x="1981835" y="1000415"/>
                </a:lnTo>
                <a:lnTo>
                  <a:pt x="1985963" y="1003268"/>
                </a:lnTo>
                <a:lnTo>
                  <a:pt x="1990090" y="1006121"/>
                </a:lnTo>
                <a:lnTo>
                  <a:pt x="1993583" y="1009291"/>
                </a:lnTo>
                <a:lnTo>
                  <a:pt x="1997075" y="1012778"/>
                </a:lnTo>
                <a:lnTo>
                  <a:pt x="2000568" y="1016265"/>
                </a:lnTo>
                <a:lnTo>
                  <a:pt x="2003743" y="1020069"/>
                </a:lnTo>
                <a:lnTo>
                  <a:pt x="2006918" y="1023873"/>
                </a:lnTo>
                <a:lnTo>
                  <a:pt x="2009775" y="1027994"/>
                </a:lnTo>
                <a:lnTo>
                  <a:pt x="2012315" y="1031799"/>
                </a:lnTo>
                <a:lnTo>
                  <a:pt x="2014855" y="1036237"/>
                </a:lnTo>
                <a:lnTo>
                  <a:pt x="2017078" y="1040675"/>
                </a:lnTo>
                <a:lnTo>
                  <a:pt x="2019300" y="1045430"/>
                </a:lnTo>
                <a:lnTo>
                  <a:pt x="2020888" y="1049868"/>
                </a:lnTo>
                <a:lnTo>
                  <a:pt x="2022475" y="1054623"/>
                </a:lnTo>
                <a:lnTo>
                  <a:pt x="2023745" y="1059695"/>
                </a:lnTo>
                <a:lnTo>
                  <a:pt x="2025016" y="1064451"/>
                </a:lnTo>
                <a:lnTo>
                  <a:pt x="2025968" y="1069523"/>
                </a:lnTo>
                <a:lnTo>
                  <a:pt x="2026603" y="1074595"/>
                </a:lnTo>
                <a:lnTo>
                  <a:pt x="2026920" y="1079984"/>
                </a:lnTo>
                <a:lnTo>
                  <a:pt x="2027238" y="1085056"/>
                </a:lnTo>
                <a:lnTo>
                  <a:pt x="2026920" y="1090445"/>
                </a:lnTo>
                <a:lnTo>
                  <a:pt x="2026603" y="1095517"/>
                </a:lnTo>
                <a:lnTo>
                  <a:pt x="2025968" y="1100590"/>
                </a:lnTo>
                <a:lnTo>
                  <a:pt x="2025016" y="1105662"/>
                </a:lnTo>
                <a:lnTo>
                  <a:pt x="2023745" y="1110417"/>
                </a:lnTo>
                <a:lnTo>
                  <a:pt x="2022475" y="1115489"/>
                </a:lnTo>
                <a:lnTo>
                  <a:pt x="2020888" y="1120244"/>
                </a:lnTo>
                <a:lnTo>
                  <a:pt x="2019300" y="1124682"/>
                </a:lnTo>
                <a:lnTo>
                  <a:pt x="2017078" y="1129437"/>
                </a:lnTo>
                <a:lnTo>
                  <a:pt x="2014855" y="1133876"/>
                </a:lnTo>
                <a:lnTo>
                  <a:pt x="2012315" y="1138314"/>
                </a:lnTo>
                <a:lnTo>
                  <a:pt x="2009775" y="1142118"/>
                </a:lnTo>
                <a:lnTo>
                  <a:pt x="2006918" y="1146239"/>
                </a:lnTo>
                <a:lnTo>
                  <a:pt x="2003743" y="1150043"/>
                </a:lnTo>
                <a:lnTo>
                  <a:pt x="2000568" y="1153847"/>
                </a:lnTo>
                <a:lnTo>
                  <a:pt x="1997075" y="1157334"/>
                </a:lnTo>
                <a:lnTo>
                  <a:pt x="1993583" y="1160821"/>
                </a:lnTo>
                <a:lnTo>
                  <a:pt x="1990090" y="1163991"/>
                </a:lnTo>
                <a:lnTo>
                  <a:pt x="1985963" y="1166845"/>
                </a:lnTo>
                <a:lnTo>
                  <a:pt x="1981835" y="1169698"/>
                </a:lnTo>
                <a:lnTo>
                  <a:pt x="1977708" y="1172234"/>
                </a:lnTo>
                <a:lnTo>
                  <a:pt x="1973580" y="1175087"/>
                </a:lnTo>
                <a:lnTo>
                  <a:pt x="1969135" y="1176989"/>
                </a:lnTo>
                <a:lnTo>
                  <a:pt x="1964373" y="1179208"/>
                </a:lnTo>
                <a:lnTo>
                  <a:pt x="1959610" y="1181110"/>
                </a:lnTo>
                <a:lnTo>
                  <a:pt x="1955165" y="1182695"/>
                </a:lnTo>
                <a:lnTo>
                  <a:pt x="1950403" y="1183963"/>
                </a:lnTo>
                <a:lnTo>
                  <a:pt x="1945323" y="1185231"/>
                </a:lnTo>
                <a:lnTo>
                  <a:pt x="1940560" y="1186182"/>
                </a:lnTo>
                <a:lnTo>
                  <a:pt x="1935480" y="1186816"/>
                </a:lnTo>
                <a:lnTo>
                  <a:pt x="1929765" y="1187450"/>
                </a:lnTo>
                <a:lnTo>
                  <a:pt x="1924685" y="1187450"/>
                </a:lnTo>
                <a:lnTo>
                  <a:pt x="1919288" y="1187450"/>
                </a:lnTo>
                <a:lnTo>
                  <a:pt x="1914208" y="1186816"/>
                </a:lnTo>
                <a:lnTo>
                  <a:pt x="1909128" y="1186182"/>
                </a:lnTo>
                <a:lnTo>
                  <a:pt x="1904048" y="1185231"/>
                </a:lnTo>
                <a:lnTo>
                  <a:pt x="1898968" y="1183963"/>
                </a:lnTo>
                <a:lnTo>
                  <a:pt x="1894205" y="1182695"/>
                </a:lnTo>
                <a:lnTo>
                  <a:pt x="1889443" y="1181110"/>
                </a:lnTo>
                <a:lnTo>
                  <a:pt x="1884680" y="1179208"/>
                </a:lnTo>
                <a:lnTo>
                  <a:pt x="1880235" y="1176989"/>
                </a:lnTo>
                <a:lnTo>
                  <a:pt x="1875790" y="1175087"/>
                </a:lnTo>
                <a:lnTo>
                  <a:pt x="1871663" y="1172234"/>
                </a:lnTo>
                <a:lnTo>
                  <a:pt x="1867218" y="1169698"/>
                </a:lnTo>
                <a:lnTo>
                  <a:pt x="1863090" y="1166845"/>
                </a:lnTo>
                <a:lnTo>
                  <a:pt x="1859598" y="1163991"/>
                </a:lnTo>
                <a:lnTo>
                  <a:pt x="1855788" y="1160821"/>
                </a:lnTo>
                <a:lnTo>
                  <a:pt x="1852295" y="1157334"/>
                </a:lnTo>
                <a:lnTo>
                  <a:pt x="1848803" y="1153847"/>
                </a:lnTo>
                <a:lnTo>
                  <a:pt x="1845628" y="1150043"/>
                </a:lnTo>
                <a:lnTo>
                  <a:pt x="1842453" y="1146239"/>
                </a:lnTo>
                <a:lnTo>
                  <a:pt x="1839913" y="1142118"/>
                </a:lnTo>
                <a:lnTo>
                  <a:pt x="1837055" y="1138314"/>
                </a:lnTo>
                <a:lnTo>
                  <a:pt x="1834515" y="1133876"/>
                </a:lnTo>
                <a:lnTo>
                  <a:pt x="1832293" y="1129437"/>
                </a:lnTo>
                <a:lnTo>
                  <a:pt x="1830388" y="1124682"/>
                </a:lnTo>
                <a:lnTo>
                  <a:pt x="1828483" y="1120244"/>
                </a:lnTo>
                <a:lnTo>
                  <a:pt x="1826578" y="1115489"/>
                </a:lnTo>
                <a:lnTo>
                  <a:pt x="1825308" y="1110417"/>
                </a:lnTo>
                <a:lnTo>
                  <a:pt x="1824038" y="1105662"/>
                </a:lnTo>
                <a:lnTo>
                  <a:pt x="1823403" y="1100590"/>
                </a:lnTo>
                <a:lnTo>
                  <a:pt x="1822768" y="1095517"/>
                </a:lnTo>
                <a:lnTo>
                  <a:pt x="1822450" y="1090445"/>
                </a:lnTo>
                <a:lnTo>
                  <a:pt x="1822450" y="1085056"/>
                </a:lnTo>
                <a:lnTo>
                  <a:pt x="1822450" y="1079984"/>
                </a:lnTo>
                <a:lnTo>
                  <a:pt x="1822768" y="1074595"/>
                </a:lnTo>
                <a:lnTo>
                  <a:pt x="1823403" y="1069523"/>
                </a:lnTo>
                <a:lnTo>
                  <a:pt x="1824038" y="1064451"/>
                </a:lnTo>
                <a:lnTo>
                  <a:pt x="1825308" y="1059695"/>
                </a:lnTo>
                <a:lnTo>
                  <a:pt x="1826578" y="1054623"/>
                </a:lnTo>
                <a:lnTo>
                  <a:pt x="1828483" y="1049868"/>
                </a:lnTo>
                <a:lnTo>
                  <a:pt x="1830388" y="1045430"/>
                </a:lnTo>
                <a:lnTo>
                  <a:pt x="1832293" y="1040675"/>
                </a:lnTo>
                <a:lnTo>
                  <a:pt x="1834515" y="1036237"/>
                </a:lnTo>
                <a:lnTo>
                  <a:pt x="1837055" y="1031799"/>
                </a:lnTo>
                <a:lnTo>
                  <a:pt x="1839913" y="1027994"/>
                </a:lnTo>
                <a:lnTo>
                  <a:pt x="1842453" y="1023873"/>
                </a:lnTo>
                <a:lnTo>
                  <a:pt x="1845628" y="1020069"/>
                </a:lnTo>
                <a:lnTo>
                  <a:pt x="1848803" y="1016265"/>
                </a:lnTo>
                <a:lnTo>
                  <a:pt x="1852295" y="1012778"/>
                </a:lnTo>
                <a:lnTo>
                  <a:pt x="1855788" y="1009291"/>
                </a:lnTo>
                <a:lnTo>
                  <a:pt x="1859598" y="1006121"/>
                </a:lnTo>
                <a:lnTo>
                  <a:pt x="1863090" y="1003268"/>
                </a:lnTo>
                <a:lnTo>
                  <a:pt x="1867218" y="1000415"/>
                </a:lnTo>
                <a:lnTo>
                  <a:pt x="1871663" y="997245"/>
                </a:lnTo>
                <a:lnTo>
                  <a:pt x="1875790" y="995025"/>
                </a:lnTo>
                <a:lnTo>
                  <a:pt x="1880235" y="992489"/>
                </a:lnTo>
                <a:lnTo>
                  <a:pt x="1884680" y="990904"/>
                </a:lnTo>
                <a:lnTo>
                  <a:pt x="1889443" y="989002"/>
                </a:lnTo>
                <a:lnTo>
                  <a:pt x="1894205" y="987100"/>
                </a:lnTo>
                <a:lnTo>
                  <a:pt x="1898968" y="986149"/>
                </a:lnTo>
                <a:lnTo>
                  <a:pt x="1904048" y="984564"/>
                </a:lnTo>
                <a:lnTo>
                  <a:pt x="1909128" y="983930"/>
                </a:lnTo>
                <a:lnTo>
                  <a:pt x="1914208" y="983296"/>
                </a:lnTo>
                <a:lnTo>
                  <a:pt x="1919288" y="982662"/>
                </a:lnTo>
                <a:close/>
                <a:moveTo>
                  <a:pt x="1278280" y="917675"/>
                </a:moveTo>
                <a:lnTo>
                  <a:pt x="1116821" y="1122393"/>
                </a:lnTo>
                <a:lnTo>
                  <a:pt x="1278280" y="1122393"/>
                </a:lnTo>
                <a:lnTo>
                  <a:pt x="1278280" y="917675"/>
                </a:lnTo>
                <a:close/>
                <a:moveTo>
                  <a:pt x="1281129" y="835025"/>
                </a:moveTo>
                <a:lnTo>
                  <a:pt x="1340014" y="835025"/>
                </a:lnTo>
                <a:lnTo>
                  <a:pt x="1340014" y="1122393"/>
                </a:lnTo>
                <a:lnTo>
                  <a:pt x="1397000" y="1122393"/>
                </a:lnTo>
                <a:lnTo>
                  <a:pt x="1397000" y="1178659"/>
                </a:lnTo>
                <a:lnTo>
                  <a:pt x="1340014" y="1178659"/>
                </a:lnTo>
                <a:lnTo>
                  <a:pt x="1340014" y="1358900"/>
                </a:lnTo>
                <a:lnTo>
                  <a:pt x="1278280" y="1358900"/>
                </a:lnTo>
                <a:lnTo>
                  <a:pt x="1278280" y="1178659"/>
                </a:lnTo>
                <a:lnTo>
                  <a:pt x="1066800" y="1178659"/>
                </a:lnTo>
                <a:lnTo>
                  <a:pt x="1066800" y="1104910"/>
                </a:lnTo>
                <a:lnTo>
                  <a:pt x="1281129" y="835025"/>
                </a:lnTo>
                <a:close/>
                <a:moveTo>
                  <a:pt x="860108" y="823912"/>
                </a:moveTo>
                <a:lnTo>
                  <a:pt x="868680" y="824230"/>
                </a:lnTo>
                <a:lnTo>
                  <a:pt x="876618" y="824548"/>
                </a:lnTo>
                <a:lnTo>
                  <a:pt x="884555" y="825501"/>
                </a:lnTo>
                <a:lnTo>
                  <a:pt x="892175" y="826455"/>
                </a:lnTo>
                <a:lnTo>
                  <a:pt x="899478" y="828044"/>
                </a:lnTo>
                <a:lnTo>
                  <a:pt x="906463" y="829316"/>
                </a:lnTo>
                <a:lnTo>
                  <a:pt x="913448" y="831541"/>
                </a:lnTo>
                <a:lnTo>
                  <a:pt x="920433" y="833766"/>
                </a:lnTo>
                <a:lnTo>
                  <a:pt x="926465" y="836309"/>
                </a:lnTo>
                <a:lnTo>
                  <a:pt x="932815" y="839170"/>
                </a:lnTo>
                <a:lnTo>
                  <a:pt x="938848" y="842667"/>
                </a:lnTo>
                <a:lnTo>
                  <a:pt x="944880" y="845845"/>
                </a:lnTo>
                <a:lnTo>
                  <a:pt x="950278" y="849978"/>
                </a:lnTo>
                <a:lnTo>
                  <a:pt x="955675" y="853792"/>
                </a:lnTo>
                <a:lnTo>
                  <a:pt x="960755" y="858243"/>
                </a:lnTo>
                <a:lnTo>
                  <a:pt x="965518" y="863011"/>
                </a:lnTo>
                <a:lnTo>
                  <a:pt x="970280" y="868097"/>
                </a:lnTo>
                <a:lnTo>
                  <a:pt x="974725" y="873183"/>
                </a:lnTo>
                <a:lnTo>
                  <a:pt x="978535" y="878587"/>
                </a:lnTo>
                <a:lnTo>
                  <a:pt x="982345" y="884309"/>
                </a:lnTo>
                <a:lnTo>
                  <a:pt x="985520" y="890030"/>
                </a:lnTo>
                <a:lnTo>
                  <a:pt x="989013" y="896070"/>
                </a:lnTo>
                <a:lnTo>
                  <a:pt x="991870" y="902428"/>
                </a:lnTo>
                <a:lnTo>
                  <a:pt x="994410" y="909103"/>
                </a:lnTo>
                <a:lnTo>
                  <a:pt x="996633" y="915461"/>
                </a:lnTo>
                <a:lnTo>
                  <a:pt x="998220" y="922454"/>
                </a:lnTo>
                <a:lnTo>
                  <a:pt x="999808" y="929447"/>
                </a:lnTo>
                <a:lnTo>
                  <a:pt x="1001395" y="936758"/>
                </a:lnTo>
                <a:lnTo>
                  <a:pt x="1002348" y="944387"/>
                </a:lnTo>
                <a:lnTo>
                  <a:pt x="1002983" y="952017"/>
                </a:lnTo>
                <a:lnTo>
                  <a:pt x="1003618" y="959963"/>
                </a:lnTo>
                <a:lnTo>
                  <a:pt x="1003935" y="968546"/>
                </a:lnTo>
                <a:lnTo>
                  <a:pt x="1003618" y="983487"/>
                </a:lnTo>
                <a:lnTo>
                  <a:pt x="1002665" y="990798"/>
                </a:lnTo>
                <a:lnTo>
                  <a:pt x="1002030" y="998109"/>
                </a:lnTo>
                <a:lnTo>
                  <a:pt x="1000760" y="1004784"/>
                </a:lnTo>
                <a:lnTo>
                  <a:pt x="999808" y="1011778"/>
                </a:lnTo>
                <a:lnTo>
                  <a:pt x="998855" y="1018453"/>
                </a:lnTo>
                <a:lnTo>
                  <a:pt x="997268" y="1025129"/>
                </a:lnTo>
                <a:lnTo>
                  <a:pt x="993775" y="1037844"/>
                </a:lnTo>
                <a:lnTo>
                  <a:pt x="989330" y="1050241"/>
                </a:lnTo>
                <a:lnTo>
                  <a:pt x="984568" y="1062002"/>
                </a:lnTo>
                <a:lnTo>
                  <a:pt x="979170" y="1073128"/>
                </a:lnTo>
                <a:lnTo>
                  <a:pt x="972503" y="1084572"/>
                </a:lnTo>
                <a:lnTo>
                  <a:pt x="965518" y="1095697"/>
                </a:lnTo>
                <a:lnTo>
                  <a:pt x="958215" y="1107141"/>
                </a:lnTo>
                <a:lnTo>
                  <a:pt x="950278" y="1118267"/>
                </a:lnTo>
                <a:lnTo>
                  <a:pt x="941388" y="1129710"/>
                </a:lnTo>
                <a:lnTo>
                  <a:pt x="932815" y="1141154"/>
                </a:lnTo>
                <a:lnTo>
                  <a:pt x="923925" y="1151962"/>
                </a:lnTo>
                <a:lnTo>
                  <a:pt x="914400" y="1162770"/>
                </a:lnTo>
                <a:lnTo>
                  <a:pt x="898843" y="1181207"/>
                </a:lnTo>
                <a:lnTo>
                  <a:pt x="882333" y="1199326"/>
                </a:lnTo>
                <a:lnTo>
                  <a:pt x="865188" y="1218398"/>
                </a:lnTo>
                <a:lnTo>
                  <a:pt x="847090" y="1237471"/>
                </a:lnTo>
                <a:lnTo>
                  <a:pt x="813435" y="1272120"/>
                </a:lnTo>
                <a:lnTo>
                  <a:pt x="787400" y="1298503"/>
                </a:lnTo>
                <a:lnTo>
                  <a:pt x="1023938" y="1298503"/>
                </a:lnTo>
                <a:lnTo>
                  <a:pt x="1023938" y="1358900"/>
                </a:lnTo>
                <a:lnTo>
                  <a:pt x="727075" y="1358900"/>
                </a:lnTo>
                <a:lnTo>
                  <a:pt x="727075" y="1285153"/>
                </a:lnTo>
                <a:lnTo>
                  <a:pt x="758190" y="1253047"/>
                </a:lnTo>
                <a:lnTo>
                  <a:pt x="787400" y="1221895"/>
                </a:lnTo>
                <a:lnTo>
                  <a:pt x="801688" y="1206637"/>
                </a:lnTo>
                <a:lnTo>
                  <a:pt x="815340" y="1191061"/>
                </a:lnTo>
                <a:lnTo>
                  <a:pt x="829310" y="1175485"/>
                </a:lnTo>
                <a:lnTo>
                  <a:pt x="842963" y="1158955"/>
                </a:lnTo>
                <a:lnTo>
                  <a:pt x="856298" y="1142743"/>
                </a:lnTo>
                <a:lnTo>
                  <a:pt x="868363" y="1127803"/>
                </a:lnTo>
                <a:lnTo>
                  <a:pt x="879158" y="1113181"/>
                </a:lnTo>
                <a:lnTo>
                  <a:pt x="889000" y="1099830"/>
                </a:lnTo>
                <a:lnTo>
                  <a:pt x="897890" y="1087115"/>
                </a:lnTo>
                <a:lnTo>
                  <a:pt x="905828" y="1075035"/>
                </a:lnTo>
                <a:lnTo>
                  <a:pt x="912495" y="1063910"/>
                </a:lnTo>
                <a:lnTo>
                  <a:pt x="917893" y="1053738"/>
                </a:lnTo>
                <a:lnTo>
                  <a:pt x="922655" y="1043566"/>
                </a:lnTo>
                <a:lnTo>
                  <a:pt x="926465" y="1033711"/>
                </a:lnTo>
                <a:lnTo>
                  <a:pt x="930275" y="1023539"/>
                </a:lnTo>
                <a:lnTo>
                  <a:pt x="932815" y="1013367"/>
                </a:lnTo>
                <a:lnTo>
                  <a:pt x="935038" y="1003195"/>
                </a:lnTo>
                <a:lnTo>
                  <a:pt x="936625" y="993023"/>
                </a:lnTo>
                <a:lnTo>
                  <a:pt x="937578" y="982215"/>
                </a:lnTo>
                <a:lnTo>
                  <a:pt x="937895" y="971725"/>
                </a:lnTo>
                <a:lnTo>
                  <a:pt x="937578" y="961553"/>
                </a:lnTo>
                <a:lnTo>
                  <a:pt x="936308" y="951381"/>
                </a:lnTo>
                <a:lnTo>
                  <a:pt x="935355" y="946613"/>
                </a:lnTo>
                <a:lnTo>
                  <a:pt x="934085" y="942162"/>
                </a:lnTo>
                <a:lnTo>
                  <a:pt x="933133" y="937712"/>
                </a:lnTo>
                <a:lnTo>
                  <a:pt x="931545" y="933898"/>
                </a:lnTo>
                <a:lnTo>
                  <a:pt x="928053" y="925633"/>
                </a:lnTo>
                <a:lnTo>
                  <a:pt x="923925" y="918322"/>
                </a:lnTo>
                <a:lnTo>
                  <a:pt x="921703" y="915143"/>
                </a:lnTo>
                <a:lnTo>
                  <a:pt x="919480" y="911964"/>
                </a:lnTo>
                <a:lnTo>
                  <a:pt x="916940" y="909103"/>
                </a:lnTo>
                <a:lnTo>
                  <a:pt x="914083" y="905924"/>
                </a:lnTo>
                <a:lnTo>
                  <a:pt x="908368" y="901156"/>
                </a:lnTo>
                <a:lnTo>
                  <a:pt x="902018" y="897024"/>
                </a:lnTo>
                <a:lnTo>
                  <a:pt x="895350" y="893209"/>
                </a:lnTo>
                <a:lnTo>
                  <a:pt x="888048" y="890348"/>
                </a:lnTo>
                <a:lnTo>
                  <a:pt x="880745" y="887805"/>
                </a:lnTo>
                <a:lnTo>
                  <a:pt x="872490" y="886216"/>
                </a:lnTo>
                <a:lnTo>
                  <a:pt x="864235" y="885262"/>
                </a:lnTo>
                <a:lnTo>
                  <a:pt x="855345" y="884944"/>
                </a:lnTo>
                <a:lnTo>
                  <a:pt x="847090" y="885262"/>
                </a:lnTo>
                <a:lnTo>
                  <a:pt x="838518" y="886216"/>
                </a:lnTo>
                <a:lnTo>
                  <a:pt x="829628" y="887805"/>
                </a:lnTo>
                <a:lnTo>
                  <a:pt x="820738" y="889713"/>
                </a:lnTo>
                <a:lnTo>
                  <a:pt x="812165" y="892256"/>
                </a:lnTo>
                <a:lnTo>
                  <a:pt x="803593" y="895116"/>
                </a:lnTo>
                <a:lnTo>
                  <a:pt x="795338" y="897977"/>
                </a:lnTo>
                <a:lnTo>
                  <a:pt x="787400" y="901792"/>
                </a:lnTo>
                <a:lnTo>
                  <a:pt x="780415" y="904653"/>
                </a:lnTo>
                <a:lnTo>
                  <a:pt x="773748" y="908149"/>
                </a:lnTo>
                <a:lnTo>
                  <a:pt x="767398" y="911964"/>
                </a:lnTo>
                <a:lnTo>
                  <a:pt x="761048" y="915778"/>
                </a:lnTo>
                <a:lnTo>
                  <a:pt x="749935" y="924043"/>
                </a:lnTo>
                <a:lnTo>
                  <a:pt x="740728" y="930401"/>
                </a:lnTo>
                <a:lnTo>
                  <a:pt x="736918" y="930401"/>
                </a:lnTo>
                <a:lnTo>
                  <a:pt x="736918" y="855700"/>
                </a:lnTo>
                <a:lnTo>
                  <a:pt x="742633" y="853157"/>
                </a:lnTo>
                <a:lnTo>
                  <a:pt x="748030" y="850296"/>
                </a:lnTo>
                <a:lnTo>
                  <a:pt x="761048" y="845210"/>
                </a:lnTo>
                <a:lnTo>
                  <a:pt x="775970" y="839806"/>
                </a:lnTo>
                <a:lnTo>
                  <a:pt x="792798" y="834402"/>
                </a:lnTo>
                <a:lnTo>
                  <a:pt x="801688" y="831859"/>
                </a:lnTo>
                <a:lnTo>
                  <a:pt x="810260" y="830269"/>
                </a:lnTo>
                <a:lnTo>
                  <a:pt x="819150" y="828362"/>
                </a:lnTo>
                <a:lnTo>
                  <a:pt x="827405" y="826773"/>
                </a:lnTo>
                <a:lnTo>
                  <a:pt x="835660" y="825819"/>
                </a:lnTo>
                <a:lnTo>
                  <a:pt x="844233" y="824548"/>
                </a:lnTo>
                <a:lnTo>
                  <a:pt x="852170" y="824230"/>
                </a:lnTo>
                <a:lnTo>
                  <a:pt x="860108" y="823912"/>
                </a:lnTo>
                <a:close/>
                <a:moveTo>
                  <a:pt x="1458913" y="811212"/>
                </a:moveTo>
                <a:lnTo>
                  <a:pt x="1519103" y="811212"/>
                </a:lnTo>
                <a:lnTo>
                  <a:pt x="1519103" y="1009359"/>
                </a:lnTo>
                <a:lnTo>
                  <a:pt x="1526072" y="1002998"/>
                </a:lnTo>
                <a:lnTo>
                  <a:pt x="1532725" y="996955"/>
                </a:lnTo>
                <a:lnTo>
                  <a:pt x="1539694" y="991230"/>
                </a:lnTo>
                <a:lnTo>
                  <a:pt x="1546030" y="986142"/>
                </a:lnTo>
                <a:lnTo>
                  <a:pt x="1552999" y="981370"/>
                </a:lnTo>
                <a:lnTo>
                  <a:pt x="1559652" y="976600"/>
                </a:lnTo>
                <a:lnTo>
                  <a:pt x="1566304" y="972465"/>
                </a:lnTo>
                <a:lnTo>
                  <a:pt x="1572640" y="968966"/>
                </a:lnTo>
                <a:lnTo>
                  <a:pt x="1579292" y="965786"/>
                </a:lnTo>
                <a:lnTo>
                  <a:pt x="1586262" y="962605"/>
                </a:lnTo>
                <a:lnTo>
                  <a:pt x="1592914" y="960061"/>
                </a:lnTo>
                <a:lnTo>
                  <a:pt x="1599884" y="958471"/>
                </a:lnTo>
                <a:lnTo>
                  <a:pt x="1606853" y="956880"/>
                </a:lnTo>
                <a:lnTo>
                  <a:pt x="1614139" y="955926"/>
                </a:lnTo>
                <a:lnTo>
                  <a:pt x="1621109" y="954972"/>
                </a:lnTo>
                <a:lnTo>
                  <a:pt x="1628711" y="954654"/>
                </a:lnTo>
                <a:lnTo>
                  <a:pt x="1635364" y="954972"/>
                </a:lnTo>
                <a:lnTo>
                  <a:pt x="1641383" y="955608"/>
                </a:lnTo>
                <a:lnTo>
                  <a:pt x="1647719" y="956244"/>
                </a:lnTo>
                <a:lnTo>
                  <a:pt x="1653738" y="957198"/>
                </a:lnTo>
                <a:lnTo>
                  <a:pt x="1659757" y="958471"/>
                </a:lnTo>
                <a:lnTo>
                  <a:pt x="1665142" y="960061"/>
                </a:lnTo>
                <a:lnTo>
                  <a:pt x="1670527" y="961969"/>
                </a:lnTo>
                <a:lnTo>
                  <a:pt x="1675913" y="964196"/>
                </a:lnTo>
                <a:lnTo>
                  <a:pt x="1680981" y="966740"/>
                </a:lnTo>
                <a:lnTo>
                  <a:pt x="1685733" y="969602"/>
                </a:lnTo>
                <a:lnTo>
                  <a:pt x="1690485" y="973101"/>
                </a:lnTo>
                <a:lnTo>
                  <a:pt x="1695237" y="976282"/>
                </a:lnTo>
                <a:lnTo>
                  <a:pt x="1699672" y="979780"/>
                </a:lnTo>
                <a:lnTo>
                  <a:pt x="1703473" y="983915"/>
                </a:lnTo>
                <a:lnTo>
                  <a:pt x="1707592" y="988368"/>
                </a:lnTo>
                <a:lnTo>
                  <a:pt x="1711710" y="993139"/>
                </a:lnTo>
                <a:lnTo>
                  <a:pt x="1715195" y="997909"/>
                </a:lnTo>
                <a:lnTo>
                  <a:pt x="1718362" y="1002998"/>
                </a:lnTo>
                <a:lnTo>
                  <a:pt x="1721847" y="1008405"/>
                </a:lnTo>
                <a:lnTo>
                  <a:pt x="1724698" y="1014130"/>
                </a:lnTo>
                <a:lnTo>
                  <a:pt x="1727233" y="1020173"/>
                </a:lnTo>
                <a:lnTo>
                  <a:pt x="1729767" y="1026216"/>
                </a:lnTo>
                <a:lnTo>
                  <a:pt x="1731984" y="1032895"/>
                </a:lnTo>
                <a:lnTo>
                  <a:pt x="1734202" y="1039893"/>
                </a:lnTo>
                <a:lnTo>
                  <a:pt x="1736103" y="1046572"/>
                </a:lnTo>
                <a:lnTo>
                  <a:pt x="1737370" y="1053887"/>
                </a:lnTo>
                <a:lnTo>
                  <a:pt x="1738637" y="1061838"/>
                </a:lnTo>
                <a:lnTo>
                  <a:pt x="1739587" y="1069790"/>
                </a:lnTo>
                <a:lnTo>
                  <a:pt x="1740221" y="1077741"/>
                </a:lnTo>
                <a:lnTo>
                  <a:pt x="1741171" y="1086010"/>
                </a:lnTo>
                <a:lnTo>
                  <a:pt x="1741488" y="1094916"/>
                </a:lnTo>
                <a:lnTo>
                  <a:pt x="1741488" y="1103821"/>
                </a:lnTo>
                <a:lnTo>
                  <a:pt x="1741488" y="1358900"/>
                </a:lnTo>
                <a:lnTo>
                  <a:pt x="1680981" y="1358900"/>
                </a:lnTo>
                <a:lnTo>
                  <a:pt x="1680981" y="1134991"/>
                </a:lnTo>
                <a:lnTo>
                  <a:pt x="1680665" y="1121632"/>
                </a:lnTo>
                <a:lnTo>
                  <a:pt x="1680348" y="1108910"/>
                </a:lnTo>
                <a:lnTo>
                  <a:pt x="1679714" y="1096506"/>
                </a:lnTo>
                <a:lnTo>
                  <a:pt x="1678447" y="1084420"/>
                </a:lnTo>
                <a:lnTo>
                  <a:pt x="1677180" y="1073288"/>
                </a:lnTo>
                <a:lnTo>
                  <a:pt x="1675279" y="1063428"/>
                </a:lnTo>
                <a:lnTo>
                  <a:pt x="1672428" y="1054841"/>
                </a:lnTo>
                <a:lnTo>
                  <a:pt x="1670844" y="1050706"/>
                </a:lnTo>
                <a:lnTo>
                  <a:pt x="1669577" y="1047208"/>
                </a:lnTo>
                <a:lnTo>
                  <a:pt x="1667360" y="1043391"/>
                </a:lnTo>
                <a:lnTo>
                  <a:pt x="1665459" y="1040211"/>
                </a:lnTo>
                <a:lnTo>
                  <a:pt x="1662925" y="1036712"/>
                </a:lnTo>
                <a:lnTo>
                  <a:pt x="1660707" y="1033850"/>
                </a:lnTo>
                <a:lnTo>
                  <a:pt x="1657856" y="1031305"/>
                </a:lnTo>
                <a:lnTo>
                  <a:pt x="1655005" y="1029079"/>
                </a:lnTo>
                <a:lnTo>
                  <a:pt x="1651837" y="1026852"/>
                </a:lnTo>
                <a:lnTo>
                  <a:pt x="1648669" y="1025262"/>
                </a:lnTo>
                <a:lnTo>
                  <a:pt x="1645501" y="1023354"/>
                </a:lnTo>
                <a:lnTo>
                  <a:pt x="1641383" y="1021764"/>
                </a:lnTo>
                <a:lnTo>
                  <a:pt x="1637582" y="1020491"/>
                </a:lnTo>
                <a:lnTo>
                  <a:pt x="1633146" y="1019855"/>
                </a:lnTo>
                <a:lnTo>
                  <a:pt x="1628395" y="1018583"/>
                </a:lnTo>
                <a:lnTo>
                  <a:pt x="1623643" y="1018265"/>
                </a:lnTo>
                <a:lnTo>
                  <a:pt x="1618257" y="1017947"/>
                </a:lnTo>
                <a:lnTo>
                  <a:pt x="1612555" y="1017947"/>
                </a:lnTo>
                <a:lnTo>
                  <a:pt x="1606853" y="1017947"/>
                </a:lnTo>
                <a:lnTo>
                  <a:pt x="1601468" y="1018583"/>
                </a:lnTo>
                <a:lnTo>
                  <a:pt x="1595449" y="1019855"/>
                </a:lnTo>
                <a:lnTo>
                  <a:pt x="1589746" y="1021127"/>
                </a:lnTo>
                <a:lnTo>
                  <a:pt x="1584044" y="1023036"/>
                </a:lnTo>
                <a:lnTo>
                  <a:pt x="1578025" y="1025262"/>
                </a:lnTo>
                <a:lnTo>
                  <a:pt x="1572006" y="1027807"/>
                </a:lnTo>
                <a:lnTo>
                  <a:pt x="1566304" y="1030987"/>
                </a:lnTo>
                <a:lnTo>
                  <a:pt x="1560285" y="1034168"/>
                </a:lnTo>
                <a:lnTo>
                  <a:pt x="1554266" y="1037984"/>
                </a:lnTo>
                <a:lnTo>
                  <a:pt x="1548247" y="1042119"/>
                </a:lnTo>
                <a:lnTo>
                  <a:pt x="1542545" y="1045936"/>
                </a:lnTo>
                <a:lnTo>
                  <a:pt x="1530824" y="1055159"/>
                </a:lnTo>
                <a:lnTo>
                  <a:pt x="1519103" y="1065337"/>
                </a:lnTo>
                <a:lnTo>
                  <a:pt x="1519103" y="1358900"/>
                </a:lnTo>
                <a:lnTo>
                  <a:pt x="1458913" y="1358900"/>
                </a:lnTo>
                <a:lnTo>
                  <a:pt x="1458913" y="811212"/>
                </a:lnTo>
                <a:close/>
                <a:moveTo>
                  <a:pt x="66650" y="577850"/>
                </a:moveTo>
                <a:lnTo>
                  <a:pt x="424974" y="577850"/>
                </a:lnTo>
                <a:lnTo>
                  <a:pt x="431956" y="578167"/>
                </a:lnTo>
                <a:lnTo>
                  <a:pt x="438621" y="579437"/>
                </a:lnTo>
                <a:lnTo>
                  <a:pt x="445286" y="580707"/>
                </a:lnTo>
                <a:lnTo>
                  <a:pt x="450999" y="582929"/>
                </a:lnTo>
                <a:lnTo>
                  <a:pt x="456712" y="585786"/>
                </a:lnTo>
                <a:lnTo>
                  <a:pt x="462425" y="589278"/>
                </a:lnTo>
                <a:lnTo>
                  <a:pt x="467503" y="593087"/>
                </a:lnTo>
                <a:lnTo>
                  <a:pt x="472263" y="597214"/>
                </a:lnTo>
                <a:lnTo>
                  <a:pt x="476389" y="601975"/>
                </a:lnTo>
                <a:lnTo>
                  <a:pt x="480198" y="607054"/>
                </a:lnTo>
                <a:lnTo>
                  <a:pt x="483689" y="612451"/>
                </a:lnTo>
                <a:lnTo>
                  <a:pt x="486228" y="618482"/>
                </a:lnTo>
                <a:lnTo>
                  <a:pt x="488450" y="624514"/>
                </a:lnTo>
                <a:lnTo>
                  <a:pt x="490354" y="630862"/>
                </a:lnTo>
                <a:lnTo>
                  <a:pt x="491306" y="637211"/>
                </a:lnTo>
                <a:lnTo>
                  <a:pt x="491941" y="644195"/>
                </a:lnTo>
                <a:lnTo>
                  <a:pt x="568430" y="1079724"/>
                </a:lnTo>
                <a:lnTo>
                  <a:pt x="567795" y="1086708"/>
                </a:lnTo>
                <a:lnTo>
                  <a:pt x="566843" y="1093056"/>
                </a:lnTo>
                <a:lnTo>
                  <a:pt x="565256" y="1099405"/>
                </a:lnTo>
                <a:lnTo>
                  <a:pt x="563352" y="1105437"/>
                </a:lnTo>
                <a:lnTo>
                  <a:pt x="560178" y="1111468"/>
                </a:lnTo>
                <a:lnTo>
                  <a:pt x="557004" y="1116864"/>
                </a:lnTo>
                <a:lnTo>
                  <a:pt x="552878" y="1121943"/>
                </a:lnTo>
                <a:lnTo>
                  <a:pt x="549070" y="1126705"/>
                </a:lnTo>
                <a:lnTo>
                  <a:pt x="544309" y="1131149"/>
                </a:lnTo>
                <a:lnTo>
                  <a:pt x="539231" y="1134641"/>
                </a:lnTo>
                <a:lnTo>
                  <a:pt x="533835" y="1137815"/>
                </a:lnTo>
                <a:lnTo>
                  <a:pt x="527805" y="1140990"/>
                </a:lnTo>
                <a:lnTo>
                  <a:pt x="521775" y="1143212"/>
                </a:lnTo>
                <a:lnTo>
                  <a:pt x="515427" y="1144799"/>
                </a:lnTo>
                <a:lnTo>
                  <a:pt x="508762" y="1145752"/>
                </a:lnTo>
                <a:lnTo>
                  <a:pt x="502097" y="1146069"/>
                </a:lnTo>
                <a:lnTo>
                  <a:pt x="413865" y="1146069"/>
                </a:lnTo>
                <a:lnTo>
                  <a:pt x="414817" y="1152100"/>
                </a:lnTo>
                <a:lnTo>
                  <a:pt x="416087" y="1158767"/>
                </a:lnTo>
                <a:lnTo>
                  <a:pt x="417039" y="1164798"/>
                </a:lnTo>
                <a:lnTo>
                  <a:pt x="418943" y="1171147"/>
                </a:lnTo>
                <a:lnTo>
                  <a:pt x="420848" y="1177813"/>
                </a:lnTo>
                <a:lnTo>
                  <a:pt x="423069" y="1184162"/>
                </a:lnTo>
                <a:lnTo>
                  <a:pt x="428147" y="1197494"/>
                </a:lnTo>
                <a:lnTo>
                  <a:pt x="434178" y="1210827"/>
                </a:lnTo>
                <a:lnTo>
                  <a:pt x="440843" y="1224159"/>
                </a:lnTo>
                <a:lnTo>
                  <a:pt x="448460" y="1238127"/>
                </a:lnTo>
                <a:lnTo>
                  <a:pt x="457029" y="1252094"/>
                </a:lnTo>
                <a:lnTo>
                  <a:pt x="466233" y="1266062"/>
                </a:lnTo>
                <a:lnTo>
                  <a:pt x="475755" y="1280029"/>
                </a:lnTo>
                <a:lnTo>
                  <a:pt x="486228" y="1294314"/>
                </a:lnTo>
                <a:lnTo>
                  <a:pt x="497019" y="1307964"/>
                </a:lnTo>
                <a:lnTo>
                  <a:pt x="508128" y="1322249"/>
                </a:lnTo>
                <a:lnTo>
                  <a:pt x="519871" y="1336216"/>
                </a:lnTo>
                <a:lnTo>
                  <a:pt x="531931" y="1349866"/>
                </a:lnTo>
                <a:lnTo>
                  <a:pt x="544309" y="1363833"/>
                </a:lnTo>
                <a:lnTo>
                  <a:pt x="556687" y="1377801"/>
                </a:lnTo>
                <a:lnTo>
                  <a:pt x="569382" y="1391133"/>
                </a:lnTo>
                <a:lnTo>
                  <a:pt x="594455" y="1417481"/>
                </a:lnTo>
                <a:lnTo>
                  <a:pt x="620163" y="1442876"/>
                </a:lnTo>
                <a:lnTo>
                  <a:pt x="644919" y="1467319"/>
                </a:lnTo>
                <a:lnTo>
                  <a:pt x="690622" y="1511443"/>
                </a:lnTo>
                <a:lnTo>
                  <a:pt x="710617" y="1530807"/>
                </a:lnTo>
                <a:lnTo>
                  <a:pt x="728390" y="1548266"/>
                </a:lnTo>
                <a:lnTo>
                  <a:pt x="745846" y="1565726"/>
                </a:lnTo>
                <a:lnTo>
                  <a:pt x="764889" y="1586042"/>
                </a:lnTo>
                <a:lnTo>
                  <a:pt x="809005" y="1632071"/>
                </a:lnTo>
                <a:lnTo>
                  <a:pt x="833443" y="1656514"/>
                </a:lnTo>
                <a:lnTo>
                  <a:pt x="859151" y="1681909"/>
                </a:lnTo>
                <a:lnTo>
                  <a:pt x="885494" y="1707622"/>
                </a:lnTo>
                <a:lnTo>
                  <a:pt x="899141" y="1720319"/>
                </a:lnTo>
                <a:lnTo>
                  <a:pt x="912471" y="1732699"/>
                </a:lnTo>
                <a:lnTo>
                  <a:pt x="926436" y="1744762"/>
                </a:lnTo>
                <a:lnTo>
                  <a:pt x="940401" y="1756507"/>
                </a:lnTo>
                <a:lnTo>
                  <a:pt x="954366" y="1768253"/>
                </a:lnTo>
                <a:lnTo>
                  <a:pt x="968330" y="1779681"/>
                </a:lnTo>
                <a:lnTo>
                  <a:pt x="982613" y="1790474"/>
                </a:lnTo>
                <a:lnTo>
                  <a:pt x="996895" y="1800632"/>
                </a:lnTo>
                <a:lnTo>
                  <a:pt x="1010542" y="1810472"/>
                </a:lnTo>
                <a:lnTo>
                  <a:pt x="1024507" y="1819678"/>
                </a:lnTo>
                <a:lnTo>
                  <a:pt x="1038154" y="1827932"/>
                </a:lnTo>
                <a:lnTo>
                  <a:pt x="1052119" y="1835868"/>
                </a:lnTo>
                <a:lnTo>
                  <a:pt x="1065767" y="1842534"/>
                </a:lnTo>
                <a:lnTo>
                  <a:pt x="1079097" y="1848565"/>
                </a:lnTo>
                <a:lnTo>
                  <a:pt x="1092109" y="1853644"/>
                </a:lnTo>
                <a:lnTo>
                  <a:pt x="1098774" y="1855866"/>
                </a:lnTo>
                <a:lnTo>
                  <a:pt x="1105439" y="1857454"/>
                </a:lnTo>
                <a:lnTo>
                  <a:pt x="1111787" y="1859358"/>
                </a:lnTo>
                <a:lnTo>
                  <a:pt x="1118134" y="1860945"/>
                </a:lnTo>
                <a:lnTo>
                  <a:pt x="1124165" y="1861898"/>
                </a:lnTo>
                <a:lnTo>
                  <a:pt x="1130512" y="1862533"/>
                </a:lnTo>
                <a:lnTo>
                  <a:pt x="1130512" y="1774919"/>
                </a:lnTo>
                <a:lnTo>
                  <a:pt x="1130830" y="1767935"/>
                </a:lnTo>
                <a:lnTo>
                  <a:pt x="1131782" y="1761269"/>
                </a:lnTo>
                <a:lnTo>
                  <a:pt x="1133369" y="1754920"/>
                </a:lnTo>
                <a:lnTo>
                  <a:pt x="1135590" y="1748889"/>
                </a:lnTo>
                <a:lnTo>
                  <a:pt x="1138447" y="1743175"/>
                </a:lnTo>
                <a:lnTo>
                  <a:pt x="1141621" y="1737778"/>
                </a:lnTo>
                <a:lnTo>
                  <a:pt x="1145747" y="1732699"/>
                </a:lnTo>
                <a:lnTo>
                  <a:pt x="1149873" y="1727938"/>
                </a:lnTo>
                <a:lnTo>
                  <a:pt x="1154633" y="1723494"/>
                </a:lnTo>
                <a:lnTo>
                  <a:pt x="1159712" y="1720002"/>
                </a:lnTo>
                <a:lnTo>
                  <a:pt x="1165107" y="1716510"/>
                </a:lnTo>
                <a:lnTo>
                  <a:pt x="1170820" y="1713653"/>
                </a:lnTo>
                <a:lnTo>
                  <a:pt x="1177167" y="1711431"/>
                </a:lnTo>
                <a:lnTo>
                  <a:pt x="1183198" y="1709526"/>
                </a:lnTo>
                <a:lnTo>
                  <a:pt x="1190180" y="1708891"/>
                </a:lnTo>
                <a:lnTo>
                  <a:pt x="1196845" y="1708574"/>
                </a:lnTo>
                <a:lnTo>
                  <a:pt x="1632292" y="1785077"/>
                </a:lnTo>
                <a:lnTo>
                  <a:pt x="1638957" y="1785394"/>
                </a:lnTo>
                <a:lnTo>
                  <a:pt x="1645622" y="1786664"/>
                </a:lnTo>
                <a:lnTo>
                  <a:pt x="1652287" y="1787934"/>
                </a:lnTo>
                <a:lnTo>
                  <a:pt x="1658000" y="1790156"/>
                </a:lnTo>
                <a:lnTo>
                  <a:pt x="1663713" y="1793013"/>
                </a:lnTo>
                <a:lnTo>
                  <a:pt x="1669426" y="1796505"/>
                </a:lnTo>
                <a:lnTo>
                  <a:pt x="1674504" y="1799997"/>
                </a:lnTo>
                <a:lnTo>
                  <a:pt x="1679265" y="1804441"/>
                </a:lnTo>
                <a:lnTo>
                  <a:pt x="1683391" y="1809203"/>
                </a:lnTo>
                <a:lnTo>
                  <a:pt x="1687199" y="1814282"/>
                </a:lnTo>
                <a:lnTo>
                  <a:pt x="1690373" y="1819678"/>
                </a:lnTo>
                <a:lnTo>
                  <a:pt x="1693230" y="1825392"/>
                </a:lnTo>
                <a:lnTo>
                  <a:pt x="1695451" y="1831741"/>
                </a:lnTo>
                <a:lnTo>
                  <a:pt x="1697356" y="1837772"/>
                </a:lnTo>
                <a:lnTo>
                  <a:pt x="1697990" y="1844438"/>
                </a:lnTo>
                <a:lnTo>
                  <a:pt x="1698625" y="1851422"/>
                </a:lnTo>
                <a:lnTo>
                  <a:pt x="1698625" y="2210448"/>
                </a:lnTo>
                <a:lnTo>
                  <a:pt x="1697990" y="2216796"/>
                </a:lnTo>
                <a:lnTo>
                  <a:pt x="1697356" y="2223780"/>
                </a:lnTo>
                <a:lnTo>
                  <a:pt x="1695451" y="2229811"/>
                </a:lnTo>
                <a:lnTo>
                  <a:pt x="1693230" y="2236160"/>
                </a:lnTo>
                <a:lnTo>
                  <a:pt x="1690373" y="2241874"/>
                </a:lnTo>
                <a:lnTo>
                  <a:pt x="1687199" y="2247588"/>
                </a:lnTo>
                <a:lnTo>
                  <a:pt x="1683391" y="2252667"/>
                </a:lnTo>
                <a:lnTo>
                  <a:pt x="1679265" y="2257429"/>
                </a:lnTo>
                <a:lnTo>
                  <a:pt x="1674504" y="2261238"/>
                </a:lnTo>
                <a:lnTo>
                  <a:pt x="1669426" y="2265365"/>
                </a:lnTo>
                <a:lnTo>
                  <a:pt x="1663713" y="2268539"/>
                </a:lnTo>
                <a:lnTo>
                  <a:pt x="1658000" y="2271396"/>
                </a:lnTo>
                <a:lnTo>
                  <a:pt x="1652287" y="2273618"/>
                </a:lnTo>
                <a:lnTo>
                  <a:pt x="1645622" y="2275205"/>
                </a:lnTo>
                <a:lnTo>
                  <a:pt x="1638957" y="2276158"/>
                </a:lnTo>
                <a:lnTo>
                  <a:pt x="1632292" y="2276475"/>
                </a:lnTo>
                <a:lnTo>
                  <a:pt x="1625310" y="2276158"/>
                </a:lnTo>
                <a:lnTo>
                  <a:pt x="1605315" y="2275205"/>
                </a:lnTo>
                <a:lnTo>
                  <a:pt x="1590715" y="2273936"/>
                </a:lnTo>
                <a:lnTo>
                  <a:pt x="1572625" y="2272348"/>
                </a:lnTo>
                <a:lnTo>
                  <a:pt x="1552312" y="2270126"/>
                </a:lnTo>
                <a:lnTo>
                  <a:pt x="1529461" y="2267269"/>
                </a:lnTo>
                <a:lnTo>
                  <a:pt x="1504070" y="2263460"/>
                </a:lnTo>
                <a:lnTo>
                  <a:pt x="1475823" y="2258699"/>
                </a:lnTo>
                <a:lnTo>
                  <a:pt x="1445672" y="2253619"/>
                </a:lnTo>
                <a:lnTo>
                  <a:pt x="1412982" y="2246953"/>
                </a:lnTo>
                <a:lnTo>
                  <a:pt x="1378705" y="2239335"/>
                </a:lnTo>
                <a:lnTo>
                  <a:pt x="1341888" y="2230764"/>
                </a:lnTo>
                <a:lnTo>
                  <a:pt x="1303803" y="2220923"/>
                </a:lnTo>
                <a:lnTo>
                  <a:pt x="1283808" y="2215527"/>
                </a:lnTo>
                <a:lnTo>
                  <a:pt x="1263812" y="2209495"/>
                </a:lnTo>
                <a:lnTo>
                  <a:pt x="1243500" y="2203464"/>
                </a:lnTo>
                <a:lnTo>
                  <a:pt x="1222236" y="2196798"/>
                </a:lnTo>
                <a:lnTo>
                  <a:pt x="1201288" y="2189814"/>
                </a:lnTo>
                <a:lnTo>
                  <a:pt x="1179706" y="2182513"/>
                </a:lnTo>
                <a:lnTo>
                  <a:pt x="1157807" y="2174577"/>
                </a:lnTo>
                <a:lnTo>
                  <a:pt x="1135590" y="2166641"/>
                </a:lnTo>
                <a:lnTo>
                  <a:pt x="1113056" y="2157752"/>
                </a:lnTo>
                <a:lnTo>
                  <a:pt x="1089888" y="2149181"/>
                </a:lnTo>
                <a:lnTo>
                  <a:pt x="1067036" y="2139658"/>
                </a:lnTo>
                <a:lnTo>
                  <a:pt x="1043867" y="2129500"/>
                </a:lnTo>
                <a:lnTo>
                  <a:pt x="1020381" y="2119342"/>
                </a:lnTo>
                <a:lnTo>
                  <a:pt x="996260" y="2108232"/>
                </a:lnTo>
                <a:lnTo>
                  <a:pt x="972774" y="2097121"/>
                </a:lnTo>
                <a:lnTo>
                  <a:pt x="948653" y="2085376"/>
                </a:lnTo>
                <a:lnTo>
                  <a:pt x="924214" y="2072996"/>
                </a:lnTo>
                <a:lnTo>
                  <a:pt x="899776" y="2059663"/>
                </a:lnTo>
                <a:lnTo>
                  <a:pt x="875338" y="2046331"/>
                </a:lnTo>
                <a:lnTo>
                  <a:pt x="850582" y="2032363"/>
                </a:lnTo>
                <a:lnTo>
                  <a:pt x="825826" y="2017761"/>
                </a:lnTo>
                <a:lnTo>
                  <a:pt x="801071" y="2002841"/>
                </a:lnTo>
                <a:lnTo>
                  <a:pt x="776315" y="1987287"/>
                </a:lnTo>
                <a:lnTo>
                  <a:pt x="751242" y="1971415"/>
                </a:lnTo>
                <a:lnTo>
                  <a:pt x="726169" y="1954590"/>
                </a:lnTo>
                <a:lnTo>
                  <a:pt x="701413" y="1937131"/>
                </a:lnTo>
                <a:lnTo>
                  <a:pt x="676022" y="1918720"/>
                </a:lnTo>
                <a:lnTo>
                  <a:pt x="650949" y="1900308"/>
                </a:lnTo>
                <a:lnTo>
                  <a:pt x="626193" y="1880944"/>
                </a:lnTo>
                <a:lnTo>
                  <a:pt x="601120" y="1860945"/>
                </a:lnTo>
                <a:lnTo>
                  <a:pt x="576365" y="1840312"/>
                </a:lnTo>
                <a:lnTo>
                  <a:pt x="551609" y="1819043"/>
                </a:lnTo>
                <a:lnTo>
                  <a:pt x="526853" y="1797140"/>
                </a:lnTo>
                <a:lnTo>
                  <a:pt x="502097" y="1774601"/>
                </a:lnTo>
                <a:lnTo>
                  <a:pt x="477976" y="1751111"/>
                </a:lnTo>
                <a:lnTo>
                  <a:pt x="454490" y="1728255"/>
                </a:lnTo>
                <a:lnTo>
                  <a:pt x="431956" y="1704447"/>
                </a:lnTo>
                <a:lnTo>
                  <a:pt x="410057" y="1680956"/>
                </a:lnTo>
                <a:lnTo>
                  <a:pt x="389110" y="1657148"/>
                </a:lnTo>
                <a:lnTo>
                  <a:pt x="368797" y="1633023"/>
                </a:lnTo>
                <a:lnTo>
                  <a:pt x="349120" y="1609215"/>
                </a:lnTo>
                <a:lnTo>
                  <a:pt x="330077" y="1585089"/>
                </a:lnTo>
                <a:lnTo>
                  <a:pt x="311668" y="1560964"/>
                </a:lnTo>
                <a:lnTo>
                  <a:pt x="294212" y="1536521"/>
                </a:lnTo>
                <a:lnTo>
                  <a:pt x="277709" y="1512078"/>
                </a:lnTo>
                <a:lnTo>
                  <a:pt x="261205" y="1488270"/>
                </a:lnTo>
                <a:lnTo>
                  <a:pt x="245336" y="1463827"/>
                </a:lnTo>
                <a:lnTo>
                  <a:pt x="230419" y="1439384"/>
                </a:lnTo>
                <a:lnTo>
                  <a:pt x="216454" y="1415259"/>
                </a:lnTo>
                <a:lnTo>
                  <a:pt x="202489" y="1390816"/>
                </a:lnTo>
                <a:lnTo>
                  <a:pt x="189477" y="1366690"/>
                </a:lnTo>
                <a:lnTo>
                  <a:pt x="177099" y="1342882"/>
                </a:lnTo>
                <a:lnTo>
                  <a:pt x="165038" y="1318757"/>
                </a:lnTo>
                <a:lnTo>
                  <a:pt x="153295" y="1294949"/>
                </a:lnTo>
                <a:lnTo>
                  <a:pt x="142504" y="1271458"/>
                </a:lnTo>
                <a:lnTo>
                  <a:pt x="132031" y="1247650"/>
                </a:lnTo>
                <a:lnTo>
                  <a:pt x="122192" y="1224159"/>
                </a:lnTo>
                <a:lnTo>
                  <a:pt x="112988" y="1201304"/>
                </a:lnTo>
                <a:lnTo>
                  <a:pt x="104101" y="1178448"/>
                </a:lnTo>
                <a:lnTo>
                  <a:pt x="95849" y="1155910"/>
                </a:lnTo>
                <a:lnTo>
                  <a:pt x="87597" y="1133371"/>
                </a:lnTo>
                <a:lnTo>
                  <a:pt x="80297" y="1110833"/>
                </a:lnTo>
                <a:lnTo>
                  <a:pt x="73315" y="1089247"/>
                </a:lnTo>
                <a:lnTo>
                  <a:pt x="66650" y="1067661"/>
                </a:lnTo>
                <a:lnTo>
                  <a:pt x="60302" y="1046075"/>
                </a:lnTo>
                <a:lnTo>
                  <a:pt x="54590" y="1025441"/>
                </a:lnTo>
                <a:lnTo>
                  <a:pt x="49194" y="1004808"/>
                </a:lnTo>
                <a:lnTo>
                  <a:pt x="44116" y="984492"/>
                </a:lnTo>
                <a:lnTo>
                  <a:pt x="39355" y="964810"/>
                </a:lnTo>
                <a:lnTo>
                  <a:pt x="34912" y="945446"/>
                </a:lnTo>
                <a:lnTo>
                  <a:pt x="30786" y="926717"/>
                </a:lnTo>
                <a:lnTo>
                  <a:pt x="27295" y="907988"/>
                </a:lnTo>
                <a:lnTo>
                  <a:pt x="20630" y="872435"/>
                </a:lnTo>
                <a:lnTo>
                  <a:pt x="15234" y="838786"/>
                </a:lnTo>
                <a:lnTo>
                  <a:pt x="10791" y="807359"/>
                </a:lnTo>
                <a:lnTo>
                  <a:pt x="7617" y="778472"/>
                </a:lnTo>
                <a:lnTo>
                  <a:pt x="5078" y="751807"/>
                </a:lnTo>
                <a:lnTo>
                  <a:pt x="2856" y="727682"/>
                </a:lnTo>
                <a:lnTo>
                  <a:pt x="1904" y="706413"/>
                </a:lnTo>
                <a:lnTo>
                  <a:pt x="635" y="688002"/>
                </a:lnTo>
                <a:lnTo>
                  <a:pt x="317" y="672765"/>
                </a:lnTo>
                <a:lnTo>
                  <a:pt x="0" y="651496"/>
                </a:lnTo>
                <a:lnTo>
                  <a:pt x="317" y="644195"/>
                </a:lnTo>
                <a:lnTo>
                  <a:pt x="635" y="637211"/>
                </a:lnTo>
                <a:lnTo>
                  <a:pt x="1270" y="630862"/>
                </a:lnTo>
                <a:lnTo>
                  <a:pt x="3174" y="624514"/>
                </a:lnTo>
                <a:lnTo>
                  <a:pt x="5395" y="618482"/>
                </a:lnTo>
                <a:lnTo>
                  <a:pt x="8252" y="612451"/>
                </a:lnTo>
                <a:lnTo>
                  <a:pt x="11743" y="607054"/>
                </a:lnTo>
                <a:lnTo>
                  <a:pt x="15234" y="601975"/>
                </a:lnTo>
                <a:lnTo>
                  <a:pt x="19678" y="597214"/>
                </a:lnTo>
                <a:lnTo>
                  <a:pt x="24438" y="592770"/>
                </a:lnTo>
                <a:lnTo>
                  <a:pt x="29516" y="589278"/>
                </a:lnTo>
                <a:lnTo>
                  <a:pt x="34912" y="585786"/>
                </a:lnTo>
                <a:lnTo>
                  <a:pt x="40625" y="582929"/>
                </a:lnTo>
                <a:lnTo>
                  <a:pt x="46972" y="580707"/>
                </a:lnTo>
                <a:lnTo>
                  <a:pt x="53003" y="579437"/>
                </a:lnTo>
                <a:lnTo>
                  <a:pt x="59668" y="578167"/>
                </a:lnTo>
                <a:lnTo>
                  <a:pt x="66650" y="577850"/>
                </a:lnTo>
                <a:close/>
                <a:moveTo>
                  <a:pt x="1238886" y="249237"/>
                </a:moveTo>
                <a:lnTo>
                  <a:pt x="1243966" y="249237"/>
                </a:lnTo>
                <a:lnTo>
                  <a:pt x="1249363" y="249237"/>
                </a:lnTo>
                <a:lnTo>
                  <a:pt x="1254443" y="249872"/>
                </a:lnTo>
                <a:lnTo>
                  <a:pt x="1259523" y="250189"/>
                </a:lnTo>
                <a:lnTo>
                  <a:pt x="1264603" y="251459"/>
                </a:lnTo>
                <a:lnTo>
                  <a:pt x="1269683" y="252412"/>
                </a:lnTo>
                <a:lnTo>
                  <a:pt x="1274446" y="253999"/>
                </a:lnTo>
                <a:lnTo>
                  <a:pt x="1279208" y="255587"/>
                </a:lnTo>
                <a:lnTo>
                  <a:pt x="1283971" y="257174"/>
                </a:lnTo>
                <a:lnTo>
                  <a:pt x="1288416" y="259397"/>
                </a:lnTo>
                <a:lnTo>
                  <a:pt x="1292543" y="261619"/>
                </a:lnTo>
                <a:lnTo>
                  <a:pt x="1296988" y="264159"/>
                </a:lnTo>
                <a:lnTo>
                  <a:pt x="1301116" y="266699"/>
                </a:lnTo>
                <a:lnTo>
                  <a:pt x="1304926" y="269557"/>
                </a:lnTo>
                <a:lnTo>
                  <a:pt x="1309053" y="272414"/>
                </a:lnTo>
                <a:lnTo>
                  <a:pt x="1312863" y="275907"/>
                </a:lnTo>
                <a:lnTo>
                  <a:pt x="1316356" y="279082"/>
                </a:lnTo>
                <a:lnTo>
                  <a:pt x="1319531" y="282892"/>
                </a:lnTo>
                <a:lnTo>
                  <a:pt x="1323023" y="286384"/>
                </a:lnTo>
                <a:lnTo>
                  <a:pt x="1325881" y="290512"/>
                </a:lnTo>
                <a:lnTo>
                  <a:pt x="1328738" y="294322"/>
                </a:lnTo>
                <a:lnTo>
                  <a:pt x="1331596" y="298449"/>
                </a:lnTo>
                <a:lnTo>
                  <a:pt x="1333818" y="302895"/>
                </a:lnTo>
                <a:lnTo>
                  <a:pt x="1336358" y="307340"/>
                </a:lnTo>
                <a:lnTo>
                  <a:pt x="1338263" y="311785"/>
                </a:lnTo>
                <a:lnTo>
                  <a:pt x="1340168" y="316547"/>
                </a:lnTo>
                <a:lnTo>
                  <a:pt x="1341756" y="321310"/>
                </a:lnTo>
                <a:lnTo>
                  <a:pt x="1343026" y="326072"/>
                </a:lnTo>
                <a:lnTo>
                  <a:pt x="1344296" y="331152"/>
                </a:lnTo>
                <a:lnTo>
                  <a:pt x="1345248" y="336232"/>
                </a:lnTo>
                <a:lnTo>
                  <a:pt x="1345884" y="341312"/>
                </a:lnTo>
                <a:lnTo>
                  <a:pt x="1346201" y="346392"/>
                </a:lnTo>
                <a:lnTo>
                  <a:pt x="1346201" y="351790"/>
                </a:lnTo>
                <a:lnTo>
                  <a:pt x="1346201" y="357187"/>
                </a:lnTo>
                <a:lnTo>
                  <a:pt x="1345884" y="362267"/>
                </a:lnTo>
                <a:lnTo>
                  <a:pt x="1345248" y="367347"/>
                </a:lnTo>
                <a:lnTo>
                  <a:pt x="1344296" y="372427"/>
                </a:lnTo>
                <a:lnTo>
                  <a:pt x="1343026" y="377507"/>
                </a:lnTo>
                <a:lnTo>
                  <a:pt x="1341756" y="382270"/>
                </a:lnTo>
                <a:lnTo>
                  <a:pt x="1340168" y="387032"/>
                </a:lnTo>
                <a:lnTo>
                  <a:pt x="1338263" y="391795"/>
                </a:lnTo>
                <a:lnTo>
                  <a:pt x="1336358" y="396240"/>
                </a:lnTo>
                <a:lnTo>
                  <a:pt x="1333818" y="400367"/>
                </a:lnTo>
                <a:lnTo>
                  <a:pt x="1331596" y="404812"/>
                </a:lnTo>
                <a:lnTo>
                  <a:pt x="1328738" y="408940"/>
                </a:lnTo>
                <a:lnTo>
                  <a:pt x="1325881" y="412750"/>
                </a:lnTo>
                <a:lnTo>
                  <a:pt x="1323023" y="416877"/>
                </a:lnTo>
                <a:lnTo>
                  <a:pt x="1319531" y="420370"/>
                </a:lnTo>
                <a:lnTo>
                  <a:pt x="1316356" y="424180"/>
                </a:lnTo>
                <a:lnTo>
                  <a:pt x="1312863" y="427355"/>
                </a:lnTo>
                <a:lnTo>
                  <a:pt x="1309053" y="430847"/>
                </a:lnTo>
                <a:lnTo>
                  <a:pt x="1304926" y="434022"/>
                </a:lnTo>
                <a:lnTo>
                  <a:pt x="1301116" y="436562"/>
                </a:lnTo>
                <a:lnTo>
                  <a:pt x="1296988" y="439420"/>
                </a:lnTo>
                <a:lnTo>
                  <a:pt x="1292543" y="441642"/>
                </a:lnTo>
                <a:lnTo>
                  <a:pt x="1288416" y="444182"/>
                </a:lnTo>
                <a:lnTo>
                  <a:pt x="1283971" y="446087"/>
                </a:lnTo>
                <a:lnTo>
                  <a:pt x="1279208" y="447992"/>
                </a:lnTo>
                <a:lnTo>
                  <a:pt x="1274446" y="449580"/>
                </a:lnTo>
                <a:lnTo>
                  <a:pt x="1269683" y="450850"/>
                </a:lnTo>
                <a:lnTo>
                  <a:pt x="1264603" y="452120"/>
                </a:lnTo>
                <a:lnTo>
                  <a:pt x="1259523" y="453072"/>
                </a:lnTo>
                <a:lnTo>
                  <a:pt x="1254443" y="453707"/>
                </a:lnTo>
                <a:lnTo>
                  <a:pt x="1249363" y="454025"/>
                </a:lnTo>
                <a:lnTo>
                  <a:pt x="1243966" y="454025"/>
                </a:lnTo>
                <a:lnTo>
                  <a:pt x="1238886" y="454025"/>
                </a:lnTo>
                <a:lnTo>
                  <a:pt x="1233488" y="453707"/>
                </a:lnTo>
                <a:lnTo>
                  <a:pt x="1228091" y="453072"/>
                </a:lnTo>
                <a:lnTo>
                  <a:pt x="1223328" y="452120"/>
                </a:lnTo>
                <a:lnTo>
                  <a:pt x="1218248" y="450850"/>
                </a:lnTo>
                <a:lnTo>
                  <a:pt x="1213486" y="449580"/>
                </a:lnTo>
                <a:lnTo>
                  <a:pt x="1208723" y="447992"/>
                </a:lnTo>
                <a:lnTo>
                  <a:pt x="1203961" y="446087"/>
                </a:lnTo>
                <a:lnTo>
                  <a:pt x="1199516" y="444182"/>
                </a:lnTo>
                <a:lnTo>
                  <a:pt x="1195071" y="441642"/>
                </a:lnTo>
                <a:lnTo>
                  <a:pt x="1190626" y="439420"/>
                </a:lnTo>
                <a:lnTo>
                  <a:pt x="1186498" y="436562"/>
                </a:lnTo>
                <a:lnTo>
                  <a:pt x="1182688" y="434022"/>
                </a:lnTo>
                <a:lnTo>
                  <a:pt x="1178561" y="430847"/>
                </a:lnTo>
                <a:lnTo>
                  <a:pt x="1175068" y="427355"/>
                </a:lnTo>
                <a:lnTo>
                  <a:pt x="1171258" y="424180"/>
                </a:lnTo>
                <a:lnTo>
                  <a:pt x="1168083" y="420370"/>
                </a:lnTo>
                <a:lnTo>
                  <a:pt x="1164591" y="416877"/>
                </a:lnTo>
                <a:lnTo>
                  <a:pt x="1161733" y="412750"/>
                </a:lnTo>
                <a:lnTo>
                  <a:pt x="1158876" y="408940"/>
                </a:lnTo>
                <a:lnTo>
                  <a:pt x="1156336" y="404812"/>
                </a:lnTo>
                <a:lnTo>
                  <a:pt x="1153796" y="400367"/>
                </a:lnTo>
                <a:lnTo>
                  <a:pt x="1151573" y="396240"/>
                </a:lnTo>
                <a:lnTo>
                  <a:pt x="1149351" y="391795"/>
                </a:lnTo>
                <a:lnTo>
                  <a:pt x="1147763" y="387032"/>
                </a:lnTo>
                <a:lnTo>
                  <a:pt x="1146176" y="382270"/>
                </a:lnTo>
                <a:lnTo>
                  <a:pt x="1144588" y="377507"/>
                </a:lnTo>
                <a:lnTo>
                  <a:pt x="1143636" y="372427"/>
                </a:lnTo>
                <a:lnTo>
                  <a:pt x="1142366" y="367347"/>
                </a:lnTo>
                <a:lnTo>
                  <a:pt x="1141731" y="362267"/>
                </a:lnTo>
                <a:lnTo>
                  <a:pt x="1141413" y="357187"/>
                </a:lnTo>
                <a:lnTo>
                  <a:pt x="1141413" y="351790"/>
                </a:lnTo>
                <a:lnTo>
                  <a:pt x="1141413" y="346392"/>
                </a:lnTo>
                <a:lnTo>
                  <a:pt x="1141731" y="341312"/>
                </a:lnTo>
                <a:lnTo>
                  <a:pt x="1142366" y="336232"/>
                </a:lnTo>
                <a:lnTo>
                  <a:pt x="1143636" y="331152"/>
                </a:lnTo>
                <a:lnTo>
                  <a:pt x="1144588" y="326072"/>
                </a:lnTo>
                <a:lnTo>
                  <a:pt x="1146176" y="321310"/>
                </a:lnTo>
                <a:lnTo>
                  <a:pt x="1147763" y="316547"/>
                </a:lnTo>
                <a:lnTo>
                  <a:pt x="1149351" y="311785"/>
                </a:lnTo>
                <a:lnTo>
                  <a:pt x="1151573" y="307340"/>
                </a:lnTo>
                <a:lnTo>
                  <a:pt x="1153796" y="302895"/>
                </a:lnTo>
                <a:lnTo>
                  <a:pt x="1156336" y="298449"/>
                </a:lnTo>
                <a:lnTo>
                  <a:pt x="1158876" y="294322"/>
                </a:lnTo>
                <a:lnTo>
                  <a:pt x="1161733" y="290512"/>
                </a:lnTo>
                <a:lnTo>
                  <a:pt x="1164591" y="286384"/>
                </a:lnTo>
                <a:lnTo>
                  <a:pt x="1168083" y="282892"/>
                </a:lnTo>
                <a:lnTo>
                  <a:pt x="1171258" y="279082"/>
                </a:lnTo>
                <a:lnTo>
                  <a:pt x="1175068" y="275907"/>
                </a:lnTo>
                <a:lnTo>
                  <a:pt x="1178561" y="272414"/>
                </a:lnTo>
                <a:lnTo>
                  <a:pt x="1182688" y="269557"/>
                </a:lnTo>
                <a:lnTo>
                  <a:pt x="1186498" y="266699"/>
                </a:lnTo>
                <a:lnTo>
                  <a:pt x="1190626" y="264159"/>
                </a:lnTo>
                <a:lnTo>
                  <a:pt x="1195071" y="261619"/>
                </a:lnTo>
                <a:lnTo>
                  <a:pt x="1199516" y="259397"/>
                </a:lnTo>
                <a:lnTo>
                  <a:pt x="1203961" y="257174"/>
                </a:lnTo>
                <a:lnTo>
                  <a:pt x="1208723" y="255587"/>
                </a:lnTo>
                <a:lnTo>
                  <a:pt x="1213486" y="253999"/>
                </a:lnTo>
                <a:lnTo>
                  <a:pt x="1218248" y="252412"/>
                </a:lnTo>
                <a:lnTo>
                  <a:pt x="1223328" y="251459"/>
                </a:lnTo>
                <a:lnTo>
                  <a:pt x="1228091" y="250189"/>
                </a:lnTo>
                <a:lnTo>
                  <a:pt x="1233488" y="249872"/>
                </a:lnTo>
                <a:lnTo>
                  <a:pt x="1238886" y="249237"/>
                </a:lnTo>
                <a:close/>
                <a:moveTo>
                  <a:pt x="1220284" y="0"/>
                </a:moveTo>
                <a:lnTo>
                  <a:pt x="1245688" y="317"/>
                </a:lnTo>
                <a:lnTo>
                  <a:pt x="1271093" y="1270"/>
                </a:lnTo>
                <a:lnTo>
                  <a:pt x="1296180" y="2858"/>
                </a:lnTo>
                <a:lnTo>
                  <a:pt x="1321902" y="5082"/>
                </a:lnTo>
                <a:lnTo>
                  <a:pt x="1346989" y="7623"/>
                </a:lnTo>
                <a:lnTo>
                  <a:pt x="1372076" y="10799"/>
                </a:lnTo>
                <a:lnTo>
                  <a:pt x="1397163" y="14928"/>
                </a:lnTo>
                <a:lnTo>
                  <a:pt x="1422250" y="19374"/>
                </a:lnTo>
                <a:lnTo>
                  <a:pt x="1447019" y="24774"/>
                </a:lnTo>
                <a:lnTo>
                  <a:pt x="1471788" y="30173"/>
                </a:lnTo>
                <a:lnTo>
                  <a:pt x="1496875" y="36843"/>
                </a:lnTo>
                <a:lnTo>
                  <a:pt x="1521010" y="43830"/>
                </a:lnTo>
                <a:lnTo>
                  <a:pt x="1545461" y="51135"/>
                </a:lnTo>
                <a:lnTo>
                  <a:pt x="1569913" y="59393"/>
                </a:lnTo>
                <a:lnTo>
                  <a:pt x="1594047" y="68286"/>
                </a:lnTo>
                <a:lnTo>
                  <a:pt x="1618182" y="77180"/>
                </a:lnTo>
                <a:lnTo>
                  <a:pt x="1641681" y="87343"/>
                </a:lnTo>
                <a:lnTo>
                  <a:pt x="1665497" y="98142"/>
                </a:lnTo>
                <a:lnTo>
                  <a:pt x="1688997" y="108941"/>
                </a:lnTo>
                <a:lnTo>
                  <a:pt x="1711861" y="121010"/>
                </a:lnTo>
                <a:lnTo>
                  <a:pt x="1734725" y="133397"/>
                </a:lnTo>
                <a:lnTo>
                  <a:pt x="1757271" y="146101"/>
                </a:lnTo>
                <a:lnTo>
                  <a:pt x="1779500" y="159759"/>
                </a:lnTo>
                <a:lnTo>
                  <a:pt x="1801729" y="173734"/>
                </a:lnTo>
                <a:lnTo>
                  <a:pt x="1823640" y="188661"/>
                </a:lnTo>
                <a:lnTo>
                  <a:pt x="1845234" y="204224"/>
                </a:lnTo>
                <a:lnTo>
                  <a:pt x="1866510" y="220105"/>
                </a:lnTo>
                <a:lnTo>
                  <a:pt x="1887152" y="236938"/>
                </a:lnTo>
                <a:lnTo>
                  <a:pt x="1907793" y="254089"/>
                </a:lnTo>
                <a:lnTo>
                  <a:pt x="1928116" y="271876"/>
                </a:lnTo>
                <a:lnTo>
                  <a:pt x="1948122" y="290297"/>
                </a:lnTo>
                <a:lnTo>
                  <a:pt x="1967493" y="309036"/>
                </a:lnTo>
                <a:lnTo>
                  <a:pt x="1986229" y="328728"/>
                </a:lnTo>
                <a:lnTo>
                  <a:pt x="2004965" y="348420"/>
                </a:lnTo>
                <a:lnTo>
                  <a:pt x="2022748" y="368747"/>
                </a:lnTo>
                <a:lnTo>
                  <a:pt x="2039896" y="389392"/>
                </a:lnTo>
                <a:lnTo>
                  <a:pt x="2056409" y="410037"/>
                </a:lnTo>
                <a:lnTo>
                  <a:pt x="2072286" y="431634"/>
                </a:lnTo>
                <a:lnTo>
                  <a:pt x="2088164" y="453232"/>
                </a:lnTo>
                <a:lnTo>
                  <a:pt x="2102454" y="475147"/>
                </a:lnTo>
                <a:lnTo>
                  <a:pt x="2116744" y="496745"/>
                </a:lnTo>
                <a:lnTo>
                  <a:pt x="2130399" y="518978"/>
                </a:lnTo>
                <a:lnTo>
                  <a:pt x="2143419" y="542163"/>
                </a:lnTo>
                <a:lnTo>
                  <a:pt x="2155804" y="564714"/>
                </a:lnTo>
                <a:lnTo>
                  <a:pt x="2167553" y="587899"/>
                </a:lnTo>
                <a:lnTo>
                  <a:pt x="2178668" y="611403"/>
                </a:lnTo>
                <a:lnTo>
                  <a:pt x="2189465" y="634588"/>
                </a:lnTo>
                <a:lnTo>
                  <a:pt x="2199309" y="658727"/>
                </a:lnTo>
                <a:lnTo>
                  <a:pt x="2208518" y="682548"/>
                </a:lnTo>
                <a:lnTo>
                  <a:pt x="2217410" y="706369"/>
                </a:lnTo>
                <a:lnTo>
                  <a:pt x="2225348" y="730825"/>
                </a:lnTo>
                <a:lnTo>
                  <a:pt x="2232970" y="755281"/>
                </a:lnTo>
                <a:lnTo>
                  <a:pt x="2239956" y="780055"/>
                </a:lnTo>
                <a:lnTo>
                  <a:pt x="2246307" y="804511"/>
                </a:lnTo>
                <a:lnTo>
                  <a:pt x="2252023" y="829284"/>
                </a:lnTo>
                <a:lnTo>
                  <a:pt x="2257104" y="854376"/>
                </a:lnTo>
                <a:lnTo>
                  <a:pt x="2261550" y="879785"/>
                </a:lnTo>
                <a:lnTo>
                  <a:pt x="2265678" y="904558"/>
                </a:lnTo>
                <a:lnTo>
                  <a:pt x="2268854" y="929967"/>
                </a:lnTo>
                <a:lnTo>
                  <a:pt x="2271712" y="955059"/>
                </a:lnTo>
                <a:lnTo>
                  <a:pt x="2273617" y="980150"/>
                </a:lnTo>
                <a:lnTo>
                  <a:pt x="2275522" y="1005877"/>
                </a:lnTo>
                <a:lnTo>
                  <a:pt x="2276158" y="1030968"/>
                </a:lnTo>
                <a:lnTo>
                  <a:pt x="2276475" y="1056377"/>
                </a:lnTo>
                <a:lnTo>
                  <a:pt x="2276158" y="1081786"/>
                </a:lnTo>
                <a:lnTo>
                  <a:pt x="2275522" y="1107195"/>
                </a:lnTo>
                <a:lnTo>
                  <a:pt x="2273617" y="1132286"/>
                </a:lnTo>
                <a:lnTo>
                  <a:pt x="2271712" y="1157695"/>
                </a:lnTo>
                <a:lnTo>
                  <a:pt x="2268854" y="1183104"/>
                </a:lnTo>
                <a:lnTo>
                  <a:pt x="2265678" y="1208196"/>
                </a:lnTo>
                <a:lnTo>
                  <a:pt x="2261550" y="1233287"/>
                </a:lnTo>
                <a:lnTo>
                  <a:pt x="2257104" y="1258378"/>
                </a:lnTo>
                <a:lnTo>
                  <a:pt x="2252023" y="1283152"/>
                </a:lnTo>
                <a:lnTo>
                  <a:pt x="2246307" y="1307926"/>
                </a:lnTo>
                <a:lnTo>
                  <a:pt x="2239956" y="1332699"/>
                </a:lnTo>
                <a:lnTo>
                  <a:pt x="2232970" y="1357156"/>
                </a:lnTo>
                <a:lnTo>
                  <a:pt x="2225348" y="1381612"/>
                </a:lnTo>
                <a:lnTo>
                  <a:pt x="2217410" y="1406068"/>
                </a:lnTo>
                <a:lnTo>
                  <a:pt x="2208518" y="1430206"/>
                </a:lnTo>
                <a:lnTo>
                  <a:pt x="2199309" y="1454345"/>
                </a:lnTo>
                <a:lnTo>
                  <a:pt x="2189465" y="1477848"/>
                </a:lnTo>
                <a:lnTo>
                  <a:pt x="2178668" y="1501669"/>
                </a:lnTo>
                <a:lnTo>
                  <a:pt x="2167553" y="1524855"/>
                </a:lnTo>
                <a:lnTo>
                  <a:pt x="2155804" y="1548040"/>
                </a:lnTo>
                <a:lnTo>
                  <a:pt x="2143419" y="1570908"/>
                </a:lnTo>
                <a:lnTo>
                  <a:pt x="2130399" y="1593459"/>
                </a:lnTo>
                <a:lnTo>
                  <a:pt x="2116744" y="1615692"/>
                </a:lnTo>
                <a:lnTo>
                  <a:pt x="2102454" y="1637924"/>
                </a:lnTo>
                <a:lnTo>
                  <a:pt x="2088164" y="1659840"/>
                </a:lnTo>
                <a:lnTo>
                  <a:pt x="2072286" y="1681437"/>
                </a:lnTo>
                <a:lnTo>
                  <a:pt x="2056409" y="1702400"/>
                </a:lnTo>
                <a:lnTo>
                  <a:pt x="2039896" y="1723362"/>
                </a:lnTo>
                <a:lnTo>
                  <a:pt x="2022748" y="1744007"/>
                </a:lnTo>
                <a:lnTo>
                  <a:pt x="2004965" y="1764016"/>
                </a:lnTo>
                <a:lnTo>
                  <a:pt x="1986229" y="1784026"/>
                </a:lnTo>
                <a:lnTo>
                  <a:pt x="1967493" y="1803400"/>
                </a:lnTo>
                <a:lnTo>
                  <a:pt x="1852538" y="1688742"/>
                </a:lnTo>
                <a:lnTo>
                  <a:pt x="1868416" y="1672226"/>
                </a:lnTo>
                <a:lnTo>
                  <a:pt x="1884294" y="1655393"/>
                </a:lnTo>
                <a:lnTo>
                  <a:pt x="1899219" y="1638242"/>
                </a:lnTo>
                <a:lnTo>
                  <a:pt x="1913826" y="1620773"/>
                </a:lnTo>
                <a:lnTo>
                  <a:pt x="1928116" y="1603305"/>
                </a:lnTo>
                <a:lnTo>
                  <a:pt x="1941454" y="1585201"/>
                </a:lnTo>
                <a:lnTo>
                  <a:pt x="1954473" y="1566779"/>
                </a:lnTo>
                <a:lnTo>
                  <a:pt x="1966858" y="1548675"/>
                </a:lnTo>
                <a:lnTo>
                  <a:pt x="1978925" y="1529619"/>
                </a:lnTo>
                <a:lnTo>
                  <a:pt x="1990357" y="1510880"/>
                </a:lnTo>
                <a:lnTo>
                  <a:pt x="2001154" y="1491823"/>
                </a:lnTo>
                <a:lnTo>
                  <a:pt x="2011951" y="1472449"/>
                </a:lnTo>
                <a:lnTo>
                  <a:pt x="2022113" y="1452757"/>
                </a:lnTo>
                <a:lnTo>
                  <a:pt x="2031004" y="1433065"/>
                </a:lnTo>
                <a:lnTo>
                  <a:pt x="2040213" y="1413055"/>
                </a:lnTo>
                <a:lnTo>
                  <a:pt x="2048787" y="1393046"/>
                </a:lnTo>
                <a:lnTo>
                  <a:pt x="2056726" y="1373036"/>
                </a:lnTo>
                <a:lnTo>
                  <a:pt x="2064030" y="1352391"/>
                </a:lnTo>
                <a:lnTo>
                  <a:pt x="2071016" y="1331747"/>
                </a:lnTo>
                <a:lnTo>
                  <a:pt x="2077050" y="1311102"/>
                </a:lnTo>
                <a:lnTo>
                  <a:pt x="2083401" y="1290139"/>
                </a:lnTo>
                <a:lnTo>
                  <a:pt x="2088482" y="1269495"/>
                </a:lnTo>
                <a:lnTo>
                  <a:pt x="2093563" y="1248215"/>
                </a:lnTo>
                <a:lnTo>
                  <a:pt x="2097374" y="1227252"/>
                </a:lnTo>
                <a:lnTo>
                  <a:pt x="2101502" y="1205972"/>
                </a:lnTo>
                <a:lnTo>
                  <a:pt x="2104677" y="1184692"/>
                </a:lnTo>
                <a:lnTo>
                  <a:pt x="2107853" y="1163730"/>
                </a:lnTo>
                <a:lnTo>
                  <a:pt x="2109758" y="1142132"/>
                </a:lnTo>
                <a:lnTo>
                  <a:pt x="2111664" y="1120535"/>
                </a:lnTo>
                <a:lnTo>
                  <a:pt x="2113251" y="1099572"/>
                </a:lnTo>
                <a:lnTo>
                  <a:pt x="2113886" y="1077975"/>
                </a:lnTo>
                <a:lnTo>
                  <a:pt x="2113886" y="1056377"/>
                </a:lnTo>
                <a:lnTo>
                  <a:pt x="2113886" y="1035097"/>
                </a:lnTo>
                <a:lnTo>
                  <a:pt x="2113251" y="1013500"/>
                </a:lnTo>
                <a:lnTo>
                  <a:pt x="2111664" y="991902"/>
                </a:lnTo>
                <a:lnTo>
                  <a:pt x="2109758" y="970939"/>
                </a:lnTo>
                <a:lnTo>
                  <a:pt x="2107853" y="949342"/>
                </a:lnTo>
                <a:lnTo>
                  <a:pt x="2104677" y="927744"/>
                </a:lnTo>
                <a:lnTo>
                  <a:pt x="2101502" y="906782"/>
                </a:lnTo>
                <a:lnTo>
                  <a:pt x="2097374" y="885502"/>
                </a:lnTo>
                <a:lnTo>
                  <a:pt x="2093563" y="864222"/>
                </a:lnTo>
                <a:lnTo>
                  <a:pt x="2088482" y="843577"/>
                </a:lnTo>
                <a:lnTo>
                  <a:pt x="2083401" y="822297"/>
                </a:lnTo>
                <a:lnTo>
                  <a:pt x="2077050" y="801652"/>
                </a:lnTo>
                <a:lnTo>
                  <a:pt x="2071016" y="781007"/>
                </a:lnTo>
                <a:lnTo>
                  <a:pt x="2064030" y="760363"/>
                </a:lnTo>
                <a:lnTo>
                  <a:pt x="2056726" y="740035"/>
                </a:lnTo>
                <a:lnTo>
                  <a:pt x="2048787" y="719708"/>
                </a:lnTo>
                <a:lnTo>
                  <a:pt x="2040213" y="699699"/>
                </a:lnTo>
                <a:lnTo>
                  <a:pt x="2031004" y="680007"/>
                </a:lnTo>
                <a:lnTo>
                  <a:pt x="2022113" y="659680"/>
                </a:lnTo>
                <a:lnTo>
                  <a:pt x="2011951" y="640623"/>
                </a:lnTo>
                <a:lnTo>
                  <a:pt x="2001154" y="621249"/>
                </a:lnTo>
                <a:lnTo>
                  <a:pt x="1990357" y="601874"/>
                </a:lnTo>
                <a:lnTo>
                  <a:pt x="1978925" y="582818"/>
                </a:lnTo>
                <a:lnTo>
                  <a:pt x="1966858" y="564396"/>
                </a:lnTo>
                <a:lnTo>
                  <a:pt x="1954473" y="545657"/>
                </a:lnTo>
                <a:lnTo>
                  <a:pt x="1941454" y="527553"/>
                </a:lnTo>
                <a:lnTo>
                  <a:pt x="1928116" y="509767"/>
                </a:lnTo>
                <a:lnTo>
                  <a:pt x="1913826" y="491663"/>
                </a:lnTo>
                <a:lnTo>
                  <a:pt x="1899219" y="474512"/>
                </a:lnTo>
                <a:lnTo>
                  <a:pt x="1884294" y="457361"/>
                </a:lnTo>
                <a:lnTo>
                  <a:pt x="1868416" y="440845"/>
                </a:lnTo>
                <a:lnTo>
                  <a:pt x="1852538" y="424012"/>
                </a:lnTo>
                <a:lnTo>
                  <a:pt x="1836025" y="407813"/>
                </a:lnTo>
                <a:lnTo>
                  <a:pt x="1819194" y="392568"/>
                </a:lnTo>
                <a:lnTo>
                  <a:pt x="1802364" y="377323"/>
                </a:lnTo>
                <a:lnTo>
                  <a:pt x="1784581" y="362713"/>
                </a:lnTo>
                <a:lnTo>
                  <a:pt x="1767115" y="348738"/>
                </a:lnTo>
                <a:lnTo>
                  <a:pt x="1749015" y="335398"/>
                </a:lnTo>
                <a:lnTo>
                  <a:pt x="1730914" y="322376"/>
                </a:lnTo>
                <a:lnTo>
                  <a:pt x="1712496" y="309989"/>
                </a:lnTo>
                <a:lnTo>
                  <a:pt x="1693442" y="297920"/>
                </a:lnTo>
                <a:lnTo>
                  <a:pt x="1674706" y="286168"/>
                </a:lnTo>
                <a:lnTo>
                  <a:pt x="1655653" y="275369"/>
                </a:lnTo>
                <a:lnTo>
                  <a:pt x="1636282" y="264571"/>
                </a:lnTo>
                <a:lnTo>
                  <a:pt x="1616594" y="254725"/>
                </a:lnTo>
                <a:lnTo>
                  <a:pt x="1596905" y="245196"/>
                </a:lnTo>
                <a:lnTo>
                  <a:pt x="1576899" y="236303"/>
                </a:lnTo>
                <a:lnTo>
                  <a:pt x="1556893" y="227728"/>
                </a:lnTo>
                <a:lnTo>
                  <a:pt x="1536887" y="220105"/>
                </a:lnTo>
                <a:lnTo>
                  <a:pt x="1516564" y="212482"/>
                </a:lnTo>
                <a:lnTo>
                  <a:pt x="1495605" y="205495"/>
                </a:lnTo>
                <a:lnTo>
                  <a:pt x="1474964" y="199460"/>
                </a:lnTo>
                <a:lnTo>
                  <a:pt x="1454005" y="193425"/>
                </a:lnTo>
                <a:lnTo>
                  <a:pt x="1433364" y="188026"/>
                </a:lnTo>
                <a:lnTo>
                  <a:pt x="1412088" y="183262"/>
                </a:lnTo>
                <a:lnTo>
                  <a:pt x="1391129" y="178815"/>
                </a:lnTo>
                <a:lnTo>
                  <a:pt x="1369853" y="175004"/>
                </a:lnTo>
                <a:lnTo>
                  <a:pt x="1348577" y="171828"/>
                </a:lnTo>
                <a:lnTo>
                  <a:pt x="1327618" y="168969"/>
                </a:lnTo>
                <a:lnTo>
                  <a:pt x="1306024" y="166428"/>
                </a:lnTo>
                <a:lnTo>
                  <a:pt x="1284430" y="164840"/>
                </a:lnTo>
                <a:lnTo>
                  <a:pt x="1263154" y="163570"/>
                </a:lnTo>
                <a:lnTo>
                  <a:pt x="1241878" y="162935"/>
                </a:lnTo>
                <a:lnTo>
                  <a:pt x="1220284" y="162617"/>
                </a:lnTo>
                <a:lnTo>
                  <a:pt x="1199008" y="162935"/>
                </a:lnTo>
                <a:lnTo>
                  <a:pt x="1177414" y="163570"/>
                </a:lnTo>
                <a:lnTo>
                  <a:pt x="1155820" y="164840"/>
                </a:lnTo>
                <a:lnTo>
                  <a:pt x="1134226" y="166428"/>
                </a:lnTo>
                <a:lnTo>
                  <a:pt x="1113268" y="168969"/>
                </a:lnTo>
                <a:lnTo>
                  <a:pt x="1091674" y="171828"/>
                </a:lnTo>
                <a:lnTo>
                  <a:pt x="1070715" y="175004"/>
                </a:lnTo>
                <a:lnTo>
                  <a:pt x="1049439" y="178815"/>
                </a:lnTo>
                <a:lnTo>
                  <a:pt x="1028163" y="183262"/>
                </a:lnTo>
                <a:lnTo>
                  <a:pt x="1007204" y="188026"/>
                </a:lnTo>
                <a:lnTo>
                  <a:pt x="986245" y="193425"/>
                </a:lnTo>
                <a:lnTo>
                  <a:pt x="965604" y="199460"/>
                </a:lnTo>
                <a:lnTo>
                  <a:pt x="944963" y="205495"/>
                </a:lnTo>
                <a:lnTo>
                  <a:pt x="924322" y="212482"/>
                </a:lnTo>
                <a:lnTo>
                  <a:pt x="903998" y="220105"/>
                </a:lnTo>
                <a:lnTo>
                  <a:pt x="883675" y="227728"/>
                </a:lnTo>
                <a:lnTo>
                  <a:pt x="863669" y="236303"/>
                </a:lnTo>
                <a:lnTo>
                  <a:pt x="843345" y="245196"/>
                </a:lnTo>
                <a:lnTo>
                  <a:pt x="823657" y="254725"/>
                </a:lnTo>
                <a:lnTo>
                  <a:pt x="804603" y="264571"/>
                </a:lnTo>
                <a:lnTo>
                  <a:pt x="784915" y="275369"/>
                </a:lnTo>
                <a:lnTo>
                  <a:pt x="765862" y="286168"/>
                </a:lnTo>
                <a:lnTo>
                  <a:pt x="746808" y="297920"/>
                </a:lnTo>
                <a:lnTo>
                  <a:pt x="728390" y="309989"/>
                </a:lnTo>
                <a:lnTo>
                  <a:pt x="709654" y="322376"/>
                </a:lnTo>
                <a:lnTo>
                  <a:pt x="691553" y="335398"/>
                </a:lnTo>
                <a:lnTo>
                  <a:pt x="673453" y="348738"/>
                </a:lnTo>
                <a:lnTo>
                  <a:pt x="655670" y="362713"/>
                </a:lnTo>
                <a:lnTo>
                  <a:pt x="638522" y="377323"/>
                </a:lnTo>
                <a:lnTo>
                  <a:pt x="621374" y="392568"/>
                </a:lnTo>
                <a:lnTo>
                  <a:pt x="604861" y="407813"/>
                </a:lnTo>
                <a:lnTo>
                  <a:pt x="588030" y="424012"/>
                </a:lnTo>
                <a:lnTo>
                  <a:pt x="473075" y="309036"/>
                </a:lnTo>
                <a:lnTo>
                  <a:pt x="492763" y="290297"/>
                </a:lnTo>
                <a:lnTo>
                  <a:pt x="512452" y="271558"/>
                </a:lnTo>
                <a:lnTo>
                  <a:pt x="532776" y="253772"/>
                </a:lnTo>
                <a:lnTo>
                  <a:pt x="553417" y="236621"/>
                </a:lnTo>
                <a:lnTo>
                  <a:pt x="574058" y="220105"/>
                </a:lnTo>
                <a:lnTo>
                  <a:pt x="595652" y="204224"/>
                </a:lnTo>
                <a:lnTo>
                  <a:pt x="617245" y="188661"/>
                </a:lnTo>
                <a:lnTo>
                  <a:pt x="638839" y="173734"/>
                </a:lnTo>
                <a:lnTo>
                  <a:pt x="660751" y="159759"/>
                </a:lnTo>
                <a:lnTo>
                  <a:pt x="683297" y="146101"/>
                </a:lnTo>
                <a:lnTo>
                  <a:pt x="706161" y="133079"/>
                </a:lnTo>
                <a:lnTo>
                  <a:pt x="728708" y="121010"/>
                </a:lnTo>
                <a:lnTo>
                  <a:pt x="751889" y="108941"/>
                </a:lnTo>
                <a:lnTo>
                  <a:pt x="775388" y="98142"/>
                </a:lnTo>
                <a:lnTo>
                  <a:pt x="798570" y="87343"/>
                </a:lnTo>
                <a:lnTo>
                  <a:pt x="822704" y="77180"/>
                </a:lnTo>
                <a:lnTo>
                  <a:pt x="846521" y="68286"/>
                </a:lnTo>
                <a:lnTo>
                  <a:pt x="870337" y="59393"/>
                </a:lnTo>
                <a:lnTo>
                  <a:pt x="894789" y="51135"/>
                </a:lnTo>
                <a:lnTo>
                  <a:pt x="919241" y="43830"/>
                </a:lnTo>
                <a:lnTo>
                  <a:pt x="944010" y="36843"/>
                </a:lnTo>
                <a:lnTo>
                  <a:pt x="968462" y="30173"/>
                </a:lnTo>
                <a:lnTo>
                  <a:pt x="993232" y="24774"/>
                </a:lnTo>
                <a:lnTo>
                  <a:pt x="1018318" y="19374"/>
                </a:lnTo>
                <a:lnTo>
                  <a:pt x="1043723" y="14928"/>
                </a:lnTo>
                <a:lnTo>
                  <a:pt x="1068492" y="10799"/>
                </a:lnTo>
                <a:lnTo>
                  <a:pt x="1093897" y="7623"/>
                </a:lnTo>
                <a:lnTo>
                  <a:pt x="1118984" y="5082"/>
                </a:lnTo>
                <a:lnTo>
                  <a:pt x="1144071" y="2858"/>
                </a:lnTo>
                <a:lnTo>
                  <a:pt x="1169793" y="1270"/>
                </a:lnTo>
                <a:lnTo>
                  <a:pt x="1194880" y="317"/>
                </a:lnTo>
                <a:lnTo>
                  <a:pt x="1220284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KSO_Shape"/>
          <p:cNvSpPr>
            <a:spLocks noChangeAspect="1"/>
          </p:cNvSpPr>
          <p:nvPr/>
        </p:nvSpPr>
        <p:spPr>
          <a:xfrm>
            <a:off x="1357327" y="3404865"/>
            <a:ext cx="360000" cy="292800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KSO_Shape"/>
          <p:cNvSpPr>
            <a:spLocks noChangeAspect="1"/>
          </p:cNvSpPr>
          <p:nvPr/>
        </p:nvSpPr>
        <p:spPr>
          <a:xfrm>
            <a:off x="1357327" y="4366777"/>
            <a:ext cx="360000" cy="33540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KSO_Shape"/>
          <p:cNvSpPr>
            <a:spLocks noChangeAspect="1" noChangeArrowheads="1"/>
          </p:cNvSpPr>
          <p:nvPr/>
        </p:nvSpPr>
        <p:spPr bwMode="auto">
          <a:xfrm>
            <a:off x="1357327" y="5340089"/>
            <a:ext cx="360000" cy="35520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52605" y="2133600"/>
            <a:ext cx="5334711" cy="38587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zh-CN" altLang="en-US" sz="10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Block Arc 51"/>
          <p:cNvSpPr/>
          <p:nvPr/>
        </p:nvSpPr>
        <p:spPr bwMode="auto">
          <a:xfrm>
            <a:off x="1170613" y="3023312"/>
            <a:ext cx="2263367" cy="2263367"/>
          </a:xfrm>
          <a:custGeom>
            <a:avLst/>
            <a:gdLst>
              <a:gd name="T0" fmla="*/ 0 w 1618211"/>
              <a:gd name="T1" fmla="*/ 807462 h 1618211"/>
              <a:gd name="T2" fmla="*/ 403731 w 1618211"/>
              <a:gd name="T3" fmla="*/ 108178 h 1618211"/>
              <a:gd name="T4" fmla="*/ 1211191 w 1618211"/>
              <a:gd name="T5" fmla="*/ 108178 h 1618211"/>
              <a:gd name="T6" fmla="*/ 1614921 w 1618211"/>
              <a:gd name="T7" fmla="*/ 807463 h 1618211"/>
              <a:gd name="T8" fmla="*/ 1367982 w 1618211"/>
              <a:gd name="T9" fmla="*/ 807462 h 1618211"/>
              <a:gd name="T10" fmla="*/ 1087721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407858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Block Arc 52"/>
          <p:cNvSpPr/>
          <p:nvPr/>
        </p:nvSpPr>
        <p:spPr bwMode="auto">
          <a:xfrm rot="10800000">
            <a:off x="3085257" y="3021092"/>
            <a:ext cx="2263367" cy="2263366"/>
          </a:xfrm>
          <a:custGeom>
            <a:avLst/>
            <a:gdLst>
              <a:gd name="T0" fmla="*/ 0 w 1618211"/>
              <a:gd name="T1" fmla="*/ 807461 h 1618211"/>
              <a:gd name="T2" fmla="*/ 403731 w 1618211"/>
              <a:gd name="T3" fmla="*/ 108178 h 1618211"/>
              <a:gd name="T4" fmla="*/ 1211191 w 1618211"/>
              <a:gd name="T5" fmla="*/ 108178 h 1618211"/>
              <a:gd name="T6" fmla="*/ 1614921 w 1618211"/>
              <a:gd name="T7" fmla="*/ 807462 h 1618211"/>
              <a:gd name="T8" fmla="*/ 1367982 w 1618211"/>
              <a:gd name="T9" fmla="*/ 807461 h 1618211"/>
              <a:gd name="T10" fmla="*/ 1087721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1 h 1618211"/>
              <a:gd name="T16" fmla="*/ 0 w 1618211"/>
              <a:gd name="T17" fmla="*/ 807461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407858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Block Arc 53"/>
          <p:cNvSpPr/>
          <p:nvPr/>
        </p:nvSpPr>
        <p:spPr bwMode="auto">
          <a:xfrm>
            <a:off x="5002122" y="3023312"/>
            <a:ext cx="2263368" cy="2263367"/>
          </a:xfrm>
          <a:custGeom>
            <a:avLst/>
            <a:gdLst>
              <a:gd name="T0" fmla="*/ 0 w 1618211"/>
              <a:gd name="T1" fmla="*/ 807462 h 1618211"/>
              <a:gd name="T2" fmla="*/ 403731 w 1618211"/>
              <a:gd name="T3" fmla="*/ 108178 h 1618211"/>
              <a:gd name="T4" fmla="*/ 1211195 w 1618211"/>
              <a:gd name="T5" fmla="*/ 108178 h 1618211"/>
              <a:gd name="T6" fmla="*/ 1614927 w 1618211"/>
              <a:gd name="T7" fmla="*/ 807463 h 1618211"/>
              <a:gd name="T8" fmla="*/ 1367987 w 1618211"/>
              <a:gd name="T9" fmla="*/ 807462 h 1618211"/>
              <a:gd name="T10" fmla="*/ 1087725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407858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Block Arc 54"/>
          <p:cNvSpPr/>
          <p:nvPr/>
        </p:nvSpPr>
        <p:spPr bwMode="auto">
          <a:xfrm rot="10800000">
            <a:off x="6916766" y="3021092"/>
            <a:ext cx="2265588" cy="2263366"/>
          </a:xfrm>
          <a:custGeom>
            <a:avLst/>
            <a:gdLst>
              <a:gd name="T0" fmla="*/ 0 w 1618211"/>
              <a:gd name="T1" fmla="*/ 807461 h 1618211"/>
              <a:gd name="T2" fmla="*/ 406114 w 1618211"/>
              <a:gd name="T3" fmla="*/ 108178 h 1618211"/>
              <a:gd name="T4" fmla="*/ 1218342 w 1618211"/>
              <a:gd name="T5" fmla="*/ 108178 h 1618211"/>
              <a:gd name="T6" fmla="*/ 1624456 w 1618211"/>
              <a:gd name="T7" fmla="*/ 807462 h 1618211"/>
              <a:gd name="T8" fmla="*/ 1376059 w 1618211"/>
              <a:gd name="T9" fmla="*/ 807461 h 1618211"/>
              <a:gd name="T10" fmla="*/ 1094144 w 1618211"/>
              <a:gd name="T11" fmla="*/ 322036 h 1618211"/>
              <a:gd name="T12" fmla="*/ 530311 w 1618211"/>
              <a:gd name="T13" fmla="*/ 322036 h 1618211"/>
              <a:gd name="T14" fmla="*/ 248394 w 1618211"/>
              <a:gd name="T15" fmla="*/ 807461 h 1618211"/>
              <a:gd name="T16" fmla="*/ 0 w 1618211"/>
              <a:gd name="T17" fmla="*/ 807461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407858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Block Arc 55"/>
          <p:cNvSpPr/>
          <p:nvPr/>
        </p:nvSpPr>
        <p:spPr bwMode="auto">
          <a:xfrm>
            <a:off x="8833633" y="3023312"/>
            <a:ext cx="2265588" cy="2263367"/>
          </a:xfrm>
          <a:custGeom>
            <a:avLst/>
            <a:gdLst>
              <a:gd name="T0" fmla="*/ 0 w 1618211"/>
              <a:gd name="T1" fmla="*/ 807462 h 1618211"/>
              <a:gd name="T2" fmla="*/ 406114 w 1618211"/>
              <a:gd name="T3" fmla="*/ 108178 h 1618211"/>
              <a:gd name="T4" fmla="*/ 1218342 w 1618211"/>
              <a:gd name="T5" fmla="*/ 108178 h 1618211"/>
              <a:gd name="T6" fmla="*/ 1624456 w 1618211"/>
              <a:gd name="T7" fmla="*/ 807463 h 1618211"/>
              <a:gd name="T8" fmla="*/ 1376059 w 1618211"/>
              <a:gd name="T9" fmla="*/ 807462 h 1618211"/>
              <a:gd name="T10" fmla="*/ 1094144 w 1618211"/>
              <a:gd name="T11" fmla="*/ 322036 h 1618211"/>
              <a:gd name="T12" fmla="*/ 530311 w 1618211"/>
              <a:gd name="T13" fmla="*/ 322036 h 1618211"/>
              <a:gd name="T14" fmla="*/ 248394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407858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62"/>
          <p:cNvSpPr/>
          <p:nvPr/>
        </p:nvSpPr>
        <p:spPr bwMode="auto">
          <a:xfrm>
            <a:off x="1650385" y="3520853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407858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095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7" name="Freeform 63"/>
          <p:cNvSpPr/>
          <p:nvPr/>
        </p:nvSpPr>
        <p:spPr bwMode="auto">
          <a:xfrm>
            <a:off x="3569471" y="3520853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407858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095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8" name="Freeform 64"/>
          <p:cNvSpPr/>
          <p:nvPr/>
        </p:nvSpPr>
        <p:spPr bwMode="auto">
          <a:xfrm>
            <a:off x="5488558" y="3520853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407858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095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9" name="Freeform 65"/>
          <p:cNvSpPr/>
          <p:nvPr/>
        </p:nvSpPr>
        <p:spPr bwMode="auto">
          <a:xfrm>
            <a:off x="7407645" y="3520853"/>
            <a:ext cx="1317150" cy="1314929"/>
          </a:xfrm>
          <a:custGeom>
            <a:avLst/>
            <a:gdLst>
              <a:gd name="T0" fmla="*/ 0 w 905504"/>
              <a:gd name="T1" fmla="*/ 587692 h 905504"/>
              <a:gd name="T2" fmla="*/ 173881 w 905504"/>
              <a:gd name="T3" fmla="*/ 172131 h 905504"/>
              <a:gd name="T4" fmla="*/ 593672 w 905504"/>
              <a:gd name="T5" fmla="*/ 0 h 905504"/>
              <a:gd name="T6" fmla="*/ 1013461 w 905504"/>
              <a:gd name="T7" fmla="*/ 172131 h 905504"/>
              <a:gd name="T8" fmla="*/ 1187344 w 905504"/>
              <a:gd name="T9" fmla="*/ 587692 h 905504"/>
              <a:gd name="T10" fmla="*/ 1013461 w 905504"/>
              <a:gd name="T11" fmla="*/ 1003254 h 905504"/>
              <a:gd name="T12" fmla="*/ 593672 w 905504"/>
              <a:gd name="T13" fmla="*/ 1175384 h 905504"/>
              <a:gd name="T14" fmla="*/ 17388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407858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095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0" name="Freeform 66"/>
          <p:cNvSpPr/>
          <p:nvPr/>
        </p:nvSpPr>
        <p:spPr bwMode="auto">
          <a:xfrm>
            <a:off x="9326731" y="3520853"/>
            <a:ext cx="1317150" cy="1314929"/>
          </a:xfrm>
          <a:custGeom>
            <a:avLst/>
            <a:gdLst>
              <a:gd name="T0" fmla="*/ 0 w 905504"/>
              <a:gd name="T1" fmla="*/ 587692 h 905504"/>
              <a:gd name="T2" fmla="*/ 173881 w 905504"/>
              <a:gd name="T3" fmla="*/ 172131 h 905504"/>
              <a:gd name="T4" fmla="*/ 593672 w 905504"/>
              <a:gd name="T5" fmla="*/ 0 h 905504"/>
              <a:gd name="T6" fmla="*/ 1013461 w 905504"/>
              <a:gd name="T7" fmla="*/ 172131 h 905504"/>
              <a:gd name="T8" fmla="*/ 1187344 w 905504"/>
              <a:gd name="T9" fmla="*/ 587692 h 905504"/>
              <a:gd name="T10" fmla="*/ 1013461 w 905504"/>
              <a:gd name="T11" fmla="*/ 1003254 h 905504"/>
              <a:gd name="T12" fmla="*/ 593672 w 905504"/>
              <a:gd name="T13" fmla="*/ 1175384 h 905504"/>
              <a:gd name="T14" fmla="*/ 17388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407858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095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1" name="TextBox 75"/>
          <p:cNvSpPr txBox="1">
            <a:spLocks noChangeArrowheads="1"/>
          </p:cNvSpPr>
          <p:nvPr/>
        </p:nvSpPr>
        <p:spPr bwMode="auto">
          <a:xfrm>
            <a:off x="1708307" y="4973030"/>
            <a:ext cx="1141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2014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77"/>
          <p:cNvSpPr txBox="1">
            <a:spLocks noChangeArrowheads="1"/>
          </p:cNvSpPr>
          <p:nvPr/>
        </p:nvSpPr>
        <p:spPr bwMode="auto">
          <a:xfrm>
            <a:off x="3556318" y="2791845"/>
            <a:ext cx="1141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2015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78"/>
          <p:cNvSpPr txBox="1">
            <a:spLocks noChangeArrowheads="1"/>
          </p:cNvSpPr>
          <p:nvPr/>
        </p:nvSpPr>
        <p:spPr bwMode="auto">
          <a:xfrm>
            <a:off x="5577576" y="4973030"/>
            <a:ext cx="1141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81"/>
          <p:cNvSpPr txBox="1">
            <a:spLocks noChangeArrowheads="1"/>
          </p:cNvSpPr>
          <p:nvPr/>
        </p:nvSpPr>
        <p:spPr bwMode="auto">
          <a:xfrm>
            <a:off x="7437802" y="2791845"/>
            <a:ext cx="1141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82"/>
          <p:cNvSpPr txBox="1">
            <a:spLocks noChangeArrowheads="1"/>
          </p:cNvSpPr>
          <p:nvPr/>
        </p:nvSpPr>
        <p:spPr bwMode="auto">
          <a:xfrm>
            <a:off x="9446847" y="4973030"/>
            <a:ext cx="1141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2030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248353" y="5684267"/>
            <a:ext cx="2050136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292776" y="5984125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3085257" y="1861644"/>
            <a:ext cx="2050135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3129681" y="2161500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050036" y="1861644"/>
            <a:ext cx="2047914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094460" y="2161500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5144277" y="5684267"/>
            <a:ext cx="2050136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5188700" y="5984125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8991335" y="5684267"/>
            <a:ext cx="2050136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9037980" y="5984125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任意多边形 29"/>
          <p:cNvSpPr/>
          <p:nvPr/>
        </p:nvSpPr>
        <p:spPr>
          <a:xfrm>
            <a:off x="1896373" y="1866389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30"/>
          <p:cNvSpPr/>
          <p:nvPr/>
        </p:nvSpPr>
        <p:spPr>
          <a:xfrm>
            <a:off x="1896373" y="3314306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407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任意多边形 31"/>
          <p:cNvSpPr/>
          <p:nvPr/>
        </p:nvSpPr>
        <p:spPr>
          <a:xfrm>
            <a:off x="4182592" y="1866389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32"/>
          <p:cNvSpPr/>
          <p:nvPr/>
        </p:nvSpPr>
        <p:spPr>
          <a:xfrm>
            <a:off x="4182592" y="3314306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407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任意多边形 33"/>
          <p:cNvSpPr/>
          <p:nvPr/>
        </p:nvSpPr>
        <p:spPr>
          <a:xfrm>
            <a:off x="6468811" y="1866389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34"/>
          <p:cNvSpPr/>
          <p:nvPr/>
        </p:nvSpPr>
        <p:spPr>
          <a:xfrm>
            <a:off x="6468811" y="3314306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407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 35"/>
          <p:cNvSpPr/>
          <p:nvPr/>
        </p:nvSpPr>
        <p:spPr>
          <a:xfrm>
            <a:off x="8755030" y="1866389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noFill/>
          <a:ln>
            <a:solidFill>
              <a:srgbClr val="4078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36"/>
          <p:cNvSpPr/>
          <p:nvPr/>
        </p:nvSpPr>
        <p:spPr>
          <a:xfrm>
            <a:off x="8755030" y="3314306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407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21"/>
          <p:cNvSpPr txBox="1"/>
          <p:nvPr/>
        </p:nvSpPr>
        <p:spPr>
          <a:xfrm>
            <a:off x="2220766" y="3771397"/>
            <a:ext cx="125343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22"/>
          <p:cNvSpPr txBox="1"/>
          <p:nvPr/>
        </p:nvSpPr>
        <p:spPr>
          <a:xfrm>
            <a:off x="6606277" y="3771397"/>
            <a:ext cx="166319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3"/>
          <p:cNvSpPr txBox="1"/>
          <p:nvPr/>
        </p:nvSpPr>
        <p:spPr>
          <a:xfrm>
            <a:off x="4296157" y="3771397"/>
            <a:ext cx="166319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4"/>
          <p:cNvSpPr txBox="1"/>
          <p:nvPr/>
        </p:nvSpPr>
        <p:spPr>
          <a:xfrm>
            <a:off x="8892496" y="3771397"/>
            <a:ext cx="166320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5"/>
          <p:cNvSpPr txBox="1"/>
          <p:nvPr/>
        </p:nvSpPr>
        <p:spPr>
          <a:xfrm>
            <a:off x="1608448" y="2080204"/>
            <a:ext cx="205537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67%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6"/>
          <p:cNvSpPr txBox="1"/>
          <p:nvPr/>
        </p:nvSpPr>
        <p:spPr>
          <a:xfrm>
            <a:off x="4386725" y="2080204"/>
            <a:ext cx="159370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1,258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7"/>
          <p:cNvSpPr txBox="1"/>
          <p:nvPr/>
        </p:nvSpPr>
        <p:spPr>
          <a:xfrm>
            <a:off x="6889684" y="2040798"/>
            <a:ext cx="113204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379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8"/>
          <p:cNvSpPr txBox="1"/>
          <p:nvPr/>
        </p:nvSpPr>
        <p:spPr>
          <a:xfrm>
            <a:off x="9133699" y="2052068"/>
            <a:ext cx="129394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84%</a:t>
            </a:r>
            <a:endParaRPr lang="en-US" altLang="zh-CN" sz="4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90600" y="2440859"/>
            <a:ext cx="4138613" cy="3357563"/>
            <a:chOff x="1313054" y="2533992"/>
            <a:chExt cx="4138613" cy="3357563"/>
          </a:xfrm>
        </p:grpSpPr>
        <p:sp>
          <p:nvSpPr>
            <p:cNvPr id="11" name="弧形 10"/>
            <p:cNvSpPr/>
            <p:nvPr/>
          </p:nvSpPr>
          <p:spPr>
            <a:xfrm rot="4727359">
              <a:off x="3376805" y="3319804"/>
              <a:ext cx="2074862" cy="2074863"/>
            </a:xfrm>
            <a:prstGeom prst="arc">
              <a:avLst>
                <a:gd name="adj1" fmla="val 6817764"/>
                <a:gd name="adj2" fmla="val 0"/>
              </a:avLst>
            </a:prstGeom>
            <a:ln w="57150">
              <a:solidFill>
                <a:srgbClr val="40785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 rot="14755400">
              <a:off x="1313055" y="3157879"/>
              <a:ext cx="2074862" cy="2074863"/>
            </a:xfrm>
            <a:prstGeom prst="arc">
              <a:avLst>
                <a:gd name="adj1" fmla="val 6817764"/>
                <a:gd name="adj2" fmla="val 0"/>
              </a:avLst>
            </a:prstGeom>
            <a:ln w="57150">
              <a:solidFill>
                <a:srgbClr val="40785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894079" y="2533992"/>
              <a:ext cx="914400" cy="914400"/>
            </a:xfrm>
            <a:prstGeom prst="ellipse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651442" y="4977155"/>
              <a:ext cx="914400" cy="914400"/>
            </a:xfrm>
            <a:prstGeom prst="ellipse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1552767" y="3767480"/>
              <a:ext cx="164147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8"/>
            <p:cNvSpPr>
              <a:spLocks noChangeArrowheads="1"/>
            </p:cNvSpPr>
            <p:nvPr/>
          </p:nvSpPr>
          <p:spPr bwMode="auto">
            <a:xfrm>
              <a:off x="1552767" y="3518242"/>
              <a:ext cx="1809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9"/>
            <p:cNvSpPr>
              <a:spLocks noChangeArrowheads="1"/>
            </p:cNvSpPr>
            <p:nvPr/>
          </p:nvSpPr>
          <p:spPr bwMode="auto">
            <a:xfrm>
              <a:off x="3540770" y="3941877"/>
              <a:ext cx="164306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0"/>
            <p:cNvSpPr>
              <a:spLocks noChangeArrowheads="1"/>
            </p:cNvSpPr>
            <p:nvPr/>
          </p:nvSpPr>
          <p:spPr bwMode="auto">
            <a:xfrm>
              <a:off x="3609696" y="3689662"/>
              <a:ext cx="18097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>
            <a:xfrm>
              <a:off x="2098867" y="2802280"/>
              <a:ext cx="503237" cy="381000"/>
            </a:xfrm>
            <a:custGeom>
              <a:avLst/>
              <a:gdLst>
                <a:gd name="connsiteX0" fmla="*/ 367281 w 529316"/>
                <a:gd name="connsiteY0" fmla="*/ 196274 h 401026"/>
                <a:gd name="connsiteX1" fmla="*/ 355293 w 529316"/>
                <a:gd name="connsiteY1" fmla="*/ 208263 h 401026"/>
                <a:gd name="connsiteX2" fmla="*/ 465090 w 529316"/>
                <a:gd name="connsiteY2" fmla="*/ 318060 h 401026"/>
                <a:gd name="connsiteX3" fmla="*/ 466739 w 529316"/>
                <a:gd name="connsiteY3" fmla="*/ 320716 h 401026"/>
                <a:gd name="connsiteX4" fmla="*/ 491723 w 529316"/>
                <a:gd name="connsiteY4" fmla="*/ 320716 h 401026"/>
                <a:gd name="connsiteX5" fmla="*/ 162035 w 529316"/>
                <a:gd name="connsiteY5" fmla="*/ 196274 h 401026"/>
                <a:gd name="connsiteX6" fmla="*/ 37593 w 529316"/>
                <a:gd name="connsiteY6" fmla="*/ 320716 h 401026"/>
                <a:gd name="connsiteX7" fmla="*/ 62577 w 529316"/>
                <a:gd name="connsiteY7" fmla="*/ 320716 h 401026"/>
                <a:gd name="connsiteX8" fmla="*/ 64225 w 529316"/>
                <a:gd name="connsiteY8" fmla="*/ 318061 h 401026"/>
                <a:gd name="connsiteX9" fmla="*/ 174023 w 529316"/>
                <a:gd name="connsiteY9" fmla="*/ 208263 h 401026"/>
                <a:gd name="connsiteX10" fmla="*/ 46349 w 529316"/>
                <a:gd name="connsiteY10" fmla="*/ 80311 h 401026"/>
                <a:gd name="connsiteX11" fmla="*/ 222791 w 529316"/>
                <a:gd name="connsiteY11" fmla="*/ 256753 h 401026"/>
                <a:gd name="connsiteX12" fmla="*/ 263500 w 529316"/>
                <a:gd name="connsiteY12" fmla="*/ 273616 h 401026"/>
                <a:gd name="connsiteX13" fmla="*/ 264659 w 529316"/>
                <a:gd name="connsiteY13" fmla="*/ 273504 h 401026"/>
                <a:gd name="connsiteX14" fmla="*/ 306525 w 529316"/>
                <a:gd name="connsiteY14" fmla="*/ 256753 h 401026"/>
                <a:gd name="connsiteX15" fmla="*/ 482968 w 529316"/>
                <a:gd name="connsiteY15" fmla="*/ 80311 h 401026"/>
                <a:gd name="connsiteX16" fmla="*/ 458990 w 529316"/>
                <a:gd name="connsiteY16" fmla="*/ 80311 h 401026"/>
                <a:gd name="connsiteX17" fmla="*/ 300904 w 529316"/>
                <a:gd name="connsiteY17" fmla="*/ 238397 h 401026"/>
                <a:gd name="connsiteX18" fmla="*/ 264659 w 529316"/>
                <a:gd name="connsiteY18" fmla="*/ 252899 h 401026"/>
                <a:gd name="connsiteX19" fmla="*/ 263656 w 529316"/>
                <a:gd name="connsiteY19" fmla="*/ 252995 h 401026"/>
                <a:gd name="connsiteX20" fmla="*/ 228412 w 529316"/>
                <a:gd name="connsiteY20" fmla="*/ 238397 h 401026"/>
                <a:gd name="connsiteX21" fmla="*/ 70326 w 529316"/>
                <a:gd name="connsiteY21" fmla="*/ 80311 h 401026"/>
                <a:gd name="connsiteX22" fmla="*/ 92015 w 529316"/>
                <a:gd name="connsiteY22" fmla="*/ 0 h 401026"/>
                <a:gd name="connsiteX23" fmla="*/ 437301 w 529316"/>
                <a:gd name="connsiteY23" fmla="*/ 0 h 401026"/>
                <a:gd name="connsiteX24" fmla="*/ 529316 w 529316"/>
                <a:gd name="connsiteY24" fmla="*/ 92015 h 401026"/>
                <a:gd name="connsiteX25" fmla="*/ 529316 w 529316"/>
                <a:gd name="connsiteY25" fmla="*/ 309011 h 401026"/>
                <a:gd name="connsiteX26" fmla="*/ 437301 w 529316"/>
                <a:gd name="connsiteY26" fmla="*/ 401026 h 401026"/>
                <a:gd name="connsiteX27" fmla="*/ 92015 w 529316"/>
                <a:gd name="connsiteY27" fmla="*/ 401026 h 401026"/>
                <a:gd name="connsiteX28" fmla="*/ 0 w 529316"/>
                <a:gd name="connsiteY28" fmla="*/ 309011 h 401026"/>
                <a:gd name="connsiteX29" fmla="*/ 0 w 529316"/>
                <a:gd name="connsiteY29" fmla="*/ 92015 h 401026"/>
                <a:gd name="connsiteX30" fmla="*/ 92015 w 529316"/>
                <a:gd name="connsiteY30" fmla="*/ 0 h 4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9316" h="401026">
                  <a:moveTo>
                    <a:pt x="367281" y="196274"/>
                  </a:moveTo>
                  <a:lnTo>
                    <a:pt x="355293" y="208263"/>
                  </a:lnTo>
                  <a:lnTo>
                    <a:pt x="465090" y="318060"/>
                  </a:lnTo>
                  <a:cubicBezTo>
                    <a:pt x="465822" y="318792"/>
                    <a:pt x="466527" y="319541"/>
                    <a:pt x="466739" y="320716"/>
                  </a:cubicBezTo>
                  <a:lnTo>
                    <a:pt x="491723" y="320716"/>
                  </a:lnTo>
                  <a:close/>
                  <a:moveTo>
                    <a:pt x="162035" y="196274"/>
                  </a:moveTo>
                  <a:lnTo>
                    <a:pt x="37593" y="320716"/>
                  </a:lnTo>
                  <a:lnTo>
                    <a:pt x="62577" y="320716"/>
                  </a:lnTo>
                  <a:lnTo>
                    <a:pt x="64225" y="318061"/>
                  </a:lnTo>
                  <a:lnTo>
                    <a:pt x="174023" y="208263"/>
                  </a:lnTo>
                  <a:close/>
                  <a:moveTo>
                    <a:pt x="46349" y="80311"/>
                  </a:moveTo>
                  <a:lnTo>
                    <a:pt x="222791" y="256753"/>
                  </a:lnTo>
                  <a:cubicBezTo>
                    <a:pt x="234032" y="267995"/>
                    <a:pt x="248767" y="273616"/>
                    <a:pt x="263500" y="273616"/>
                  </a:cubicBezTo>
                  <a:cubicBezTo>
                    <a:pt x="263887" y="273616"/>
                    <a:pt x="264274" y="273611"/>
                    <a:pt x="264659" y="273504"/>
                  </a:cubicBezTo>
                  <a:cubicBezTo>
                    <a:pt x="279774" y="273906"/>
                    <a:pt x="294989" y="268289"/>
                    <a:pt x="306525" y="256753"/>
                  </a:cubicBezTo>
                  <a:lnTo>
                    <a:pt x="482968" y="80311"/>
                  </a:lnTo>
                  <a:lnTo>
                    <a:pt x="458990" y="80311"/>
                  </a:lnTo>
                  <a:lnTo>
                    <a:pt x="300904" y="238397"/>
                  </a:lnTo>
                  <a:cubicBezTo>
                    <a:pt x="290917" y="248385"/>
                    <a:pt x="277745" y="253247"/>
                    <a:pt x="264659" y="252899"/>
                  </a:cubicBezTo>
                  <a:cubicBezTo>
                    <a:pt x="264325" y="252991"/>
                    <a:pt x="263990" y="252995"/>
                    <a:pt x="263656" y="252995"/>
                  </a:cubicBezTo>
                  <a:cubicBezTo>
                    <a:pt x="250900" y="252995"/>
                    <a:pt x="238144" y="248128"/>
                    <a:pt x="228412" y="238397"/>
                  </a:cubicBezTo>
                  <a:lnTo>
                    <a:pt x="70326" y="80311"/>
                  </a:lnTo>
                  <a:close/>
                  <a:moveTo>
                    <a:pt x="92015" y="0"/>
                  </a:moveTo>
                  <a:lnTo>
                    <a:pt x="437301" y="0"/>
                  </a:lnTo>
                  <a:cubicBezTo>
                    <a:pt x="488119" y="0"/>
                    <a:pt x="529316" y="41197"/>
                    <a:pt x="529316" y="92015"/>
                  </a:cubicBezTo>
                  <a:lnTo>
                    <a:pt x="529316" y="309011"/>
                  </a:lnTo>
                  <a:cubicBezTo>
                    <a:pt x="529316" y="359829"/>
                    <a:pt x="488119" y="401026"/>
                    <a:pt x="437301" y="401026"/>
                  </a:cubicBezTo>
                  <a:lnTo>
                    <a:pt x="92015" y="401026"/>
                  </a:lnTo>
                  <a:cubicBezTo>
                    <a:pt x="41197" y="401026"/>
                    <a:pt x="0" y="359829"/>
                    <a:pt x="0" y="309011"/>
                  </a:cubicBezTo>
                  <a:lnTo>
                    <a:pt x="0" y="92015"/>
                  </a:lnTo>
                  <a:cubicBezTo>
                    <a:pt x="0" y="41197"/>
                    <a:pt x="41197" y="0"/>
                    <a:pt x="920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14967" y="5240680"/>
              <a:ext cx="385762" cy="385762"/>
            </a:xfrm>
            <a:custGeom>
              <a:avLst/>
              <a:gdLst>
                <a:gd name="T0" fmla="*/ 68330676 w 2073"/>
                <a:gd name="T1" fmla="*/ 22268870 h 2073"/>
                <a:gd name="T2" fmla="*/ 65213689 w 2073"/>
                <a:gd name="T3" fmla="*/ 25420469 h 2073"/>
                <a:gd name="T4" fmla="*/ 46373505 w 2073"/>
                <a:gd name="T5" fmla="*/ 6614897 h 2073"/>
                <a:gd name="T6" fmla="*/ 49525104 w 2073"/>
                <a:gd name="T7" fmla="*/ 3463298 h 2073"/>
                <a:gd name="T8" fmla="*/ 62062090 w 2073"/>
                <a:gd name="T9" fmla="*/ 3463298 h 2073"/>
                <a:gd name="T10" fmla="*/ 68330676 w 2073"/>
                <a:gd name="T11" fmla="*/ 9731884 h 2073"/>
                <a:gd name="T12" fmla="*/ 68330676 w 2073"/>
                <a:gd name="T13" fmla="*/ 22268870 h 2073"/>
                <a:gd name="T14" fmla="*/ 24450760 w 2073"/>
                <a:gd name="T15" fmla="*/ 59880200 h 2073"/>
                <a:gd name="T16" fmla="*/ 24450760 w 2073"/>
                <a:gd name="T17" fmla="*/ 63031799 h 2073"/>
                <a:gd name="T18" fmla="*/ 27567747 w 2073"/>
                <a:gd name="T19" fmla="*/ 63031799 h 2073"/>
                <a:gd name="T20" fmla="*/ 62062090 w 2073"/>
                <a:gd name="T21" fmla="*/ 28537456 h 2073"/>
                <a:gd name="T22" fmla="*/ 58910491 w 2073"/>
                <a:gd name="T23" fmla="*/ 25420469 h 2073"/>
                <a:gd name="T24" fmla="*/ 24450760 w 2073"/>
                <a:gd name="T25" fmla="*/ 59880200 h 2073"/>
                <a:gd name="T26" fmla="*/ 8762175 w 2073"/>
                <a:gd name="T27" fmla="*/ 44226227 h 2073"/>
                <a:gd name="T28" fmla="*/ 8762175 w 2073"/>
                <a:gd name="T29" fmla="*/ 47343214 h 2073"/>
                <a:gd name="T30" fmla="*/ 11913775 w 2073"/>
                <a:gd name="T31" fmla="*/ 47343214 h 2073"/>
                <a:gd name="T32" fmla="*/ 46373505 w 2073"/>
                <a:gd name="T33" fmla="*/ 12883483 h 2073"/>
                <a:gd name="T34" fmla="*/ 43256518 w 2073"/>
                <a:gd name="T35" fmla="*/ 9731884 h 2073"/>
                <a:gd name="T36" fmla="*/ 8762175 w 2073"/>
                <a:gd name="T37" fmla="*/ 44226227 h 2073"/>
                <a:gd name="T38" fmla="*/ 49525104 w 2073"/>
                <a:gd name="T39" fmla="*/ 16000470 h 2073"/>
                <a:gd name="T40" fmla="*/ 15030761 w 2073"/>
                <a:gd name="T41" fmla="*/ 50494813 h 2073"/>
                <a:gd name="T42" fmla="*/ 15030761 w 2073"/>
                <a:gd name="T43" fmla="*/ 56763213 h 2073"/>
                <a:gd name="T44" fmla="*/ 21299161 w 2073"/>
                <a:gd name="T45" fmla="*/ 56728600 h 2073"/>
                <a:gd name="T46" fmla="*/ 55793504 w 2073"/>
                <a:gd name="T47" fmla="*/ 22268870 h 2073"/>
                <a:gd name="T48" fmla="*/ 49525104 w 2073"/>
                <a:gd name="T49" fmla="*/ 16000470 h 2073"/>
                <a:gd name="T50" fmla="*/ 21299161 w 2073"/>
                <a:gd name="T51" fmla="*/ 66148786 h 2073"/>
                <a:gd name="T52" fmla="*/ 19532993 w 2073"/>
                <a:gd name="T53" fmla="*/ 62339176 h 2073"/>
                <a:gd name="T54" fmla="*/ 18182174 w 2073"/>
                <a:gd name="T55" fmla="*/ 62477813 h 2073"/>
                <a:gd name="T56" fmla="*/ 11913775 w 2073"/>
                <a:gd name="T57" fmla="*/ 59880200 h 2073"/>
                <a:gd name="T58" fmla="*/ 9316162 w 2073"/>
                <a:gd name="T59" fmla="*/ 53611800 h 2073"/>
                <a:gd name="T60" fmla="*/ 9420185 w 2073"/>
                <a:gd name="T61" fmla="*/ 52330206 h 2073"/>
                <a:gd name="T62" fmla="*/ 5645189 w 2073"/>
                <a:gd name="T63" fmla="*/ 50494813 h 2073"/>
                <a:gd name="T64" fmla="*/ 5402715 w 2073"/>
                <a:gd name="T65" fmla="*/ 50148502 h 2073"/>
                <a:gd name="T66" fmla="*/ 0 w 2073"/>
                <a:gd name="T67" fmla="*/ 71793974 h 2073"/>
                <a:gd name="T68" fmla="*/ 21610860 w 2073"/>
                <a:gd name="T69" fmla="*/ 66391259 h 2073"/>
                <a:gd name="T70" fmla="*/ 21299161 w 2073"/>
                <a:gd name="T71" fmla="*/ 66148786 h 20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73" h="2073">
                  <a:moveTo>
                    <a:pt x="1973" y="643"/>
                  </a:moveTo>
                  <a:cubicBezTo>
                    <a:pt x="1883" y="734"/>
                    <a:pt x="1883" y="734"/>
                    <a:pt x="1883" y="734"/>
                  </a:cubicBezTo>
                  <a:cubicBezTo>
                    <a:pt x="1339" y="191"/>
                    <a:pt x="1339" y="191"/>
                    <a:pt x="1339" y="191"/>
                  </a:cubicBezTo>
                  <a:cubicBezTo>
                    <a:pt x="1430" y="100"/>
                    <a:pt x="1430" y="100"/>
                    <a:pt x="1430" y="100"/>
                  </a:cubicBezTo>
                  <a:cubicBezTo>
                    <a:pt x="1530" y="0"/>
                    <a:pt x="1692" y="0"/>
                    <a:pt x="1792" y="100"/>
                  </a:cubicBezTo>
                  <a:cubicBezTo>
                    <a:pt x="1973" y="281"/>
                    <a:pt x="1973" y="281"/>
                    <a:pt x="1973" y="281"/>
                  </a:cubicBezTo>
                  <a:cubicBezTo>
                    <a:pt x="2073" y="381"/>
                    <a:pt x="2073" y="543"/>
                    <a:pt x="1973" y="643"/>
                  </a:cubicBezTo>
                  <a:close/>
                  <a:moveTo>
                    <a:pt x="706" y="1729"/>
                  </a:moveTo>
                  <a:cubicBezTo>
                    <a:pt x="681" y="1754"/>
                    <a:pt x="681" y="1795"/>
                    <a:pt x="706" y="1820"/>
                  </a:cubicBezTo>
                  <a:cubicBezTo>
                    <a:pt x="731" y="1845"/>
                    <a:pt x="771" y="1845"/>
                    <a:pt x="796" y="1820"/>
                  </a:cubicBezTo>
                  <a:cubicBezTo>
                    <a:pt x="1792" y="824"/>
                    <a:pt x="1792" y="824"/>
                    <a:pt x="1792" y="824"/>
                  </a:cubicBezTo>
                  <a:cubicBezTo>
                    <a:pt x="1701" y="734"/>
                    <a:pt x="1701" y="734"/>
                    <a:pt x="1701" y="734"/>
                  </a:cubicBezTo>
                  <a:lnTo>
                    <a:pt x="706" y="1729"/>
                  </a:lnTo>
                  <a:close/>
                  <a:moveTo>
                    <a:pt x="253" y="1277"/>
                  </a:moveTo>
                  <a:cubicBezTo>
                    <a:pt x="228" y="1302"/>
                    <a:pt x="228" y="1342"/>
                    <a:pt x="253" y="1367"/>
                  </a:cubicBezTo>
                  <a:cubicBezTo>
                    <a:pt x="278" y="1392"/>
                    <a:pt x="319" y="1392"/>
                    <a:pt x="344" y="1367"/>
                  </a:cubicBezTo>
                  <a:cubicBezTo>
                    <a:pt x="1339" y="372"/>
                    <a:pt x="1339" y="372"/>
                    <a:pt x="1339" y="372"/>
                  </a:cubicBezTo>
                  <a:cubicBezTo>
                    <a:pt x="1249" y="281"/>
                    <a:pt x="1249" y="281"/>
                    <a:pt x="1249" y="281"/>
                  </a:cubicBezTo>
                  <a:lnTo>
                    <a:pt x="253" y="1277"/>
                  </a:lnTo>
                  <a:close/>
                  <a:moveTo>
                    <a:pt x="1430" y="462"/>
                  </a:moveTo>
                  <a:cubicBezTo>
                    <a:pt x="434" y="1458"/>
                    <a:pt x="434" y="1458"/>
                    <a:pt x="434" y="1458"/>
                  </a:cubicBezTo>
                  <a:cubicBezTo>
                    <a:pt x="384" y="1507"/>
                    <a:pt x="384" y="1589"/>
                    <a:pt x="434" y="1639"/>
                  </a:cubicBezTo>
                  <a:cubicBezTo>
                    <a:pt x="484" y="1689"/>
                    <a:pt x="565" y="1689"/>
                    <a:pt x="615" y="1638"/>
                  </a:cubicBezTo>
                  <a:cubicBezTo>
                    <a:pt x="1611" y="643"/>
                    <a:pt x="1611" y="643"/>
                    <a:pt x="1611" y="643"/>
                  </a:cubicBezTo>
                  <a:lnTo>
                    <a:pt x="1430" y="462"/>
                  </a:lnTo>
                  <a:close/>
                  <a:moveTo>
                    <a:pt x="615" y="1910"/>
                  </a:moveTo>
                  <a:cubicBezTo>
                    <a:pt x="584" y="1879"/>
                    <a:pt x="570" y="1840"/>
                    <a:pt x="564" y="1800"/>
                  </a:cubicBezTo>
                  <a:cubicBezTo>
                    <a:pt x="551" y="1802"/>
                    <a:pt x="538" y="1804"/>
                    <a:pt x="525" y="1804"/>
                  </a:cubicBezTo>
                  <a:cubicBezTo>
                    <a:pt x="456" y="1804"/>
                    <a:pt x="392" y="1777"/>
                    <a:pt x="344" y="1729"/>
                  </a:cubicBezTo>
                  <a:cubicBezTo>
                    <a:pt x="295" y="1681"/>
                    <a:pt x="269" y="1617"/>
                    <a:pt x="269" y="1548"/>
                  </a:cubicBezTo>
                  <a:cubicBezTo>
                    <a:pt x="269" y="1536"/>
                    <a:pt x="271" y="1524"/>
                    <a:pt x="272" y="1511"/>
                  </a:cubicBezTo>
                  <a:cubicBezTo>
                    <a:pt x="231" y="1506"/>
                    <a:pt x="193" y="1488"/>
                    <a:pt x="163" y="1458"/>
                  </a:cubicBezTo>
                  <a:cubicBezTo>
                    <a:pt x="160" y="1455"/>
                    <a:pt x="159" y="1451"/>
                    <a:pt x="156" y="1448"/>
                  </a:cubicBezTo>
                  <a:cubicBezTo>
                    <a:pt x="0" y="2073"/>
                    <a:pt x="0" y="2073"/>
                    <a:pt x="0" y="2073"/>
                  </a:cubicBezTo>
                  <a:cubicBezTo>
                    <a:pt x="624" y="1917"/>
                    <a:pt x="624" y="1917"/>
                    <a:pt x="624" y="1917"/>
                  </a:cubicBezTo>
                  <a:cubicBezTo>
                    <a:pt x="621" y="1914"/>
                    <a:pt x="618" y="1912"/>
                    <a:pt x="615" y="19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圆角矩形 44"/>
          <p:cNvSpPr/>
          <p:nvPr/>
        </p:nvSpPr>
        <p:spPr bwMode="auto">
          <a:xfrm>
            <a:off x="6182641" y="4103445"/>
            <a:ext cx="5050388" cy="959035"/>
          </a:xfrm>
          <a:prstGeom prst="roundRect">
            <a:avLst>
              <a:gd name="adj" fmla="val 7848"/>
            </a:avLst>
          </a:prstGeom>
          <a:noFill/>
          <a:ln w="9525" cap="flat" cmpd="sng" algn="ctr">
            <a:solidFill>
              <a:srgbClr val="4078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87"/>
          <p:cNvSpPr>
            <a:spLocks noChangeArrowheads="1"/>
          </p:cNvSpPr>
          <p:nvPr/>
        </p:nvSpPr>
        <p:spPr bwMode="auto">
          <a:xfrm>
            <a:off x="6298148" y="4300213"/>
            <a:ext cx="49348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一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圆角矩形 46"/>
          <p:cNvSpPr/>
          <p:nvPr/>
        </p:nvSpPr>
        <p:spPr bwMode="auto">
          <a:xfrm>
            <a:off x="6182641" y="5255573"/>
            <a:ext cx="5050388" cy="959035"/>
          </a:xfrm>
          <a:prstGeom prst="roundRect">
            <a:avLst>
              <a:gd name="adj" fmla="val 7848"/>
            </a:avLst>
          </a:prstGeom>
          <a:noFill/>
          <a:ln w="9525" cap="flat" cmpd="sng" algn="ctr">
            <a:solidFill>
              <a:srgbClr val="4078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87"/>
          <p:cNvSpPr>
            <a:spLocks noChangeArrowheads="1"/>
          </p:cNvSpPr>
          <p:nvPr/>
        </p:nvSpPr>
        <p:spPr bwMode="auto">
          <a:xfrm>
            <a:off x="6298148" y="5470810"/>
            <a:ext cx="4934880" cy="679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一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圆角矩形 48"/>
          <p:cNvSpPr/>
          <p:nvPr/>
        </p:nvSpPr>
        <p:spPr bwMode="auto">
          <a:xfrm>
            <a:off x="6182640" y="2902240"/>
            <a:ext cx="5050388" cy="959035"/>
          </a:xfrm>
          <a:prstGeom prst="roundRect">
            <a:avLst>
              <a:gd name="adj" fmla="val 7848"/>
            </a:avLst>
          </a:prstGeom>
          <a:noFill/>
          <a:ln w="9525" cap="flat" cmpd="sng" algn="ctr">
            <a:solidFill>
              <a:srgbClr val="4078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87"/>
          <p:cNvSpPr>
            <a:spLocks noChangeArrowheads="1"/>
          </p:cNvSpPr>
          <p:nvPr/>
        </p:nvSpPr>
        <p:spPr bwMode="auto">
          <a:xfrm>
            <a:off x="6298147" y="3149490"/>
            <a:ext cx="47560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一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圆角矩形 50"/>
          <p:cNvSpPr/>
          <p:nvPr/>
        </p:nvSpPr>
        <p:spPr bwMode="auto">
          <a:xfrm>
            <a:off x="6182641" y="1750112"/>
            <a:ext cx="5050388" cy="959035"/>
          </a:xfrm>
          <a:prstGeom prst="roundRect">
            <a:avLst>
              <a:gd name="adj" fmla="val 7848"/>
            </a:avLst>
          </a:prstGeom>
          <a:noFill/>
          <a:ln w="9525" cap="flat" cmpd="sng" algn="ctr">
            <a:solidFill>
              <a:srgbClr val="4078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87"/>
          <p:cNvSpPr>
            <a:spLocks noChangeArrowheads="1"/>
          </p:cNvSpPr>
          <p:nvPr/>
        </p:nvSpPr>
        <p:spPr bwMode="auto">
          <a:xfrm>
            <a:off x="6373708" y="1946299"/>
            <a:ext cx="46805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一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15798" y="1501920"/>
            <a:ext cx="1179252" cy="31832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000" b="1" dirty="0">
                <a:solidFill>
                  <a:srgbClr val="407858"/>
                </a:solidFill>
                <a:cs typeface="+mn-ea"/>
                <a:sym typeface="+mn-lt"/>
              </a:rPr>
              <a:t>PART FOUR</a:t>
            </a:r>
            <a:endParaRPr lang="zh-CN" altLang="en-US" sz="4000" b="1" dirty="0">
              <a:solidFill>
                <a:srgbClr val="407858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5400000">
            <a:off x="1964725" y="2447329"/>
            <a:ext cx="3657599" cy="1379150"/>
            <a:chOff x="1921302" y="1545658"/>
            <a:chExt cx="8426114" cy="3621241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1921302" y="4790877"/>
              <a:ext cx="8426114" cy="376022"/>
              <a:chOff x="-2171696" y="2246911"/>
              <a:chExt cx="86690873" cy="3868656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16200000">
                <a:off x="41173741" y="-38118428"/>
                <a:ext cx="0" cy="86690873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 flipH="1">
              <a:off x="1950562" y="1545658"/>
              <a:ext cx="8221307" cy="3621241"/>
              <a:chOff x="1558340" y="747372"/>
              <a:chExt cx="8221307" cy="3621241"/>
            </a:xfrm>
          </p:grpSpPr>
          <p:grpSp>
            <p:nvGrpSpPr>
              <p:cNvPr id="18" name="组合 17"/>
              <p:cNvGrpSpPr/>
              <p:nvPr/>
            </p:nvGrpSpPr>
            <p:grpSpPr>
              <a:xfrm flipH="1" flipV="1">
                <a:off x="1558340" y="747372"/>
                <a:ext cx="8221307" cy="376022"/>
                <a:chOff x="-1870662" y="2246911"/>
                <a:chExt cx="84583757" cy="3868656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rot="5400000" flipV="1">
                  <a:off x="40421217" y="-37064867"/>
                  <a:ext cx="0" cy="84583757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组合 27"/>
          <p:cNvGrpSpPr/>
          <p:nvPr/>
        </p:nvGrpSpPr>
        <p:grpSpPr>
          <a:xfrm>
            <a:off x="5022917" y="2382656"/>
            <a:ext cx="4292073" cy="1322911"/>
            <a:chOff x="4998506" y="2901141"/>
            <a:chExt cx="4292073" cy="1322911"/>
          </a:xfrm>
        </p:grpSpPr>
        <p:sp>
          <p:nvSpPr>
            <p:cNvPr id="29" name="矩形 28"/>
            <p:cNvSpPr/>
            <p:nvPr/>
          </p:nvSpPr>
          <p:spPr>
            <a:xfrm>
              <a:off x="4998506" y="2901141"/>
              <a:ext cx="429207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48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48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66808" y="3674991"/>
              <a:ext cx="3805692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50007" y="2101866"/>
            <a:ext cx="4695682" cy="1897616"/>
            <a:chOff x="3498335" y="1529662"/>
            <a:chExt cx="5252281" cy="3794005"/>
          </a:xfrm>
          <a:solidFill>
            <a:srgbClr val="407858"/>
          </a:solidFill>
        </p:grpSpPr>
        <p:grpSp>
          <p:nvGrpSpPr>
            <p:cNvPr id="32" name="组合 31"/>
            <p:cNvGrpSpPr/>
            <p:nvPr/>
          </p:nvGrpSpPr>
          <p:grpSpPr>
            <a:xfrm rot="16200000">
              <a:off x="3979666" y="1048331"/>
              <a:ext cx="3794005" cy="4756667"/>
              <a:chOff x="5591515" y="1114424"/>
              <a:chExt cx="2276928" cy="1077233"/>
            </a:xfrm>
            <a:grpFill/>
          </p:grpSpPr>
          <p:sp>
            <p:nvSpPr>
              <p:cNvPr id="37" name="矩形 36"/>
              <p:cNvSpPr/>
              <p:nvPr/>
            </p:nvSpPr>
            <p:spPr>
              <a:xfrm>
                <a:off x="5591515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849699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6200000">
                <a:off x="6703945" y="1994"/>
                <a:ext cx="45719" cy="2270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5400000" flipH="1">
              <a:off x="6340186" y="2913238"/>
              <a:ext cx="3794005" cy="1026854"/>
              <a:chOff x="5591515" y="1114424"/>
              <a:chExt cx="2276928" cy="1077233"/>
            </a:xfrm>
            <a:grpFill/>
          </p:grpSpPr>
          <p:sp>
            <p:nvSpPr>
              <p:cNvPr id="34" name="矩形 33"/>
              <p:cNvSpPr/>
              <p:nvPr/>
            </p:nvSpPr>
            <p:spPr>
              <a:xfrm>
                <a:off x="5591515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849699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16200000">
                <a:off x="6703945" y="1994"/>
                <a:ext cx="45719" cy="2270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472440" y="1319684"/>
            <a:ext cx="1179252" cy="35686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000" b="1" dirty="0">
                <a:solidFill>
                  <a:srgbClr val="407858"/>
                </a:solidFill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rgbClr val="407858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 rot="16200000" flipH="1">
            <a:off x="5461134" y="1381272"/>
            <a:ext cx="2743993" cy="3267174"/>
            <a:chOff x="6461521" y="1199933"/>
            <a:chExt cx="3020425" cy="3596314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6463489" y="3183342"/>
              <a:ext cx="701480" cy="60984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spc="600">
                <a:solidFill>
                  <a:srgbClr val="3185A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6463488" y="4178547"/>
              <a:ext cx="701482" cy="609849"/>
            </a:xfrm>
            <a:prstGeom prst="rect">
              <a:avLst/>
            </a:prstGeom>
            <a:solidFill>
              <a:srgbClr val="407858"/>
            </a:solidFill>
            <a:ln w="9525">
              <a:noFill/>
              <a:miter lim="800000"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spc="600">
                <a:solidFill>
                  <a:srgbClr val="3185A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463488" y="1199933"/>
              <a:ext cx="701482" cy="60984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spc="600">
                <a:solidFill>
                  <a:srgbClr val="3185A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6461521" y="2208334"/>
              <a:ext cx="701482" cy="609850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spc="600">
                <a:solidFill>
                  <a:srgbClr val="3185A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105"/>
            <p:cNvSpPr txBox="1">
              <a:spLocks noChangeArrowheads="1"/>
            </p:cNvSpPr>
            <p:nvPr/>
          </p:nvSpPr>
          <p:spPr bwMode="auto">
            <a:xfrm rot="16200000">
              <a:off x="8107082" y="407756"/>
              <a:ext cx="558951" cy="219077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40785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40785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Box 106"/>
            <p:cNvSpPr txBox="1">
              <a:spLocks noChangeArrowheads="1"/>
            </p:cNvSpPr>
            <p:nvPr/>
          </p:nvSpPr>
          <p:spPr bwMode="auto">
            <a:xfrm rot="16200000">
              <a:off x="6578578" y="1266529"/>
              <a:ext cx="515898" cy="618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32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108"/>
            <p:cNvSpPr txBox="1">
              <a:spLocks noChangeArrowheads="1"/>
            </p:cNvSpPr>
            <p:nvPr/>
          </p:nvSpPr>
          <p:spPr bwMode="auto">
            <a:xfrm rot="16200000">
              <a:off x="8107084" y="1428368"/>
              <a:ext cx="558951" cy="219077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40785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40785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109"/>
            <p:cNvSpPr txBox="1">
              <a:spLocks noChangeArrowheads="1"/>
            </p:cNvSpPr>
            <p:nvPr/>
          </p:nvSpPr>
          <p:spPr bwMode="auto">
            <a:xfrm rot="16200000">
              <a:off x="6578578" y="2275461"/>
              <a:ext cx="515898" cy="618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32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TextBox 115"/>
            <p:cNvSpPr txBox="1">
              <a:spLocks noChangeArrowheads="1"/>
            </p:cNvSpPr>
            <p:nvPr/>
          </p:nvSpPr>
          <p:spPr bwMode="auto">
            <a:xfrm rot="16200000">
              <a:off x="8107084" y="2388016"/>
              <a:ext cx="558951" cy="219077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40785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40785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TextBox 116"/>
            <p:cNvSpPr txBox="1">
              <a:spLocks noChangeArrowheads="1"/>
            </p:cNvSpPr>
            <p:nvPr/>
          </p:nvSpPr>
          <p:spPr bwMode="auto">
            <a:xfrm rot="16200000">
              <a:off x="6578578" y="3233965"/>
              <a:ext cx="515898" cy="618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32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TextBox 117"/>
            <p:cNvSpPr txBox="1">
              <a:spLocks noChangeArrowheads="1"/>
            </p:cNvSpPr>
            <p:nvPr/>
          </p:nvSpPr>
          <p:spPr bwMode="auto">
            <a:xfrm rot="16200000">
              <a:off x="8107084" y="3383712"/>
              <a:ext cx="558951" cy="219077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40785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40785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TextBox 118"/>
            <p:cNvSpPr txBox="1">
              <a:spLocks noChangeArrowheads="1"/>
            </p:cNvSpPr>
            <p:nvPr/>
          </p:nvSpPr>
          <p:spPr bwMode="auto">
            <a:xfrm rot="16200000">
              <a:off x="6578578" y="4229169"/>
              <a:ext cx="515898" cy="618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32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5400000">
            <a:off x="2193325" y="2447329"/>
            <a:ext cx="3657599" cy="1379150"/>
            <a:chOff x="1921302" y="1545658"/>
            <a:chExt cx="8426114" cy="3621241"/>
          </a:xfrm>
        </p:grpSpPr>
        <p:grpSp>
          <p:nvGrpSpPr>
            <p:cNvPr id="50" name="组合 49"/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1921302" y="4790877"/>
              <a:ext cx="8426114" cy="376022"/>
              <a:chOff x="-2171696" y="2246911"/>
              <a:chExt cx="86690873" cy="3868656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16200000">
                <a:off x="41173741" y="-38118428"/>
                <a:ext cx="0" cy="86690873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/>
            <p:nvPr/>
          </p:nvGrpSpPr>
          <p:grpSpPr>
            <a:xfrm flipH="1">
              <a:off x="1950562" y="1545658"/>
              <a:ext cx="8221307" cy="3621241"/>
              <a:chOff x="1558340" y="747372"/>
              <a:chExt cx="8221307" cy="3621241"/>
            </a:xfrm>
          </p:grpSpPr>
          <p:grpSp>
            <p:nvGrpSpPr>
              <p:cNvPr id="53" name="组合 52"/>
              <p:cNvGrpSpPr/>
              <p:nvPr/>
            </p:nvGrpSpPr>
            <p:grpSpPr>
              <a:xfrm flipH="1" flipV="1">
                <a:off x="1558340" y="747372"/>
                <a:ext cx="8221307" cy="376022"/>
                <a:chOff x="-1870662" y="2246911"/>
                <a:chExt cx="84583757" cy="3868656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 rot="5400000" flipV="1">
                  <a:off x="40421217" y="-37064867"/>
                  <a:ext cx="0" cy="84583757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文本框 29"/>
          <p:cNvSpPr txBox="1"/>
          <p:nvPr/>
        </p:nvSpPr>
        <p:spPr>
          <a:xfrm>
            <a:off x="7121274" y="2365408"/>
            <a:ext cx="440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07858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2400" b="1" dirty="0">
              <a:solidFill>
                <a:srgbClr val="407858"/>
              </a:solidFill>
              <a:cs typeface="+mn-ea"/>
              <a:sym typeface="+mn-lt"/>
            </a:endParaRPr>
          </a:p>
        </p:txBody>
      </p:sp>
      <p:sp>
        <p:nvSpPr>
          <p:cNvPr id="11" name="文本框 30"/>
          <p:cNvSpPr txBox="1"/>
          <p:nvPr/>
        </p:nvSpPr>
        <p:spPr>
          <a:xfrm>
            <a:off x="7121274" y="3429794"/>
            <a:ext cx="4170840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1080716" y="2167757"/>
            <a:ext cx="5858510" cy="367920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340480" y="2071169"/>
            <a:ext cx="2993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81504" y="2071169"/>
            <a:ext cx="2993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40480" y="4702607"/>
            <a:ext cx="2993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81504" y="4702607"/>
            <a:ext cx="2993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26869" y="3934495"/>
            <a:ext cx="1447602" cy="1444809"/>
            <a:chOff x="4626869" y="3934495"/>
            <a:chExt cx="1447602" cy="1444809"/>
          </a:xfrm>
        </p:grpSpPr>
        <p:sp>
          <p:nvSpPr>
            <p:cNvPr id="16" name="Freeform 8"/>
            <p:cNvSpPr/>
            <p:nvPr/>
          </p:nvSpPr>
          <p:spPr bwMode="auto">
            <a:xfrm>
              <a:off x="4626869" y="3934495"/>
              <a:ext cx="1447602" cy="1444809"/>
            </a:xfrm>
            <a:custGeom>
              <a:avLst/>
              <a:gdLst>
                <a:gd name="T0" fmla="*/ 267 w 274"/>
                <a:gd name="T1" fmla="*/ 196 h 274"/>
                <a:gd name="T2" fmla="*/ 201 w 274"/>
                <a:gd name="T3" fmla="*/ 132 h 274"/>
                <a:gd name="T4" fmla="*/ 268 w 274"/>
                <a:gd name="T5" fmla="*/ 68 h 274"/>
                <a:gd name="T6" fmla="*/ 274 w 274"/>
                <a:gd name="T7" fmla="*/ 67 h 274"/>
                <a:gd name="T8" fmla="*/ 274 w 274"/>
                <a:gd name="T9" fmla="*/ 53 h 274"/>
                <a:gd name="T10" fmla="*/ 268 w 274"/>
                <a:gd name="T11" fmla="*/ 51 h 274"/>
                <a:gd name="T12" fmla="*/ 216 w 274"/>
                <a:gd name="T13" fmla="*/ 3 h 274"/>
                <a:gd name="T14" fmla="*/ 218 w 274"/>
                <a:gd name="T15" fmla="*/ 1 h 274"/>
                <a:gd name="T16" fmla="*/ 207 w 274"/>
                <a:gd name="T17" fmla="*/ 0 h 274"/>
                <a:gd name="T18" fmla="*/ 205 w 274"/>
                <a:gd name="T19" fmla="*/ 8 h 274"/>
                <a:gd name="T20" fmla="*/ 145 w 274"/>
                <a:gd name="T21" fmla="*/ 65 h 274"/>
                <a:gd name="T22" fmla="*/ 80 w 274"/>
                <a:gd name="T23" fmla="*/ 0 h 274"/>
                <a:gd name="T24" fmla="*/ 72 w 274"/>
                <a:gd name="T25" fmla="*/ 0 h 274"/>
                <a:gd name="T26" fmla="*/ 73 w 274"/>
                <a:gd name="T27" fmla="*/ 0 h 274"/>
                <a:gd name="T28" fmla="*/ 10 w 274"/>
                <a:gd name="T29" fmla="*/ 59 h 274"/>
                <a:gd name="T30" fmla="*/ 10 w 274"/>
                <a:gd name="T31" fmla="*/ 83 h 274"/>
                <a:gd name="T32" fmla="*/ 191 w 274"/>
                <a:gd name="T33" fmla="*/ 264 h 274"/>
                <a:gd name="T34" fmla="*/ 217 w 274"/>
                <a:gd name="T35" fmla="*/ 264 h 274"/>
                <a:gd name="T36" fmla="*/ 265 w 274"/>
                <a:gd name="T37" fmla="*/ 216 h 274"/>
                <a:gd name="T38" fmla="*/ 273 w 274"/>
                <a:gd name="T39" fmla="*/ 210 h 274"/>
                <a:gd name="T40" fmla="*/ 273 w 274"/>
                <a:gd name="T41" fmla="*/ 198 h 274"/>
                <a:gd name="T42" fmla="*/ 267 w 274"/>
                <a:gd name="T43" fmla="*/ 19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274">
                  <a:moveTo>
                    <a:pt x="267" y="196"/>
                  </a:moveTo>
                  <a:cubicBezTo>
                    <a:pt x="246" y="176"/>
                    <a:pt x="225" y="156"/>
                    <a:pt x="201" y="132"/>
                  </a:cubicBezTo>
                  <a:cubicBezTo>
                    <a:pt x="225" y="109"/>
                    <a:pt x="246" y="88"/>
                    <a:pt x="268" y="68"/>
                  </a:cubicBezTo>
                  <a:cubicBezTo>
                    <a:pt x="269" y="67"/>
                    <a:pt x="272" y="67"/>
                    <a:pt x="274" y="67"/>
                  </a:cubicBezTo>
                  <a:cubicBezTo>
                    <a:pt x="274" y="53"/>
                    <a:pt x="274" y="53"/>
                    <a:pt x="274" y="53"/>
                  </a:cubicBezTo>
                  <a:cubicBezTo>
                    <a:pt x="271" y="53"/>
                    <a:pt x="269" y="52"/>
                    <a:pt x="268" y="51"/>
                  </a:cubicBezTo>
                  <a:cubicBezTo>
                    <a:pt x="250" y="36"/>
                    <a:pt x="233" y="20"/>
                    <a:pt x="216" y="3"/>
                  </a:cubicBezTo>
                  <a:cubicBezTo>
                    <a:pt x="217" y="2"/>
                    <a:pt x="218" y="1"/>
                    <a:pt x="218" y="1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3"/>
                    <a:pt x="206" y="6"/>
                    <a:pt x="205" y="8"/>
                  </a:cubicBezTo>
                  <a:cubicBezTo>
                    <a:pt x="185" y="28"/>
                    <a:pt x="164" y="47"/>
                    <a:pt x="145" y="65"/>
                  </a:cubicBezTo>
                  <a:cubicBezTo>
                    <a:pt x="124" y="44"/>
                    <a:pt x="102" y="22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0" y="22"/>
                    <a:pt x="30" y="41"/>
                    <a:pt x="10" y="59"/>
                  </a:cubicBezTo>
                  <a:cubicBezTo>
                    <a:pt x="0" y="67"/>
                    <a:pt x="0" y="74"/>
                    <a:pt x="10" y="83"/>
                  </a:cubicBezTo>
                  <a:cubicBezTo>
                    <a:pt x="70" y="143"/>
                    <a:pt x="131" y="204"/>
                    <a:pt x="191" y="264"/>
                  </a:cubicBezTo>
                  <a:cubicBezTo>
                    <a:pt x="201" y="274"/>
                    <a:pt x="207" y="274"/>
                    <a:pt x="217" y="264"/>
                  </a:cubicBezTo>
                  <a:cubicBezTo>
                    <a:pt x="232" y="247"/>
                    <a:pt x="249" y="232"/>
                    <a:pt x="265" y="216"/>
                  </a:cubicBezTo>
                  <a:cubicBezTo>
                    <a:pt x="268" y="212"/>
                    <a:pt x="270" y="210"/>
                    <a:pt x="273" y="210"/>
                  </a:cubicBezTo>
                  <a:cubicBezTo>
                    <a:pt x="273" y="198"/>
                    <a:pt x="273" y="198"/>
                    <a:pt x="273" y="198"/>
                  </a:cubicBezTo>
                  <a:cubicBezTo>
                    <a:pt x="271" y="198"/>
                    <a:pt x="269" y="197"/>
                    <a:pt x="267" y="196"/>
                  </a:cubicBezTo>
                  <a:close/>
                </a:path>
              </a:pathLst>
            </a:custGeom>
            <a:solidFill>
              <a:srgbClr val="40785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57"/>
            <p:cNvSpPr>
              <a:spLocks noChangeAspect="1" noEditPoints="1"/>
            </p:cNvSpPr>
            <p:nvPr/>
          </p:nvSpPr>
          <p:spPr bwMode="auto">
            <a:xfrm>
              <a:off x="5257391" y="4424630"/>
              <a:ext cx="270757" cy="298723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68881" y="3940084"/>
            <a:ext cx="1503494" cy="1458781"/>
            <a:chOff x="6068881" y="3940084"/>
            <a:chExt cx="1503494" cy="1458781"/>
          </a:xfrm>
        </p:grpSpPr>
        <p:sp>
          <p:nvSpPr>
            <p:cNvPr id="19" name="Freeform 7"/>
            <p:cNvSpPr/>
            <p:nvPr/>
          </p:nvSpPr>
          <p:spPr bwMode="auto">
            <a:xfrm>
              <a:off x="6068881" y="3940084"/>
              <a:ext cx="1503494" cy="1458781"/>
            </a:xfrm>
            <a:custGeom>
              <a:avLst/>
              <a:gdLst>
                <a:gd name="T0" fmla="*/ 201 w 285"/>
                <a:gd name="T1" fmla="*/ 1 h 277"/>
                <a:gd name="T2" fmla="*/ 131 w 285"/>
                <a:gd name="T3" fmla="*/ 66 h 277"/>
                <a:gd name="T4" fmla="*/ 73 w 285"/>
                <a:gd name="T5" fmla="*/ 6 h 277"/>
                <a:gd name="T6" fmla="*/ 71 w 285"/>
                <a:gd name="T7" fmla="*/ 0 h 277"/>
                <a:gd name="T8" fmla="*/ 54 w 285"/>
                <a:gd name="T9" fmla="*/ 0 h 277"/>
                <a:gd name="T10" fmla="*/ 59 w 285"/>
                <a:gd name="T11" fmla="*/ 5 h 277"/>
                <a:gd name="T12" fmla="*/ 11 w 285"/>
                <a:gd name="T13" fmla="*/ 49 h 277"/>
                <a:gd name="T14" fmla="*/ 1 w 285"/>
                <a:gd name="T15" fmla="*/ 52 h 277"/>
                <a:gd name="T16" fmla="*/ 1 w 285"/>
                <a:gd name="T17" fmla="*/ 66 h 277"/>
                <a:gd name="T18" fmla="*/ 10 w 285"/>
                <a:gd name="T19" fmla="*/ 68 h 277"/>
                <a:gd name="T20" fmla="*/ 77 w 285"/>
                <a:gd name="T21" fmla="*/ 130 h 277"/>
                <a:gd name="T22" fmla="*/ 9 w 285"/>
                <a:gd name="T23" fmla="*/ 195 h 277"/>
                <a:gd name="T24" fmla="*/ 0 w 285"/>
                <a:gd name="T25" fmla="*/ 197 h 277"/>
                <a:gd name="T26" fmla="*/ 0 w 285"/>
                <a:gd name="T27" fmla="*/ 209 h 277"/>
                <a:gd name="T28" fmla="*/ 13 w 285"/>
                <a:gd name="T29" fmla="*/ 214 h 277"/>
                <a:gd name="T30" fmla="*/ 55 w 285"/>
                <a:gd name="T31" fmla="*/ 257 h 277"/>
                <a:gd name="T32" fmla="*/ 96 w 285"/>
                <a:gd name="T33" fmla="*/ 257 h 277"/>
                <a:gd name="T34" fmla="*/ 221 w 285"/>
                <a:gd name="T35" fmla="*/ 133 h 277"/>
                <a:gd name="T36" fmla="*/ 285 w 285"/>
                <a:gd name="T37" fmla="*/ 75 h 277"/>
                <a:gd name="T38" fmla="*/ 213 w 285"/>
                <a:gd name="T39" fmla="*/ 1 h 277"/>
                <a:gd name="T40" fmla="*/ 201 w 285"/>
                <a:gd name="T41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5" h="277">
                  <a:moveTo>
                    <a:pt x="201" y="1"/>
                  </a:moveTo>
                  <a:cubicBezTo>
                    <a:pt x="179" y="22"/>
                    <a:pt x="156" y="43"/>
                    <a:pt x="131" y="66"/>
                  </a:cubicBezTo>
                  <a:cubicBezTo>
                    <a:pt x="113" y="48"/>
                    <a:pt x="93" y="28"/>
                    <a:pt x="73" y="6"/>
                  </a:cubicBezTo>
                  <a:cubicBezTo>
                    <a:pt x="72" y="5"/>
                    <a:pt x="71" y="3"/>
                    <a:pt x="7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2"/>
                    <a:pt x="58" y="3"/>
                    <a:pt x="59" y="5"/>
                  </a:cubicBezTo>
                  <a:cubicBezTo>
                    <a:pt x="45" y="19"/>
                    <a:pt x="29" y="35"/>
                    <a:pt x="11" y="49"/>
                  </a:cubicBezTo>
                  <a:cubicBezTo>
                    <a:pt x="9" y="51"/>
                    <a:pt x="5" y="52"/>
                    <a:pt x="1" y="52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4" y="65"/>
                    <a:pt x="9" y="66"/>
                    <a:pt x="10" y="68"/>
                  </a:cubicBezTo>
                  <a:cubicBezTo>
                    <a:pt x="32" y="87"/>
                    <a:pt x="53" y="108"/>
                    <a:pt x="77" y="130"/>
                  </a:cubicBezTo>
                  <a:cubicBezTo>
                    <a:pt x="52" y="154"/>
                    <a:pt x="31" y="175"/>
                    <a:pt x="9" y="195"/>
                  </a:cubicBezTo>
                  <a:cubicBezTo>
                    <a:pt x="8" y="197"/>
                    <a:pt x="4" y="197"/>
                    <a:pt x="0" y="197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" y="208"/>
                    <a:pt x="8" y="209"/>
                    <a:pt x="13" y="214"/>
                  </a:cubicBezTo>
                  <a:cubicBezTo>
                    <a:pt x="27" y="229"/>
                    <a:pt x="41" y="243"/>
                    <a:pt x="55" y="257"/>
                  </a:cubicBezTo>
                  <a:cubicBezTo>
                    <a:pt x="76" y="277"/>
                    <a:pt x="76" y="277"/>
                    <a:pt x="96" y="257"/>
                  </a:cubicBezTo>
                  <a:cubicBezTo>
                    <a:pt x="138" y="216"/>
                    <a:pt x="179" y="174"/>
                    <a:pt x="221" y="133"/>
                  </a:cubicBezTo>
                  <a:cubicBezTo>
                    <a:pt x="241" y="113"/>
                    <a:pt x="263" y="95"/>
                    <a:pt x="285" y="75"/>
                  </a:cubicBezTo>
                  <a:cubicBezTo>
                    <a:pt x="258" y="48"/>
                    <a:pt x="236" y="25"/>
                    <a:pt x="213" y="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40785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6630845" y="4443976"/>
              <a:ext cx="240570" cy="324277"/>
              <a:chOff x="3722033" y="3714538"/>
              <a:chExt cx="500321" cy="674410"/>
            </a:xfrm>
            <a:solidFill>
              <a:schemeClr val="bg1"/>
            </a:solidFill>
          </p:grpSpPr>
          <p:sp>
            <p:nvSpPr>
              <p:cNvPr id="21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074470" y="2444973"/>
            <a:ext cx="1455320" cy="1500701"/>
            <a:chOff x="6074470" y="2444973"/>
            <a:chExt cx="1455320" cy="1500701"/>
          </a:xfrm>
        </p:grpSpPr>
        <p:sp>
          <p:nvSpPr>
            <p:cNvPr id="25" name="任意多边形 29"/>
            <p:cNvSpPr/>
            <p:nvPr/>
          </p:nvSpPr>
          <p:spPr bwMode="auto">
            <a:xfrm>
              <a:off x="6074470" y="2444973"/>
              <a:ext cx="1455320" cy="1500701"/>
            </a:xfrm>
            <a:custGeom>
              <a:avLst/>
              <a:gdLst>
                <a:gd name="connsiteX0" fmla="*/ 363617 w 1455320"/>
                <a:gd name="connsiteY0" fmla="*/ 0 h 1500701"/>
                <a:gd name="connsiteX1" fmla="*/ 474284 w 1455320"/>
                <a:gd name="connsiteY1" fmla="*/ 94781 h 1500701"/>
                <a:gd name="connsiteX2" fmla="*/ 1407041 w 1455320"/>
                <a:gd name="connsiteY2" fmla="*/ 1026796 h 1500701"/>
                <a:gd name="connsiteX3" fmla="*/ 1412310 w 1455320"/>
                <a:gd name="connsiteY3" fmla="*/ 1179499 h 1500701"/>
                <a:gd name="connsiteX4" fmla="*/ 1090852 w 1455320"/>
                <a:gd name="connsiteY4" fmla="*/ 1474373 h 1500701"/>
                <a:gd name="connsiteX5" fmla="*/ 1117201 w 1455320"/>
                <a:gd name="connsiteY5" fmla="*/ 1500701 h 1500701"/>
                <a:gd name="connsiteX6" fmla="*/ 1053963 w 1455320"/>
                <a:gd name="connsiteY6" fmla="*/ 1500701 h 1500701"/>
                <a:gd name="connsiteX7" fmla="*/ 1064503 w 1455320"/>
                <a:gd name="connsiteY7" fmla="*/ 1490170 h 1500701"/>
                <a:gd name="connsiteX8" fmla="*/ 695616 w 1455320"/>
                <a:gd name="connsiteY8" fmla="*/ 1116311 h 1500701"/>
                <a:gd name="connsiteX9" fmla="*/ 384697 w 1455320"/>
                <a:gd name="connsiteY9" fmla="*/ 1442779 h 1500701"/>
                <a:gd name="connsiteX10" fmla="*/ 368887 w 1455320"/>
                <a:gd name="connsiteY10" fmla="*/ 1495436 h 1500701"/>
                <a:gd name="connsiteX11" fmla="*/ 279300 w 1455320"/>
                <a:gd name="connsiteY11" fmla="*/ 1495436 h 1500701"/>
                <a:gd name="connsiteX12" fmla="*/ 0 w 1455320"/>
                <a:gd name="connsiteY12" fmla="*/ 1211092 h 1500701"/>
                <a:gd name="connsiteX13" fmla="*/ 5270 w 1455320"/>
                <a:gd name="connsiteY13" fmla="*/ 1163702 h 1500701"/>
                <a:gd name="connsiteX14" fmla="*/ 10540 w 1455320"/>
                <a:gd name="connsiteY14" fmla="*/ 1168967 h 1500701"/>
                <a:gd name="connsiteX15" fmla="*/ 326729 w 1455320"/>
                <a:gd name="connsiteY15" fmla="*/ 837233 h 1500701"/>
                <a:gd name="connsiteX16" fmla="*/ 326729 w 1455320"/>
                <a:gd name="connsiteY16" fmla="*/ 731921 h 1500701"/>
                <a:gd name="connsiteX17" fmla="*/ 57968 w 1455320"/>
                <a:gd name="connsiteY17" fmla="*/ 468640 h 1500701"/>
                <a:gd name="connsiteX18" fmla="*/ 5270 w 1455320"/>
                <a:gd name="connsiteY18" fmla="*/ 458109 h 1500701"/>
                <a:gd name="connsiteX19" fmla="*/ 5270 w 1455320"/>
                <a:gd name="connsiteY19" fmla="*/ 405453 h 1500701"/>
                <a:gd name="connsiteX20" fmla="*/ 363617 w 1455320"/>
                <a:gd name="connsiteY20" fmla="*/ 0 h 150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5320" h="1500701">
                  <a:moveTo>
                    <a:pt x="363617" y="0"/>
                  </a:moveTo>
                  <a:cubicBezTo>
                    <a:pt x="421585" y="47391"/>
                    <a:pt x="447934" y="68453"/>
                    <a:pt x="474284" y="94781"/>
                  </a:cubicBezTo>
                  <a:cubicBezTo>
                    <a:pt x="785203" y="405453"/>
                    <a:pt x="1096122" y="716124"/>
                    <a:pt x="1407041" y="1026796"/>
                  </a:cubicBezTo>
                  <a:cubicBezTo>
                    <a:pt x="1465009" y="1079452"/>
                    <a:pt x="1475548" y="1121577"/>
                    <a:pt x="1412310" y="1179499"/>
                  </a:cubicBezTo>
                  <a:cubicBezTo>
                    <a:pt x="1306914" y="1269014"/>
                    <a:pt x="1206788" y="1369061"/>
                    <a:pt x="1090852" y="1474373"/>
                  </a:cubicBezTo>
                  <a:cubicBezTo>
                    <a:pt x="1101391" y="1484904"/>
                    <a:pt x="1106661" y="1490170"/>
                    <a:pt x="1117201" y="1500701"/>
                  </a:cubicBezTo>
                  <a:cubicBezTo>
                    <a:pt x="1117201" y="1500701"/>
                    <a:pt x="1117201" y="1500701"/>
                    <a:pt x="1053963" y="1500701"/>
                  </a:cubicBezTo>
                  <a:cubicBezTo>
                    <a:pt x="1059233" y="1495436"/>
                    <a:pt x="1059233" y="1495436"/>
                    <a:pt x="1064503" y="1490170"/>
                  </a:cubicBezTo>
                  <a:cubicBezTo>
                    <a:pt x="943297" y="1374326"/>
                    <a:pt x="827361" y="1253217"/>
                    <a:pt x="695616" y="1116311"/>
                  </a:cubicBezTo>
                  <a:cubicBezTo>
                    <a:pt x="584950" y="1226889"/>
                    <a:pt x="484823" y="1332201"/>
                    <a:pt x="384697" y="1442779"/>
                  </a:cubicBezTo>
                  <a:cubicBezTo>
                    <a:pt x="374157" y="1453311"/>
                    <a:pt x="368887" y="1474373"/>
                    <a:pt x="368887" y="1495436"/>
                  </a:cubicBezTo>
                  <a:cubicBezTo>
                    <a:pt x="368887" y="1495436"/>
                    <a:pt x="368887" y="1495436"/>
                    <a:pt x="279300" y="1495436"/>
                  </a:cubicBezTo>
                  <a:cubicBezTo>
                    <a:pt x="179174" y="1390123"/>
                    <a:pt x="89587" y="1300608"/>
                    <a:pt x="0" y="1211092"/>
                  </a:cubicBezTo>
                  <a:cubicBezTo>
                    <a:pt x="0" y="1211092"/>
                    <a:pt x="0" y="1211092"/>
                    <a:pt x="5270" y="1163702"/>
                  </a:cubicBezTo>
                  <a:cubicBezTo>
                    <a:pt x="5270" y="1163702"/>
                    <a:pt x="5270" y="1168967"/>
                    <a:pt x="10540" y="1168967"/>
                  </a:cubicBezTo>
                  <a:cubicBezTo>
                    <a:pt x="126476" y="1042592"/>
                    <a:pt x="226602" y="937280"/>
                    <a:pt x="326729" y="837233"/>
                  </a:cubicBezTo>
                  <a:cubicBezTo>
                    <a:pt x="368887" y="800374"/>
                    <a:pt x="363617" y="768780"/>
                    <a:pt x="326729" y="731921"/>
                  </a:cubicBezTo>
                  <a:cubicBezTo>
                    <a:pt x="237142" y="647671"/>
                    <a:pt x="147555" y="552890"/>
                    <a:pt x="57968" y="468640"/>
                  </a:cubicBezTo>
                  <a:cubicBezTo>
                    <a:pt x="47429" y="458109"/>
                    <a:pt x="26349" y="458109"/>
                    <a:pt x="5270" y="458109"/>
                  </a:cubicBezTo>
                  <a:cubicBezTo>
                    <a:pt x="5270" y="458109"/>
                    <a:pt x="5270" y="458109"/>
                    <a:pt x="5270" y="405453"/>
                  </a:cubicBezTo>
                  <a:cubicBezTo>
                    <a:pt x="137015" y="258015"/>
                    <a:pt x="247682" y="131641"/>
                    <a:pt x="363617" y="0"/>
                  </a:cubicBezTo>
                  <a:close/>
                </a:path>
              </a:pathLst>
            </a:custGeom>
            <a:solidFill>
              <a:srgbClr val="40785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6594687" y="3110690"/>
              <a:ext cx="312886" cy="26622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610101" y="2464536"/>
            <a:ext cx="1467165" cy="1475548"/>
            <a:chOff x="4610101" y="2464536"/>
            <a:chExt cx="1467165" cy="1475548"/>
          </a:xfrm>
        </p:grpSpPr>
        <p:sp>
          <p:nvSpPr>
            <p:cNvPr id="30" name="Freeform 5"/>
            <p:cNvSpPr/>
            <p:nvPr/>
          </p:nvSpPr>
          <p:spPr bwMode="auto">
            <a:xfrm>
              <a:off x="4610101" y="2464536"/>
              <a:ext cx="1467165" cy="1475548"/>
            </a:xfrm>
            <a:custGeom>
              <a:avLst/>
              <a:gdLst>
                <a:gd name="T0" fmla="*/ 82 w 278"/>
                <a:gd name="T1" fmla="*/ 278 h 280"/>
                <a:gd name="T2" fmla="*/ 149 w 278"/>
                <a:gd name="T3" fmla="*/ 209 h 280"/>
                <a:gd name="T4" fmla="*/ 209 w 278"/>
                <a:gd name="T5" fmla="*/ 272 h 280"/>
                <a:gd name="T6" fmla="*/ 210 w 278"/>
                <a:gd name="T7" fmla="*/ 279 h 280"/>
                <a:gd name="T8" fmla="*/ 221 w 278"/>
                <a:gd name="T9" fmla="*/ 280 h 280"/>
                <a:gd name="T10" fmla="*/ 276 w 278"/>
                <a:gd name="T11" fmla="*/ 224 h 280"/>
                <a:gd name="T12" fmla="*/ 277 w 278"/>
                <a:gd name="T13" fmla="*/ 226 h 280"/>
                <a:gd name="T14" fmla="*/ 278 w 278"/>
                <a:gd name="T15" fmla="*/ 217 h 280"/>
                <a:gd name="T16" fmla="*/ 217 w 278"/>
                <a:gd name="T17" fmla="*/ 153 h 280"/>
                <a:gd name="T18" fmla="*/ 218 w 278"/>
                <a:gd name="T19" fmla="*/ 137 h 280"/>
                <a:gd name="T20" fmla="*/ 270 w 278"/>
                <a:gd name="T21" fmla="*/ 85 h 280"/>
                <a:gd name="T22" fmla="*/ 278 w 278"/>
                <a:gd name="T23" fmla="*/ 83 h 280"/>
                <a:gd name="T24" fmla="*/ 278 w 278"/>
                <a:gd name="T25" fmla="*/ 73 h 280"/>
                <a:gd name="T26" fmla="*/ 276 w 278"/>
                <a:gd name="T27" fmla="*/ 76 h 280"/>
                <a:gd name="T28" fmla="*/ 211 w 278"/>
                <a:gd name="T29" fmla="*/ 0 h 280"/>
                <a:gd name="T30" fmla="*/ 202 w 278"/>
                <a:gd name="T31" fmla="*/ 3 h 280"/>
                <a:gd name="T32" fmla="*/ 8 w 278"/>
                <a:gd name="T33" fmla="*/ 196 h 280"/>
                <a:gd name="T34" fmla="*/ 10 w 278"/>
                <a:gd name="T35" fmla="*/ 216 h 280"/>
                <a:gd name="T36" fmla="*/ 75 w 278"/>
                <a:gd name="T37" fmla="*/ 279 h 280"/>
                <a:gd name="T38" fmla="*/ 83 w 278"/>
                <a:gd name="T39" fmla="*/ 279 h 280"/>
                <a:gd name="T40" fmla="*/ 82 w 278"/>
                <a:gd name="T41" fmla="*/ 27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8" h="280">
                  <a:moveTo>
                    <a:pt x="82" y="278"/>
                  </a:moveTo>
                  <a:cubicBezTo>
                    <a:pt x="102" y="257"/>
                    <a:pt x="124" y="235"/>
                    <a:pt x="149" y="209"/>
                  </a:cubicBezTo>
                  <a:cubicBezTo>
                    <a:pt x="169" y="229"/>
                    <a:pt x="189" y="250"/>
                    <a:pt x="209" y="272"/>
                  </a:cubicBezTo>
                  <a:cubicBezTo>
                    <a:pt x="210" y="273"/>
                    <a:pt x="211" y="276"/>
                    <a:pt x="210" y="279"/>
                  </a:cubicBezTo>
                  <a:cubicBezTo>
                    <a:pt x="221" y="280"/>
                    <a:pt x="221" y="280"/>
                    <a:pt x="221" y="280"/>
                  </a:cubicBezTo>
                  <a:cubicBezTo>
                    <a:pt x="242" y="259"/>
                    <a:pt x="260" y="241"/>
                    <a:pt x="276" y="224"/>
                  </a:cubicBezTo>
                  <a:cubicBezTo>
                    <a:pt x="277" y="225"/>
                    <a:pt x="277" y="225"/>
                    <a:pt x="277" y="22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55" y="194"/>
                    <a:pt x="236" y="174"/>
                    <a:pt x="217" y="153"/>
                  </a:cubicBezTo>
                  <a:cubicBezTo>
                    <a:pt x="214" y="150"/>
                    <a:pt x="215" y="140"/>
                    <a:pt x="218" y="137"/>
                  </a:cubicBezTo>
                  <a:cubicBezTo>
                    <a:pt x="234" y="119"/>
                    <a:pt x="252" y="101"/>
                    <a:pt x="270" y="85"/>
                  </a:cubicBezTo>
                  <a:cubicBezTo>
                    <a:pt x="272" y="83"/>
                    <a:pt x="275" y="83"/>
                    <a:pt x="278" y="83"/>
                  </a:cubicBezTo>
                  <a:cubicBezTo>
                    <a:pt x="278" y="73"/>
                    <a:pt x="278" y="73"/>
                    <a:pt x="278" y="73"/>
                  </a:cubicBezTo>
                  <a:cubicBezTo>
                    <a:pt x="277" y="74"/>
                    <a:pt x="277" y="75"/>
                    <a:pt x="276" y="76"/>
                  </a:cubicBezTo>
                  <a:cubicBezTo>
                    <a:pt x="252" y="48"/>
                    <a:pt x="231" y="23"/>
                    <a:pt x="211" y="0"/>
                  </a:cubicBezTo>
                  <a:cubicBezTo>
                    <a:pt x="205" y="2"/>
                    <a:pt x="203" y="3"/>
                    <a:pt x="202" y="3"/>
                  </a:cubicBezTo>
                  <a:cubicBezTo>
                    <a:pt x="138" y="68"/>
                    <a:pt x="73" y="132"/>
                    <a:pt x="8" y="196"/>
                  </a:cubicBezTo>
                  <a:cubicBezTo>
                    <a:pt x="0" y="204"/>
                    <a:pt x="3" y="210"/>
                    <a:pt x="10" y="216"/>
                  </a:cubicBezTo>
                  <a:cubicBezTo>
                    <a:pt x="30" y="235"/>
                    <a:pt x="50" y="255"/>
                    <a:pt x="75" y="279"/>
                  </a:cubicBezTo>
                  <a:cubicBezTo>
                    <a:pt x="83" y="279"/>
                    <a:pt x="83" y="279"/>
                    <a:pt x="83" y="279"/>
                  </a:cubicBezTo>
                  <a:cubicBezTo>
                    <a:pt x="82" y="278"/>
                    <a:pt x="82" y="278"/>
                    <a:pt x="82" y="278"/>
                  </a:cubicBezTo>
                  <a:close/>
                </a:path>
              </a:pathLst>
            </a:custGeom>
            <a:solidFill>
              <a:srgbClr val="40785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321157" y="3076175"/>
              <a:ext cx="295624" cy="295912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32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圆角矩形 4"/>
          <p:cNvSpPr/>
          <p:nvPr/>
        </p:nvSpPr>
        <p:spPr>
          <a:xfrm>
            <a:off x="958610" y="2137352"/>
            <a:ext cx="2560075" cy="301085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5"/>
          <p:cNvSpPr/>
          <p:nvPr/>
        </p:nvSpPr>
        <p:spPr>
          <a:xfrm>
            <a:off x="3582133" y="3001648"/>
            <a:ext cx="2560075" cy="301085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6"/>
          <p:cNvSpPr/>
          <p:nvPr/>
        </p:nvSpPr>
        <p:spPr>
          <a:xfrm>
            <a:off x="6223669" y="2137352"/>
            <a:ext cx="2560075" cy="301085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8862336" y="3001648"/>
            <a:ext cx="2560075" cy="301085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66614" y="1873109"/>
            <a:ext cx="792089" cy="720399"/>
            <a:chOff x="575556" y="1167480"/>
            <a:chExt cx="594144" cy="540174"/>
          </a:xfrm>
          <a:solidFill>
            <a:srgbClr val="407858"/>
          </a:solidFill>
        </p:grpSpPr>
        <p:sp>
          <p:nvSpPr>
            <p:cNvPr id="16" name="Oval 53"/>
            <p:cNvSpPr>
              <a:spLocks noChangeArrowheads="1"/>
            </p:cNvSpPr>
            <p:nvPr/>
          </p:nvSpPr>
          <p:spPr bwMode="auto">
            <a:xfrm>
              <a:off x="575556" y="1167480"/>
              <a:ext cx="540060" cy="540174"/>
            </a:xfrm>
            <a:prstGeom prst="ellipse">
              <a:avLst/>
            </a:prstGeom>
            <a:grp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654250" y="1300393"/>
              <a:ext cx="515450" cy="30001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58565" y="5474495"/>
            <a:ext cx="735176" cy="720399"/>
            <a:chOff x="2519772" y="3867894"/>
            <a:chExt cx="551454" cy="540174"/>
          </a:xfrm>
          <a:solidFill>
            <a:srgbClr val="407858"/>
          </a:solidFill>
        </p:grpSpPr>
        <p:sp>
          <p:nvSpPr>
            <p:cNvPr id="19" name="Oval 53"/>
            <p:cNvSpPr>
              <a:spLocks noChangeArrowheads="1"/>
            </p:cNvSpPr>
            <p:nvPr/>
          </p:nvSpPr>
          <p:spPr bwMode="auto">
            <a:xfrm>
              <a:off x="2519772" y="3867894"/>
              <a:ext cx="540060" cy="540174"/>
            </a:xfrm>
            <a:prstGeom prst="ellipse">
              <a:avLst/>
            </a:prstGeom>
            <a:grp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2555776" y="4001492"/>
              <a:ext cx="515450" cy="30001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183477" y="3168780"/>
            <a:ext cx="2175088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2" name="Text Box 99"/>
          <p:cNvSpPr txBox="1">
            <a:spLocks noChangeArrowheads="1"/>
          </p:cNvSpPr>
          <p:nvPr/>
        </p:nvSpPr>
        <p:spPr bwMode="auto">
          <a:xfrm>
            <a:off x="1395881" y="2545492"/>
            <a:ext cx="1818686" cy="3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23427" y="3850568"/>
            <a:ext cx="2175088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4" name="Text Box 99"/>
          <p:cNvSpPr txBox="1">
            <a:spLocks noChangeArrowheads="1"/>
          </p:cNvSpPr>
          <p:nvPr/>
        </p:nvSpPr>
        <p:spPr bwMode="auto">
          <a:xfrm>
            <a:off x="4035831" y="3227281"/>
            <a:ext cx="1818686" cy="3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30506" y="3120763"/>
            <a:ext cx="2175088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6" name="Text Box 99"/>
          <p:cNvSpPr txBox="1">
            <a:spLocks noChangeArrowheads="1"/>
          </p:cNvSpPr>
          <p:nvPr/>
        </p:nvSpPr>
        <p:spPr bwMode="auto">
          <a:xfrm>
            <a:off x="6642910" y="2497476"/>
            <a:ext cx="1818686" cy="3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54830" y="3874308"/>
            <a:ext cx="2175088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8" name="Text Box 99"/>
          <p:cNvSpPr txBox="1">
            <a:spLocks noChangeArrowheads="1"/>
          </p:cNvSpPr>
          <p:nvPr/>
        </p:nvSpPr>
        <p:spPr bwMode="auto">
          <a:xfrm>
            <a:off x="9267234" y="3251021"/>
            <a:ext cx="1818686" cy="3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998521" y="1910574"/>
            <a:ext cx="782908" cy="720399"/>
            <a:chOff x="4499992" y="1195572"/>
            <a:chExt cx="587257" cy="540174"/>
          </a:xfrm>
          <a:solidFill>
            <a:srgbClr val="407858"/>
          </a:solidFill>
        </p:grpSpPr>
        <p:sp>
          <p:nvSpPr>
            <p:cNvPr id="30" name="Oval 53"/>
            <p:cNvSpPr>
              <a:spLocks noChangeArrowheads="1"/>
            </p:cNvSpPr>
            <p:nvPr/>
          </p:nvSpPr>
          <p:spPr bwMode="auto">
            <a:xfrm>
              <a:off x="4499992" y="1195572"/>
              <a:ext cx="540060" cy="540174"/>
            </a:xfrm>
            <a:prstGeom prst="ellipse">
              <a:avLst/>
            </a:prstGeom>
            <a:grp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4571799" y="1328993"/>
              <a:ext cx="515450" cy="30001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90463" y="5474495"/>
            <a:ext cx="784092" cy="720399"/>
            <a:chOff x="6444208" y="3867894"/>
            <a:chExt cx="588146" cy="540174"/>
          </a:xfrm>
          <a:solidFill>
            <a:srgbClr val="407858"/>
          </a:solidFill>
        </p:grpSpPr>
        <p:sp>
          <p:nvSpPr>
            <p:cNvPr id="33" name="Oval 53"/>
            <p:cNvSpPr>
              <a:spLocks noChangeArrowheads="1"/>
            </p:cNvSpPr>
            <p:nvPr/>
          </p:nvSpPr>
          <p:spPr bwMode="auto">
            <a:xfrm>
              <a:off x="6444208" y="3867894"/>
              <a:ext cx="540060" cy="540174"/>
            </a:xfrm>
            <a:prstGeom prst="ellipse">
              <a:avLst/>
            </a:prstGeom>
            <a:grp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6516904" y="4015596"/>
              <a:ext cx="515450" cy="300013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5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00"/>
                            </p:stCondLst>
                            <p:childTnLst>
                              <p:par>
                                <p:cTn id="9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393544" y="2637678"/>
            <a:ext cx="664328" cy="664328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336674" y="4191807"/>
            <a:ext cx="664328" cy="664328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191"/>
          <p:cNvSpPr>
            <a:spLocks noEditPoints="1"/>
          </p:cNvSpPr>
          <p:nvPr/>
        </p:nvSpPr>
        <p:spPr bwMode="auto">
          <a:xfrm>
            <a:off x="1509645" y="4367062"/>
            <a:ext cx="318387" cy="318388"/>
          </a:xfrm>
          <a:custGeom>
            <a:avLst/>
            <a:gdLst>
              <a:gd name="T0" fmla="*/ 67 w 67"/>
              <a:gd name="T1" fmla="*/ 31 h 67"/>
              <a:gd name="T2" fmla="*/ 52 w 67"/>
              <a:gd name="T3" fmla="*/ 14 h 67"/>
              <a:gd name="T4" fmla="*/ 35 w 67"/>
              <a:gd name="T5" fmla="*/ 50 h 67"/>
              <a:gd name="T6" fmla="*/ 53 w 67"/>
              <a:gd name="T7" fmla="*/ 35 h 67"/>
              <a:gd name="T8" fmla="*/ 35 w 67"/>
              <a:gd name="T9" fmla="*/ 50 h 67"/>
              <a:gd name="T10" fmla="*/ 35 w 67"/>
              <a:gd name="T11" fmla="*/ 0 h 67"/>
              <a:gd name="T12" fmla="*/ 47 w 67"/>
              <a:gd name="T13" fmla="*/ 12 h 67"/>
              <a:gd name="T14" fmla="*/ 47 w 67"/>
              <a:gd name="T15" fmla="*/ 55 h 67"/>
              <a:gd name="T16" fmla="*/ 35 w 67"/>
              <a:gd name="T17" fmla="*/ 67 h 67"/>
              <a:gd name="T18" fmla="*/ 47 w 67"/>
              <a:gd name="T19" fmla="*/ 55 h 67"/>
              <a:gd name="T20" fmla="*/ 52 w 67"/>
              <a:gd name="T21" fmla="*/ 53 h 67"/>
              <a:gd name="T22" fmla="*/ 67 w 67"/>
              <a:gd name="T23" fmla="*/ 35 h 67"/>
              <a:gd name="T24" fmla="*/ 46 w 67"/>
              <a:gd name="T25" fmla="*/ 62 h 67"/>
              <a:gd name="T26" fmla="*/ 42 w 67"/>
              <a:gd name="T27" fmla="*/ 66 h 67"/>
              <a:gd name="T28" fmla="*/ 51 w 67"/>
              <a:gd name="T29" fmla="*/ 56 h 67"/>
              <a:gd name="T30" fmla="*/ 46 w 67"/>
              <a:gd name="T31" fmla="*/ 5 h 67"/>
              <a:gd name="T32" fmla="*/ 51 w 67"/>
              <a:gd name="T33" fmla="*/ 11 h 67"/>
              <a:gd name="T34" fmla="*/ 42 w 67"/>
              <a:gd name="T35" fmla="*/ 1 h 67"/>
              <a:gd name="T36" fmla="*/ 49 w 67"/>
              <a:gd name="T37" fmla="*/ 15 h 67"/>
              <a:gd name="T38" fmla="*/ 35 w 67"/>
              <a:gd name="T39" fmla="*/ 31 h 67"/>
              <a:gd name="T40" fmla="*/ 49 w 67"/>
              <a:gd name="T41" fmla="*/ 15 h 67"/>
              <a:gd name="T42" fmla="*/ 20 w 67"/>
              <a:gd name="T43" fmla="*/ 12 h 67"/>
              <a:gd name="T44" fmla="*/ 32 w 67"/>
              <a:gd name="T45" fmla="*/ 0 h 67"/>
              <a:gd name="T46" fmla="*/ 14 w 67"/>
              <a:gd name="T47" fmla="*/ 31 h 67"/>
              <a:gd name="T48" fmla="*/ 32 w 67"/>
              <a:gd name="T49" fmla="*/ 17 h 67"/>
              <a:gd name="T50" fmla="*/ 14 w 67"/>
              <a:gd name="T51" fmla="*/ 31 h 67"/>
              <a:gd name="T52" fmla="*/ 8 w 67"/>
              <a:gd name="T53" fmla="*/ 12 h 67"/>
              <a:gd name="T54" fmla="*/ 11 w 67"/>
              <a:gd name="T55" fmla="*/ 31 h 67"/>
              <a:gd name="T56" fmla="*/ 21 w 67"/>
              <a:gd name="T57" fmla="*/ 5 h 67"/>
              <a:gd name="T58" fmla="*/ 10 w 67"/>
              <a:gd name="T59" fmla="*/ 9 h 67"/>
              <a:gd name="T60" fmla="*/ 21 w 67"/>
              <a:gd name="T61" fmla="*/ 5 h 67"/>
              <a:gd name="T62" fmla="*/ 0 w 67"/>
              <a:gd name="T63" fmla="*/ 35 h 67"/>
              <a:gd name="T64" fmla="*/ 15 w 67"/>
              <a:gd name="T65" fmla="*/ 53 h 67"/>
              <a:gd name="T66" fmla="*/ 21 w 67"/>
              <a:gd name="T67" fmla="*/ 62 h 67"/>
              <a:gd name="T68" fmla="*/ 10 w 67"/>
              <a:gd name="T69" fmla="*/ 58 h 67"/>
              <a:gd name="T70" fmla="*/ 21 w 67"/>
              <a:gd name="T71" fmla="*/ 62 h 67"/>
              <a:gd name="T72" fmla="*/ 32 w 67"/>
              <a:gd name="T73" fmla="*/ 50 h 67"/>
              <a:gd name="T74" fmla="*/ 14 w 67"/>
              <a:gd name="T75" fmla="*/ 35 h 67"/>
              <a:gd name="T76" fmla="*/ 23 w 67"/>
              <a:gd name="T77" fmla="*/ 60 h 67"/>
              <a:gd name="T78" fmla="*/ 32 w 67"/>
              <a:gd name="T79" fmla="*/ 53 h 67"/>
              <a:gd name="T80" fmla="*/ 23 w 67"/>
              <a:gd name="T81" fmla="*/ 6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67">
                <a:moveTo>
                  <a:pt x="57" y="31"/>
                </a:moveTo>
                <a:cubicBezTo>
                  <a:pt x="67" y="31"/>
                  <a:pt x="67" y="31"/>
                  <a:pt x="67" y="31"/>
                </a:cubicBezTo>
                <a:cubicBezTo>
                  <a:pt x="67" y="24"/>
                  <a:pt x="64" y="17"/>
                  <a:pt x="59" y="12"/>
                </a:cubicBezTo>
                <a:cubicBezTo>
                  <a:pt x="57" y="13"/>
                  <a:pt x="55" y="13"/>
                  <a:pt x="52" y="14"/>
                </a:cubicBezTo>
                <a:cubicBezTo>
                  <a:pt x="55" y="19"/>
                  <a:pt x="56" y="25"/>
                  <a:pt x="57" y="31"/>
                </a:cubicBezTo>
                <a:close/>
                <a:moveTo>
                  <a:pt x="35" y="50"/>
                </a:moveTo>
                <a:cubicBezTo>
                  <a:pt x="40" y="50"/>
                  <a:pt x="45" y="51"/>
                  <a:pt x="49" y="52"/>
                </a:cubicBezTo>
                <a:cubicBezTo>
                  <a:pt x="52" y="47"/>
                  <a:pt x="53" y="41"/>
                  <a:pt x="53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50"/>
                </a:lnTo>
                <a:close/>
                <a:moveTo>
                  <a:pt x="44" y="7"/>
                </a:moveTo>
                <a:cubicBezTo>
                  <a:pt x="41" y="4"/>
                  <a:pt x="38" y="2"/>
                  <a:pt x="35" y="0"/>
                </a:cubicBezTo>
                <a:cubicBezTo>
                  <a:pt x="35" y="13"/>
                  <a:pt x="35" y="13"/>
                  <a:pt x="35" y="13"/>
                </a:cubicBezTo>
                <a:cubicBezTo>
                  <a:pt x="39" y="13"/>
                  <a:pt x="43" y="13"/>
                  <a:pt x="47" y="12"/>
                </a:cubicBezTo>
                <a:cubicBezTo>
                  <a:pt x="46" y="10"/>
                  <a:pt x="45" y="9"/>
                  <a:pt x="44" y="7"/>
                </a:cubicBezTo>
                <a:close/>
                <a:moveTo>
                  <a:pt x="47" y="55"/>
                </a:moveTo>
                <a:cubicBezTo>
                  <a:pt x="43" y="54"/>
                  <a:pt x="39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41" y="63"/>
                  <a:pt x="44" y="60"/>
                </a:cubicBezTo>
                <a:cubicBezTo>
                  <a:pt x="45" y="58"/>
                  <a:pt x="46" y="57"/>
                  <a:pt x="47" y="55"/>
                </a:cubicBezTo>
                <a:close/>
                <a:moveTo>
                  <a:pt x="57" y="35"/>
                </a:moveTo>
                <a:cubicBezTo>
                  <a:pt x="56" y="41"/>
                  <a:pt x="55" y="47"/>
                  <a:pt x="52" y="53"/>
                </a:cubicBezTo>
                <a:cubicBezTo>
                  <a:pt x="55" y="53"/>
                  <a:pt x="57" y="54"/>
                  <a:pt x="59" y="55"/>
                </a:cubicBezTo>
                <a:cubicBezTo>
                  <a:pt x="64" y="50"/>
                  <a:pt x="67" y="42"/>
                  <a:pt x="67" y="35"/>
                </a:cubicBezTo>
                <a:lnTo>
                  <a:pt x="57" y="35"/>
                </a:ln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4" y="65"/>
                  <a:pt x="42" y="66"/>
                </a:cubicBezTo>
                <a:cubicBezTo>
                  <a:pt x="48" y="64"/>
                  <a:pt x="53" y="62"/>
                  <a:pt x="57" y="58"/>
                </a:cubicBezTo>
                <a:cubicBezTo>
                  <a:pt x="55" y="57"/>
                  <a:pt x="53" y="56"/>
                  <a:pt x="51" y="56"/>
                </a:cubicBezTo>
                <a:cubicBezTo>
                  <a:pt x="49" y="58"/>
                  <a:pt x="48" y="60"/>
                  <a:pt x="46" y="62"/>
                </a:cubicBezTo>
                <a:close/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49" y="9"/>
                  <a:pt x="51" y="11"/>
                </a:cubicBezTo>
                <a:cubicBezTo>
                  <a:pt x="53" y="11"/>
                  <a:pt x="55" y="10"/>
                  <a:pt x="57" y="9"/>
                </a:cubicBezTo>
                <a:cubicBezTo>
                  <a:pt x="53" y="5"/>
                  <a:pt x="48" y="2"/>
                  <a:pt x="42" y="1"/>
                </a:cubicBezTo>
                <a:cubicBezTo>
                  <a:pt x="44" y="2"/>
                  <a:pt x="45" y="3"/>
                  <a:pt x="46" y="5"/>
                </a:cubicBezTo>
                <a:close/>
                <a:moveTo>
                  <a:pt x="49" y="15"/>
                </a:moveTo>
                <a:cubicBezTo>
                  <a:pt x="45" y="16"/>
                  <a:pt x="40" y="17"/>
                  <a:pt x="35" y="17"/>
                </a:cubicBezTo>
                <a:cubicBezTo>
                  <a:pt x="35" y="31"/>
                  <a:pt x="35" y="31"/>
                  <a:pt x="35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25"/>
                  <a:pt x="51" y="20"/>
                  <a:pt x="49" y="15"/>
                </a:cubicBezTo>
                <a:close/>
                <a:moveTo>
                  <a:pt x="23" y="7"/>
                </a:moveTo>
                <a:cubicBezTo>
                  <a:pt x="22" y="9"/>
                  <a:pt x="21" y="10"/>
                  <a:pt x="20" y="12"/>
                </a:cubicBezTo>
                <a:cubicBezTo>
                  <a:pt x="24" y="13"/>
                  <a:pt x="28" y="13"/>
                  <a:pt x="32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2"/>
                  <a:pt x="26" y="4"/>
                  <a:pt x="23" y="7"/>
                </a:cubicBezTo>
                <a:close/>
                <a:moveTo>
                  <a:pt x="14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17"/>
                  <a:pt x="32" y="17"/>
                  <a:pt x="32" y="17"/>
                </a:cubicBezTo>
                <a:cubicBezTo>
                  <a:pt x="27" y="17"/>
                  <a:pt x="23" y="16"/>
                  <a:pt x="18" y="15"/>
                </a:cubicBezTo>
                <a:cubicBezTo>
                  <a:pt x="16" y="20"/>
                  <a:pt x="14" y="25"/>
                  <a:pt x="14" y="31"/>
                </a:cubicBezTo>
                <a:close/>
                <a:moveTo>
                  <a:pt x="15" y="14"/>
                </a:moveTo>
                <a:cubicBezTo>
                  <a:pt x="12" y="13"/>
                  <a:pt x="10" y="13"/>
                  <a:pt x="8" y="12"/>
                </a:cubicBezTo>
                <a:cubicBezTo>
                  <a:pt x="3" y="17"/>
                  <a:pt x="0" y="24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5"/>
                  <a:pt x="12" y="19"/>
                  <a:pt x="15" y="14"/>
                </a:cubicBezTo>
                <a:close/>
                <a:moveTo>
                  <a:pt x="21" y="5"/>
                </a:moveTo>
                <a:cubicBezTo>
                  <a:pt x="22" y="3"/>
                  <a:pt x="24" y="2"/>
                  <a:pt x="25" y="1"/>
                </a:cubicBezTo>
                <a:cubicBezTo>
                  <a:pt x="19" y="2"/>
                  <a:pt x="14" y="5"/>
                  <a:pt x="10" y="9"/>
                </a:cubicBezTo>
                <a:cubicBezTo>
                  <a:pt x="12" y="10"/>
                  <a:pt x="14" y="11"/>
                  <a:pt x="16" y="11"/>
                </a:cubicBezTo>
                <a:cubicBezTo>
                  <a:pt x="18" y="9"/>
                  <a:pt x="19" y="7"/>
                  <a:pt x="21" y="5"/>
                </a:cubicBezTo>
                <a:close/>
                <a:moveTo>
                  <a:pt x="1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2"/>
                  <a:pt x="3" y="50"/>
                  <a:pt x="8" y="55"/>
                </a:cubicBezTo>
                <a:cubicBezTo>
                  <a:pt x="10" y="54"/>
                  <a:pt x="12" y="53"/>
                  <a:pt x="15" y="53"/>
                </a:cubicBezTo>
                <a:cubicBezTo>
                  <a:pt x="12" y="47"/>
                  <a:pt x="11" y="41"/>
                  <a:pt x="10" y="35"/>
                </a:cubicBezTo>
                <a:close/>
                <a:moveTo>
                  <a:pt x="21" y="62"/>
                </a:moveTo>
                <a:cubicBezTo>
                  <a:pt x="19" y="60"/>
                  <a:pt x="18" y="58"/>
                  <a:pt x="16" y="56"/>
                </a:cubicBezTo>
                <a:cubicBezTo>
                  <a:pt x="14" y="56"/>
                  <a:pt x="12" y="57"/>
                  <a:pt x="10" y="58"/>
                </a:cubicBezTo>
                <a:cubicBezTo>
                  <a:pt x="14" y="62"/>
                  <a:pt x="19" y="64"/>
                  <a:pt x="25" y="66"/>
                </a:cubicBezTo>
                <a:cubicBezTo>
                  <a:pt x="24" y="65"/>
                  <a:pt x="22" y="63"/>
                  <a:pt x="21" y="62"/>
                </a:cubicBezTo>
                <a:close/>
                <a:moveTo>
                  <a:pt x="18" y="52"/>
                </a:moveTo>
                <a:cubicBezTo>
                  <a:pt x="23" y="51"/>
                  <a:pt x="27" y="50"/>
                  <a:pt x="32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41"/>
                  <a:pt x="16" y="47"/>
                  <a:pt x="18" y="52"/>
                </a:cubicBezTo>
                <a:close/>
                <a:moveTo>
                  <a:pt x="23" y="60"/>
                </a:moveTo>
                <a:cubicBezTo>
                  <a:pt x="26" y="63"/>
                  <a:pt x="29" y="65"/>
                  <a:pt x="3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53"/>
                  <a:pt x="24" y="54"/>
                  <a:pt x="20" y="55"/>
                </a:cubicBezTo>
                <a:cubicBezTo>
                  <a:pt x="21" y="57"/>
                  <a:pt x="22" y="58"/>
                  <a:pt x="23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16815" y="4191807"/>
            <a:ext cx="664328" cy="664328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128"/>
          <p:cNvSpPr>
            <a:spLocks noEditPoints="1"/>
          </p:cNvSpPr>
          <p:nvPr/>
        </p:nvSpPr>
        <p:spPr bwMode="auto">
          <a:xfrm>
            <a:off x="5016701" y="4347843"/>
            <a:ext cx="264555" cy="351220"/>
          </a:xfrm>
          <a:custGeom>
            <a:avLst/>
            <a:gdLst>
              <a:gd name="T0" fmla="*/ 25 w 49"/>
              <a:gd name="T1" fmla="*/ 23 h 65"/>
              <a:gd name="T2" fmla="*/ 36 w 49"/>
              <a:gd name="T3" fmla="*/ 12 h 65"/>
              <a:gd name="T4" fmla="*/ 25 w 49"/>
              <a:gd name="T5" fmla="*/ 0 h 65"/>
              <a:gd name="T6" fmla="*/ 13 w 49"/>
              <a:gd name="T7" fmla="*/ 12 h 65"/>
              <a:gd name="T8" fmla="*/ 25 w 49"/>
              <a:gd name="T9" fmla="*/ 23 h 65"/>
              <a:gd name="T10" fmla="*/ 32 w 49"/>
              <a:gd name="T11" fmla="*/ 25 h 65"/>
              <a:gd name="T12" fmla="*/ 18 w 49"/>
              <a:gd name="T13" fmla="*/ 25 h 65"/>
              <a:gd name="T14" fmla="*/ 0 w 49"/>
              <a:gd name="T15" fmla="*/ 42 h 65"/>
              <a:gd name="T16" fmla="*/ 0 w 49"/>
              <a:gd name="T17" fmla="*/ 65 h 65"/>
              <a:gd name="T18" fmla="*/ 10 w 49"/>
              <a:gd name="T19" fmla="*/ 65 h 65"/>
              <a:gd name="T20" fmla="*/ 10 w 49"/>
              <a:gd name="T21" fmla="*/ 42 h 65"/>
              <a:gd name="T22" fmla="*/ 14 w 49"/>
              <a:gd name="T23" fmla="*/ 42 h 65"/>
              <a:gd name="T24" fmla="*/ 14 w 49"/>
              <a:gd name="T25" fmla="*/ 65 h 65"/>
              <a:gd name="T26" fmla="*/ 35 w 49"/>
              <a:gd name="T27" fmla="*/ 65 h 65"/>
              <a:gd name="T28" fmla="*/ 35 w 49"/>
              <a:gd name="T29" fmla="*/ 42 h 65"/>
              <a:gd name="T30" fmla="*/ 39 w 49"/>
              <a:gd name="T31" fmla="*/ 42 h 65"/>
              <a:gd name="T32" fmla="*/ 39 w 49"/>
              <a:gd name="T33" fmla="*/ 65 h 65"/>
              <a:gd name="T34" fmla="*/ 49 w 49"/>
              <a:gd name="T35" fmla="*/ 65 h 65"/>
              <a:gd name="T36" fmla="*/ 49 w 49"/>
              <a:gd name="T37" fmla="*/ 42 h 65"/>
              <a:gd name="T38" fmla="*/ 32 w 49"/>
              <a:gd name="T39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" h="65">
                <a:moveTo>
                  <a:pt x="25" y="23"/>
                </a:moveTo>
                <a:cubicBezTo>
                  <a:pt x="31" y="23"/>
                  <a:pt x="36" y="18"/>
                  <a:pt x="36" y="12"/>
                </a:cubicBezTo>
                <a:cubicBezTo>
                  <a:pt x="36" y="5"/>
                  <a:pt x="31" y="0"/>
                  <a:pt x="25" y="0"/>
                </a:cubicBezTo>
                <a:cubicBezTo>
                  <a:pt x="19" y="0"/>
                  <a:pt x="13" y="5"/>
                  <a:pt x="13" y="12"/>
                </a:cubicBezTo>
                <a:cubicBezTo>
                  <a:pt x="13" y="18"/>
                  <a:pt x="19" y="23"/>
                  <a:pt x="25" y="23"/>
                </a:cubicBezTo>
                <a:close/>
                <a:moveTo>
                  <a:pt x="32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42"/>
                  <a:pt x="10" y="42"/>
                  <a:pt x="10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65"/>
                  <a:pt x="14" y="65"/>
                  <a:pt x="14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65"/>
                  <a:pt x="39" y="65"/>
                  <a:pt x="3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3"/>
                  <a:pt x="42" y="25"/>
                  <a:pt x="32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247980" y="4191289"/>
            <a:ext cx="664328" cy="664328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任意多边形 13"/>
          <p:cNvSpPr/>
          <p:nvPr/>
        </p:nvSpPr>
        <p:spPr>
          <a:xfrm rot="18825554">
            <a:off x="8485195" y="4339005"/>
            <a:ext cx="189898" cy="367863"/>
          </a:xfrm>
          <a:custGeom>
            <a:avLst/>
            <a:gdLst>
              <a:gd name="connsiteX0" fmla="*/ 235173 w 469026"/>
              <a:gd name="connsiteY0" fmla="*/ 732025 h 908580"/>
              <a:gd name="connsiteX1" fmla="*/ 181173 w 469026"/>
              <a:gd name="connsiteY1" fmla="*/ 786025 h 908580"/>
              <a:gd name="connsiteX2" fmla="*/ 235173 w 469026"/>
              <a:gd name="connsiteY2" fmla="*/ 840025 h 908580"/>
              <a:gd name="connsiteX3" fmla="*/ 289173 w 469026"/>
              <a:gd name="connsiteY3" fmla="*/ 786025 h 908580"/>
              <a:gd name="connsiteX4" fmla="*/ 235173 w 469026"/>
              <a:gd name="connsiteY4" fmla="*/ 732025 h 908580"/>
              <a:gd name="connsiteX5" fmla="*/ 350586 w 469026"/>
              <a:gd name="connsiteY5" fmla="*/ 0 h 908580"/>
              <a:gd name="connsiteX6" fmla="*/ 400339 w 469026"/>
              <a:gd name="connsiteY6" fmla="*/ 33544 h 908580"/>
              <a:gd name="connsiteX7" fmla="*/ 469026 w 469026"/>
              <a:gd name="connsiteY7" fmla="*/ 199370 h 908580"/>
              <a:gd name="connsiteX8" fmla="*/ 400339 w 469026"/>
              <a:gd name="connsiteY8" fmla="*/ 365196 h 908580"/>
              <a:gd name="connsiteX9" fmla="*/ 350984 w 469026"/>
              <a:gd name="connsiteY9" fmla="*/ 398472 h 908580"/>
              <a:gd name="connsiteX10" fmla="*/ 350984 w 469026"/>
              <a:gd name="connsiteY10" fmla="*/ 792110 h 908580"/>
              <a:gd name="connsiteX11" fmla="*/ 234514 w 469026"/>
              <a:gd name="connsiteY11" fmla="*/ 908580 h 908580"/>
              <a:gd name="connsiteX12" fmla="*/ 234514 w 469026"/>
              <a:gd name="connsiteY12" fmla="*/ 908579 h 908580"/>
              <a:gd name="connsiteX13" fmla="*/ 118044 w 469026"/>
              <a:gd name="connsiteY13" fmla="*/ 792109 h 908580"/>
              <a:gd name="connsiteX14" fmla="*/ 118044 w 469026"/>
              <a:gd name="connsiteY14" fmla="*/ 398473 h 908580"/>
              <a:gd name="connsiteX15" fmla="*/ 68687 w 469026"/>
              <a:gd name="connsiteY15" fmla="*/ 365196 h 908580"/>
              <a:gd name="connsiteX16" fmla="*/ 0 w 469026"/>
              <a:gd name="connsiteY16" fmla="*/ 199370 h 908580"/>
              <a:gd name="connsiteX17" fmla="*/ 68687 w 469026"/>
              <a:gd name="connsiteY17" fmla="*/ 33544 h 908580"/>
              <a:gd name="connsiteX18" fmla="*/ 118438 w 469026"/>
              <a:gd name="connsiteY18" fmla="*/ 1 h 908580"/>
              <a:gd name="connsiteX19" fmla="*/ 158312 w 469026"/>
              <a:gd name="connsiteY19" fmla="*/ 199369 h 908580"/>
              <a:gd name="connsiteX20" fmla="*/ 310712 w 469026"/>
              <a:gd name="connsiteY20" fmla="*/ 199369 h 9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9026" h="908580">
                <a:moveTo>
                  <a:pt x="235173" y="732025"/>
                </a:moveTo>
                <a:cubicBezTo>
                  <a:pt x="205350" y="732025"/>
                  <a:pt x="181173" y="756202"/>
                  <a:pt x="181173" y="786025"/>
                </a:cubicBezTo>
                <a:cubicBezTo>
                  <a:pt x="181173" y="815848"/>
                  <a:pt x="205350" y="840025"/>
                  <a:pt x="235173" y="840025"/>
                </a:cubicBezTo>
                <a:cubicBezTo>
                  <a:pt x="264996" y="840025"/>
                  <a:pt x="289173" y="815848"/>
                  <a:pt x="289173" y="786025"/>
                </a:cubicBezTo>
                <a:cubicBezTo>
                  <a:pt x="289173" y="756202"/>
                  <a:pt x="264996" y="732025"/>
                  <a:pt x="235173" y="732025"/>
                </a:cubicBezTo>
                <a:close/>
                <a:moveTo>
                  <a:pt x="350586" y="0"/>
                </a:moveTo>
                <a:lnTo>
                  <a:pt x="400339" y="33544"/>
                </a:lnTo>
                <a:cubicBezTo>
                  <a:pt x="442777" y="75983"/>
                  <a:pt x="469026" y="134611"/>
                  <a:pt x="469026" y="199370"/>
                </a:cubicBezTo>
                <a:cubicBezTo>
                  <a:pt x="469026" y="264129"/>
                  <a:pt x="442777" y="322757"/>
                  <a:pt x="400339" y="365196"/>
                </a:cubicBezTo>
                <a:lnTo>
                  <a:pt x="350984" y="398472"/>
                </a:lnTo>
                <a:lnTo>
                  <a:pt x="350984" y="792110"/>
                </a:lnTo>
                <a:cubicBezTo>
                  <a:pt x="350984" y="856435"/>
                  <a:pt x="298839" y="908580"/>
                  <a:pt x="234514" y="908580"/>
                </a:cubicBezTo>
                <a:lnTo>
                  <a:pt x="234514" y="908579"/>
                </a:lnTo>
                <a:cubicBezTo>
                  <a:pt x="170189" y="908579"/>
                  <a:pt x="118044" y="856434"/>
                  <a:pt x="118044" y="792109"/>
                </a:cubicBezTo>
                <a:lnTo>
                  <a:pt x="118044" y="398473"/>
                </a:lnTo>
                <a:lnTo>
                  <a:pt x="68687" y="365196"/>
                </a:lnTo>
                <a:cubicBezTo>
                  <a:pt x="26249" y="322757"/>
                  <a:pt x="0" y="264129"/>
                  <a:pt x="0" y="199370"/>
                </a:cubicBezTo>
                <a:cubicBezTo>
                  <a:pt x="0" y="134611"/>
                  <a:pt x="26249" y="75983"/>
                  <a:pt x="68687" y="33544"/>
                </a:cubicBezTo>
                <a:lnTo>
                  <a:pt x="118438" y="1"/>
                </a:lnTo>
                <a:lnTo>
                  <a:pt x="158312" y="199369"/>
                </a:lnTo>
                <a:lnTo>
                  <a:pt x="310712" y="1993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1509635" y="2816921"/>
            <a:ext cx="318405" cy="305842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247980" y="2637239"/>
            <a:ext cx="664328" cy="664328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8439484" y="2809647"/>
            <a:ext cx="281320" cy="319512"/>
          </a:xfrm>
          <a:custGeom>
            <a:avLst/>
            <a:gdLst>
              <a:gd name="T0" fmla="*/ 154 w 158"/>
              <a:gd name="T1" fmla="*/ 160 h 180"/>
              <a:gd name="T2" fmla="*/ 110 w 158"/>
              <a:gd name="T3" fmla="*/ 102 h 180"/>
              <a:gd name="T4" fmla="*/ 107 w 158"/>
              <a:gd name="T5" fmla="*/ 102 h 180"/>
              <a:gd name="T6" fmla="*/ 104 w 158"/>
              <a:gd name="T7" fmla="*/ 105 h 180"/>
              <a:gd name="T8" fmla="*/ 99 w 158"/>
              <a:gd name="T9" fmla="*/ 99 h 180"/>
              <a:gd name="T10" fmla="*/ 116 w 158"/>
              <a:gd name="T11" fmla="*/ 58 h 180"/>
              <a:gd name="T12" fmla="*/ 58 w 158"/>
              <a:gd name="T13" fmla="*/ 0 h 180"/>
              <a:gd name="T14" fmla="*/ 0 w 158"/>
              <a:gd name="T15" fmla="*/ 58 h 180"/>
              <a:gd name="T16" fmla="*/ 58 w 158"/>
              <a:gd name="T17" fmla="*/ 116 h 180"/>
              <a:gd name="T18" fmla="*/ 84 w 158"/>
              <a:gd name="T19" fmla="*/ 109 h 180"/>
              <a:gd name="T20" fmla="*/ 90 w 158"/>
              <a:gd name="T21" fmla="*/ 116 h 180"/>
              <a:gd name="T22" fmla="*/ 87 w 158"/>
              <a:gd name="T23" fmla="*/ 120 h 180"/>
              <a:gd name="T24" fmla="*/ 87 w 158"/>
              <a:gd name="T25" fmla="*/ 121 h 180"/>
              <a:gd name="T26" fmla="*/ 132 w 158"/>
              <a:gd name="T27" fmla="*/ 178 h 180"/>
              <a:gd name="T28" fmla="*/ 141 w 158"/>
              <a:gd name="T29" fmla="*/ 179 h 180"/>
              <a:gd name="T30" fmla="*/ 154 w 158"/>
              <a:gd name="T31" fmla="*/ 170 h 180"/>
              <a:gd name="T32" fmla="*/ 154 w 158"/>
              <a:gd name="T33" fmla="*/ 160 h 180"/>
              <a:gd name="T34" fmla="*/ 21 w 158"/>
              <a:gd name="T35" fmla="*/ 58 h 180"/>
              <a:gd name="T36" fmla="*/ 58 w 158"/>
              <a:gd name="T37" fmla="*/ 21 h 180"/>
              <a:gd name="T38" fmla="*/ 96 w 158"/>
              <a:gd name="T39" fmla="*/ 58 h 180"/>
              <a:gd name="T40" fmla="*/ 58 w 158"/>
              <a:gd name="T41" fmla="*/ 95 h 180"/>
              <a:gd name="T42" fmla="*/ 21 w 158"/>
              <a:gd name="T43" fmla="*/ 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8" h="180">
                <a:moveTo>
                  <a:pt x="154" y="160"/>
                </a:moveTo>
                <a:cubicBezTo>
                  <a:pt x="110" y="102"/>
                  <a:pt x="110" y="102"/>
                  <a:pt x="110" y="102"/>
                </a:cubicBezTo>
                <a:cubicBezTo>
                  <a:pt x="107" y="102"/>
                  <a:pt x="107" y="102"/>
                  <a:pt x="107" y="102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99"/>
                  <a:pt x="99" y="99"/>
                  <a:pt x="99" y="99"/>
                </a:cubicBezTo>
                <a:cubicBezTo>
                  <a:pt x="110" y="88"/>
                  <a:pt x="116" y="74"/>
                  <a:pt x="116" y="58"/>
                </a:cubicBezTo>
                <a:cubicBezTo>
                  <a:pt x="116" y="26"/>
                  <a:pt x="90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ubicBezTo>
                  <a:pt x="68" y="116"/>
                  <a:pt x="77" y="114"/>
                  <a:pt x="84" y="109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121"/>
                  <a:pt x="130" y="175"/>
                  <a:pt x="132" y="178"/>
                </a:cubicBezTo>
                <a:cubicBezTo>
                  <a:pt x="135" y="180"/>
                  <a:pt x="141" y="179"/>
                  <a:pt x="141" y="179"/>
                </a:cubicBezTo>
                <a:cubicBezTo>
                  <a:pt x="141" y="179"/>
                  <a:pt x="149" y="174"/>
                  <a:pt x="154" y="170"/>
                </a:cubicBezTo>
                <a:cubicBezTo>
                  <a:pt x="158" y="166"/>
                  <a:pt x="154" y="160"/>
                  <a:pt x="154" y="160"/>
                </a:cubicBezTo>
                <a:close/>
                <a:moveTo>
                  <a:pt x="21" y="58"/>
                </a:moveTo>
                <a:cubicBezTo>
                  <a:pt x="21" y="37"/>
                  <a:pt x="38" y="21"/>
                  <a:pt x="58" y="21"/>
                </a:cubicBezTo>
                <a:cubicBezTo>
                  <a:pt x="79" y="21"/>
                  <a:pt x="96" y="37"/>
                  <a:pt x="96" y="58"/>
                </a:cubicBezTo>
                <a:cubicBezTo>
                  <a:pt x="96" y="79"/>
                  <a:pt x="79" y="95"/>
                  <a:pt x="58" y="95"/>
                </a:cubicBezTo>
                <a:cubicBezTo>
                  <a:pt x="38" y="95"/>
                  <a:pt x="21" y="79"/>
                  <a:pt x="21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873685" y="2637239"/>
            <a:ext cx="664328" cy="664328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 18"/>
          <p:cNvSpPr/>
          <p:nvPr/>
        </p:nvSpPr>
        <p:spPr>
          <a:xfrm>
            <a:off x="5039236" y="2795035"/>
            <a:ext cx="219487" cy="348737"/>
          </a:xfrm>
          <a:custGeom>
            <a:avLst/>
            <a:gdLst>
              <a:gd name="connsiteX0" fmla="*/ 799186 w 2958914"/>
              <a:gd name="connsiteY0" fmla="*/ 3964971 h 4701359"/>
              <a:gd name="connsiteX1" fmla="*/ 2159728 w 2958914"/>
              <a:gd name="connsiteY1" fmla="*/ 3964971 h 4701359"/>
              <a:gd name="connsiteX2" fmla="*/ 1479457 w 2958914"/>
              <a:gd name="connsiteY2" fmla="*/ 4701359 h 4701359"/>
              <a:gd name="connsiteX3" fmla="*/ 799186 w 2958914"/>
              <a:gd name="connsiteY3" fmla="*/ 3964971 h 4701359"/>
              <a:gd name="connsiteX4" fmla="*/ 1679909 w 2958914"/>
              <a:gd name="connsiteY4" fmla="*/ 367966 h 4701359"/>
              <a:gd name="connsiteX5" fmla="*/ 1127168 w 2958914"/>
              <a:gd name="connsiteY5" fmla="*/ 606225 h 4701359"/>
              <a:gd name="connsiteX6" fmla="*/ 2026030 w 2958914"/>
              <a:gd name="connsiteY6" fmla="*/ 809719 h 4701359"/>
              <a:gd name="connsiteX7" fmla="*/ 2255117 w 2958914"/>
              <a:gd name="connsiteY7" fmla="*/ 1702401 h 4701359"/>
              <a:gd name="connsiteX8" fmla="*/ 2239231 w 2958914"/>
              <a:gd name="connsiteY8" fmla="*/ 590339 h 4701359"/>
              <a:gd name="connsiteX9" fmla="*/ 1679909 w 2958914"/>
              <a:gd name="connsiteY9" fmla="*/ 367966 h 4701359"/>
              <a:gd name="connsiteX10" fmla="*/ 1342417 w 2958914"/>
              <a:gd name="connsiteY10" fmla="*/ 0 h 4701359"/>
              <a:gd name="connsiteX11" fmla="*/ 1616497 w 2958914"/>
              <a:gd name="connsiteY11" fmla="*/ 0 h 4701359"/>
              <a:gd name="connsiteX12" fmla="*/ 2957745 w 2958914"/>
              <a:gd name="connsiteY12" fmla="*/ 1344552 h 4701359"/>
              <a:gd name="connsiteX13" fmla="*/ 2293200 w 2958914"/>
              <a:gd name="connsiteY13" fmla="*/ 3058599 h 4701359"/>
              <a:gd name="connsiteX14" fmla="*/ 2119355 w 2958914"/>
              <a:gd name="connsiteY14" fmla="*/ 3705264 h 4701359"/>
              <a:gd name="connsiteX15" fmla="*/ 1479514 w 2958914"/>
              <a:gd name="connsiteY15" fmla="*/ 3823879 h 4701359"/>
              <a:gd name="connsiteX16" fmla="*/ 1479457 w 2958914"/>
              <a:gd name="connsiteY16" fmla="*/ 3823882 h 4701359"/>
              <a:gd name="connsiteX17" fmla="*/ 1479400 w 2958914"/>
              <a:gd name="connsiteY17" fmla="*/ 3823879 h 4701359"/>
              <a:gd name="connsiteX18" fmla="*/ 839559 w 2958914"/>
              <a:gd name="connsiteY18" fmla="*/ 3705264 h 4701359"/>
              <a:gd name="connsiteX19" fmla="*/ 665714 w 2958914"/>
              <a:gd name="connsiteY19" fmla="*/ 3058599 h 4701359"/>
              <a:gd name="connsiteX20" fmla="*/ 1169 w 2958914"/>
              <a:gd name="connsiteY20" fmla="*/ 1344552 h 4701359"/>
              <a:gd name="connsiteX21" fmla="*/ 1342417 w 2958914"/>
              <a:gd name="connsiteY21" fmla="*/ 0 h 4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58914" h="4701359">
                <a:moveTo>
                  <a:pt x="799186" y="3964971"/>
                </a:moveTo>
                <a:cubicBezTo>
                  <a:pt x="1241302" y="4120624"/>
                  <a:pt x="1717612" y="4120624"/>
                  <a:pt x="2159728" y="3964971"/>
                </a:cubicBezTo>
                <a:cubicBezTo>
                  <a:pt x="2159728" y="4371667"/>
                  <a:pt x="1855160" y="4701359"/>
                  <a:pt x="1479457" y="4701359"/>
                </a:cubicBezTo>
                <a:cubicBezTo>
                  <a:pt x="1103754" y="4701359"/>
                  <a:pt x="799186" y="4371667"/>
                  <a:pt x="799186" y="3964971"/>
                </a:cubicBezTo>
                <a:close/>
                <a:moveTo>
                  <a:pt x="1679909" y="367966"/>
                </a:moveTo>
                <a:cubicBezTo>
                  <a:pt x="1478666" y="370841"/>
                  <a:pt x="1278519" y="450488"/>
                  <a:pt x="1127168" y="606225"/>
                </a:cubicBezTo>
                <a:cubicBezTo>
                  <a:pt x="1441241" y="500106"/>
                  <a:pt x="1788288" y="578674"/>
                  <a:pt x="2026030" y="809719"/>
                </a:cubicBezTo>
                <a:cubicBezTo>
                  <a:pt x="2263772" y="1040764"/>
                  <a:pt x="2352222" y="1385426"/>
                  <a:pt x="2255117" y="1702401"/>
                </a:cubicBezTo>
                <a:cubicBezTo>
                  <a:pt x="2557818" y="1390927"/>
                  <a:pt x="2550705" y="893040"/>
                  <a:pt x="2239231" y="590339"/>
                </a:cubicBezTo>
                <a:cubicBezTo>
                  <a:pt x="2083493" y="438989"/>
                  <a:pt x="1881153" y="365091"/>
                  <a:pt x="1679909" y="367966"/>
                </a:cubicBezTo>
                <a:close/>
                <a:moveTo>
                  <a:pt x="1342417" y="0"/>
                </a:moveTo>
                <a:lnTo>
                  <a:pt x="1616497" y="0"/>
                </a:lnTo>
                <a:cubicBezTo>
                  <a:pt x="2326110" y="58175"/>
                  <a:pt x="2929649" y="551419"/>
                  <a:pt x="2957745" y="1344552"/>
                </a:cubicBezTo>
                <a:cubicBezTo>
                  <a:pt x="2987713" y="2190560"/>
                  <a:pt x="2432926" y="2665145"/>
                  <a:pt x="2293200" y="3058599"/>
                </a:cubicBezTo>
                <a:cubicBezTo>
                  <a:pt x="2153473" y="3452053"/>
                  <a:pt x="2233933" y="3579701"/>
                  <a:pt x="2119355" y="3705264"/>
                </a:cubicBezTo>
                <a:cubicBezTo>
                  <a:pt x="2004776" y="3830826"/>
                  <a:pt x="1645399" y="3809767"/>
                  <a:pt x="1479514" y="3823879"/>
                </a:cubicBezTo>
                <a:lnTo>
                  <a:pt x="1479457" y="3823882"/>
                </a:lnTo>
                <a:lnTo>
                  <a:pt x="1479400" y="3823879"/>
                </a:lnTo>
                <a:cubicBezTo>
                  <a:pt x="1313515" y="3809767"/>
                  <a:pt x="954138" y="3830826"/>
                  <a:pt x="839559" y="3705264"/>
                </a:cubicBezTo>
                <a:cubicBezTo>
                  <a:pt x="724981" y="3579701"/>
                  <a:pt x="805441" y="3452053"/>
                  <a:pt x="665714" y="3058599"/>
                </a:cubicBezTo>
                <a:cubicBezTo>
                  <a:pt x="525988" y="2665145"/>
                  <a:pt x="-28799" y="2190560"/>
                  <a:pt x="1169" y="1344552"/>
                </a:cubicBezTo>
                <a:cubicBezTo>
                  <a:pt x="29265" y="551419"/>
                  <a:pt x="632804" y="58175"/>
                  <a:pt x="1342417" y="0"/>
                </a:cubicBezTo>
                <a:close/>
              </a:path>
            </a:pathLst>
          </a:custGeom>
          <a:solidFill>
            <a:schemeClr val="bg1"/>
          </a:solidFill>
          <a:ln w="508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94787" y="263723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92506" y="3054260"/>
            <a:ext cx="2079832" cy="11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94787" y="4191807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2506" y="4608828"/>
            <a:ext cx="2079832" cy="11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01625" y="263723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99344" y="3054260"/>
            <a:ext cx="2079832" cy="11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32542" y="4191807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30261" y="4608828"/>
            <a:ext cx="2079832" cy="11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222160" y="4191925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219879" y="4608946"/>
            <a:ext cx="2079832" cy="11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22160" y="263723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19879" y="3054260"/>
            <a:ext cx="2079832" cy="11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5400000">
            <a:off x="4192023" y="-300377"/>
            <a:ext cx="3657599" cy="6874556"/>
            <a:chOff x="1921302" y="1545658"/>
            <a:chExt cx="8426114" cy="3621241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1921302" y="4790877"/>
              <a:ext cx="8426114" cy="376022"/>
              <a:chOff x="-2171696" y="2246911"/>
              <a:chExt cx="86690873" cy="3868656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16200000">
                <a:off x="41173741" y="-38118428"/>
                <a:ext cx="0" cy="86690873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 flipH="1">
              <a:off x="1950562" y="1545658"/>
              <a:ext cx="8221307" cy="3621241"/>
              <a:chOff x="1558340" y="747372"/>
              <a:chExt cx="8221307" cy="3621241"/>
            </a:xfrm>
          </p:grpSpPr>
          <p:grpSp>
            <p:nvGrpSpPr>
              <p:cNvPr id="17" name="组合 16"/>
              <p:cNvGrpSpPr/>
              <p:nvPr/>
            </p:nvGrpSpPr>
            <p:grpSpPr>
              <a:xfrm flipH="1" flipV="1">
                <a:off x="1558340" y="747372"/>
                <a:ext cx="8221307" cy="376022"/>
                <a:chOff x="-1870662" y="2246911"/>
                <a:chExt cx="84583757" cy="3868656"/>
              </a:xfrm>
            </p:grpSpPr>
            <p:cxnSp>
              <p:nvCxnSpPr>
                <p:cNvPr id="21" name="直接连接符 2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rot="5400000" flipV="1">
                  <a:off x="40421217" y="-37064867"/>
                  <a:ext cx="0" cy="84583757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4" name="TextBox 13">
            <a:extLst>
              <a:ext uri="{FF2B5EF4-FFF2-40B4-BE49-F238E27FC236}">
                <a16:creationId xmlns:a16="http://schemas.microsoft.com/office/drawing/2014/main" id="{9D94859A-EA30-42F6-B2EE-FAA03CA4F1B5}"/>
              </a:ext>
            </a:extLst>
          </p:cNvPr>
          <p:cNvSpPr txBox="1"/>
          <p:nvPr/>
        </p:nvSpPr>
        <p:spPr>
          <a:xfrm flipH="1">
            <a:off x="3863666" y="2180542"/>
            <a:ext cx="44630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spc="300" dirty="0">
                <a:solidFill>
                  <a:srgbClr val="407858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65" name="TextBox 3">
            <a:hlinkClick r:id="rId4"/>
            <a:extLst>
              <a:ext uri="{FF2B5EF4-FFF2-40B4-BE49-F238E27FC236}">
                <a16:creationId xmlns:a16="http://schemas.microsoft.com/office/drawing/2014/main" id="{CD090B7B-FEA5-400C-B44E-EDA02932A1C1}"/>
              </a:ext>
            </a:extLst>
          </p:cNvPr>
          <p:cNvSpPr txBox="1"/>
          <p:nvPr/>
        </p:nvSpPr>
        <p:spPr>
          <a:xfrm>
            <a:off x="3436016" y="66604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407858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40785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 xmlns:a14="http://schemas.microsoft.com/office/drawing/2010/main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653" y="2945025"/>
            <a:ext cx="7604608" cy="341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>
              <a:defRPr/>
            </a:pPr>
            <a:r>
              <a:rPr lang="en-US" altLang="ja-JP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 defTabSz="457154">
              <a:defRPr/>
            </a:pPr>
            <a:endParaRPr lang="es-CO" altLang="ja-JP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154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154">
              <a:defRPr/>
            </a:pPr>
            <a:endParaRPr lang="es-CO" altLang="ja-JP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57154">
              <a:defRPr/>
            </a:pPr>
            <a:r>
              <a:rPr lang="es-CO" altLang="ja-JP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lang="en-US" altLang="zh-CN" dirty="0" err="1">
                <a:solidFill>
                  <a:srgbClr val="4472C4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lang="es-CO" altLang="ja-JP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lang="es-CO" altLang="ja-JP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57154">
              <a:defRPr/>
            </a:pPr>
            <a:endParaRPr lang="es-CO" altLang="ja-JP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57154">
              <a:defRPr/>
            </a:pPr>
            <a:r>
              <a:rPr lang="es-CO" altLang="ja-JP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57154">
              <a:defRPr/>
            </a:pPr>
            <a:endParaRPr lang="es-CO" altLang="ja-JP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57154">
              <a:defRPr/>
            </a:pPr>
            <a:r>
              <a:rPr lang="es-CO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57154">
              <a:defRPr/>
            </a:pPr>
            <a:endParaRPr lang="es-CO" altLang="ja-JP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57154">
              <a:defRPr/>
            </a:pPr>
            <a:r>
              <a:rPr lang="es-CO" altLang="ja-JP" dirty="0">
                <a:solidFill>
                  <a:srgbClr val="106ABE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dirty="0">
              <a:solidFill>
                <a:srgbClr val="106AB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D73EC965-5491-4540-8F2C-6742EAE9DC97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4AB451A7-4727-49FC-A900-CF1B4A23BD9F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282473" y="1493199"/>
            <a:ext cx="523081" cy="52462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3443829" y="1563723"/>
            <a:ext cx="523079" cy="38357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4284559" y="4520858"/>
            <a:ext cx="313092" cy="707807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755685" y="3655322"/>
            <a:ext cx="225635" cy="50266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3437539" y="4642545"/>
            <a:ext cx="464433" cy="4644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5915600" y="3643273"/>
            <a:ext cx="460718" cy="45333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9233459" y="3601338"/>
            <a:ext cx="464433" cy="4630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5121118" y="1519759"/>
            <a:ext cx="471506" cy="4715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5907875" y="1519758"/>
            <a:ext cx="472134" cy="47150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4980240" y="4619623"/>
            <a:ext cx="513116" cy="510276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208219" y="2528677"/>
            <a:ext cx="514909" cy="51618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6695447" y="1471661"/>
            <a:ext cx="567326" cy="5677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578525" y="1425357"/>
            <a:ext cx="473239" cy="66030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875941" y="4601600"/>
            <a:ext cx="385740" cy="54632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2589119" y="5469712"/>
            <a:ext cx="409679" cy="77911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6706950" y="3545910"/>
            <a:ext cx="598686" cy="64805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481050" y="2544842"/>
            <a:ext cx="386615" cy="43658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5137234" y="3588048"/>
            <a:ext cx="472420" cy="56377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2530855" y="1481908"/>
            <a:ext cx="597409" cy="54720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6704290" y="2516900"/>
            <a:ext cx="372121" cy="49246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8349467" y="3624224"/>
            <a:ext cx="491428" cy="49142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3494721" y="2539153"/>
            <a:ext cx="529775" cy="44795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6028391" y="2528416"/>
            <a:ext cx="271259" cy="469434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4429136" y="2568082"/>
            <a:ext cx="490990" cy="3901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5324765" y="2552931"/>
            <a:ext cx="298987" cy="420402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4090374" y="5535858"/>
            <a:ext cx="512572" cy="64682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2581998" y="2472555"/>
            <a:ext cx="508087" cy="51656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4307935" y="3634973"/>
            <a:ext cx="548609" cy="46992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358743" y="5486470"/>
            <a:ext cx="376499" cy="745604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5787249" y="5579340"/>
            <a:ext cx="559861" cy="559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8330498" y="5579340"/>
            <a:ext cx="559861" cy="5598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6639091" y="5582411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9182341" y="5575939"/>
            <a:ext cx="566664" cy="5666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7484794" y="5582411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3496203" y="3520933"/>
            <a:ext cx="389339" cy="6980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2571800" y="3546026"/>
            <a:ext cx="527266" cy="49356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149319" y="5477010"/>
            <a:ext cx="190696" cy="7645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2546864" y="4614057"/>
            <a:ext cx="508087" cy="5080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272304" y="2555014"/>
            <a:ext cx="504567" cy="4162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8296573" y="1540388"/>
            <a:ext cx="551771" cy="5460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102596" y="1540454"/>
            <a:ext cx="544506" cy="54697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533452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658524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408380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283308" y="4578670"/>
            <a:ext cx="478086" cy="56925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615550" y="1411619"/>
            <a:ext cx="530065" cy="529743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462582" y="1455901"/>
            <a:ext cx="529743" cy="441179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179788" y="1441069"/>
            <a:ext cx="470846" cy="47084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00457" y="1452821"/>
            <a:ext cx="529743" cy="447338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25002" y="2476062"/>
            <a:ext cx="512810" cy="4376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744961" y="1445203"/>
            <a:ext cx="619026" cy="46257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461358" y="1540824"/>
            <a:ext cx="529743" cy="271335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087048" y="1433302"/>
            <a:ext cx="388716" cy="48637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644337" y="1434319"/>
            <a:ext cx="486590" cy="484344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364346" y="1487002"/>
            <a:ext cx="284654" cy="378980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891627" y="2430025"/>
            <a:ext cx="325692" cy="529743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02696" y="2430025"/>
            <a:ext cx="169872" cy="52974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14436" y="2417656"/>
            <a:ext cx="501792" cy="55448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151668" y="2429996"/>
            <a:ext cx="527083" cy="529801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476559" y="2417656"/>
            <a:ext cx="501792" cy="55448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655737" y="2447744"/>
            <a:ext cx="449692" cy="494306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451577" y="2430025"/>
            <a:ext cx="549307" cy="529743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694290" y="3571782"/>
            <a:ext cx="372585" cy="529743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241801" y="2430025"/>
            <a:ext cx="529743" cy="529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492938" y="3571782"/>
            <a:ext cx="469033" cy="529743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30789" y="3589269"/>
            <a:ext cx="501234" cy="49144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166406" y="3626966"/>
            <a:ext cx="497605" cy="41937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16526" y="3590034"/>
            <a:ext cx="497605" cy="49324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23201" y="3590615"/>
            <a:ext cx="462544" cy="49207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484062" y="4622627"/>
            <a:ext cx="162535" cy="635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340200" y="3571782"/>
            <a:ext cx="332947" cy="52974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22759" y="3571782"/>
            <a:ext cx="529743" cy="529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461719" y="3571782"/>
            <a:ext cx="529021" cy="52974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483179" y="4675600"/>
            <a:ext cx="488555" cy="529743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894442" y="4659946"/>
            <a:ext cx="320063" cy="52078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162294" y="4798792"/>
            <a:ext cx="505832" cy="283362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245487" y="4700718"/>
            <a:ext cx="522373" cy="523174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26773" y="5628733"/>
            <a:ext cx="541495" cy="50996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079322" y="4738609"/>
            <a:ext cx="404167" cy="403730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22759" y="4805728"/>
            <a:ext cx="529743" cy="26949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480748" y="4675600"/>
            <a:ext cx="490964" cy="529743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662024" y="4675600"/>
            <a:ext cx="437118" cy="529743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467856" y="5635263"/>
            <a:ext cx="519197" cy="519197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20957" y="5635263"/>
            <a:ext cx="519255" cy="51919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155612" y="5635263"/>
            <a:ext cx="519197" cy="519197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05732" y="5635263"/>
            <a:ext cx="519197" cy="519197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20884" y="5624716"/>
            <a:ext cx="521047" cy="529743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10246" y="5661201"/>
            <a:ext cx="488452" cy="493258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272803" y="5624716"/>
            <a:ext cx="544269" cy="529743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543113" y="5625783"/>
            <a:ext cx="426158" cy="53733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084311" y="4610880"/>
            <a:ext cx="220674" cy="68722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647843" y="4690224"/>
            <a:ext cx="529397" cy="52853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572143" y="3635139"/>
            <a:ext cx="444091" cy="52947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687302" y="3609319"/>
            <a:ext cx="486153" cy="58110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317027" y="4748182"/>
            <a:ext cx="511258" cy="41262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464338" y="3642656"/>
            <a:ext cx="514438" cy="5144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210187" y="5653277"/>
            <a:ext cx="536357" cy="573222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184912" y="2641716"/>
            <a:ext cx="586904" cy="43010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666256" y="5654696"/>
            <a:ext cx="563251" cy="570387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420983" y="1536028"/>
            <a:ext cx="579791" cy="49242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459150" y="4666761"/>
            <a:ext cx="575461" cy="5754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978619" y="3641373"/>
            <a:ext cx="417803" cy="517004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377469" y="4709543"/>
            <a:ext cx="586060" cy="48989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528774" y="1549785"/>
            <a:ext cx="605236" cy="4649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469827" y="1516723"/>
            <a:ext cx="615336" cy="5310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336593" y="1473137"/>
            <a:ext cx="283543" cy="61819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06388" y="4752288"/>
            <a:ext cx="615336" cy="40440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349805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257009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164212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071414" y="3751442"/>
            <a:ext cx="616322" cy="29686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269655" y="3691162"/>
            <a:ext cx="417421" cy="4174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3986254" y="2545545"/>
            <a:ext cx="617428" cy="62245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4945973" y="2545017"/>
            <a:ext cx="484864" cy="62350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648751" y="1510137"/>
            <a:ext cx="544204" cy="544204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514021" y="5685585"/>
            <a:ext cx="411652" cy="508609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455179" y="5740475"/>
            <a:ext cx="678014" cy="39882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877304" y="5685294"/>
            <a:ext cx="504439" cy="509188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175799" y="5716970"/>
            <a:ext cx="691792" cy="445834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152105" y="5653885"/>
            <a:ext cx="579797" cy="572009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417706" y="5699379"/>
            <a:ext cx="473578" cy="48101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016416" y="5649997"/>
            <a:ext cx="576374" cy="579782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668552" y="1451347"/>
            <a:ext cx="251269" cy="66178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255638" y="1448292"/>
            <a:ext cx="313095" cy="66789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04554" y="1540982"/>
            <a:ext cx="507595" cy="52164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780948" y="1502923"/>
            <a:ext cx="531983" cy="543686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773127" y="2605485"/>
            <a:ext cx="507894" cy="50257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294538" y="2604362"/>
            <a:ext cx="349427" cy="50481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623312" y="2604362"/>
            <a:ext cx="455900" cy="504818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343022" y="2600651"/>
            <a:ext cx="499599" cy="51224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171143" y="4746396"/>
            <a:ext cx="614445" cy="4161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636126" y="2469470"/>
            <a:ext cx="316121" cy="77460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421502" y="2627797"/>
            <a:ext cx="579231" cy="4579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64584" y="4714065"/>
            <a:ext cx="476869" cy="4808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520098" y="4681364"/>
            <a:ext cx="454069" cy="5462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17137" y="1782440"/>
            <a:ext cx="1179252" cy="27108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800" b="1" dirty="0">
                <a:solidFill>
                  <a:srgbClr val="407858"/>
                </a:solidFill>
                <a:cs typeface="+mn-ea"/>
                <a:sym typeface="+mn-lt"/>
              </a:rPr>
              <a:t>part one</a:t>
            </a:r>
            <a:endParaRPr lang="zh-CN" altLang="en-US" sz="4800" b="1" dirty="0">
              <a:solidFill>
                <a:srgbClr val="407858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5400000">
            <a:off x="1964725" y="2447329"/>
            <a:ext cx="3657599" cy="1379150"/>
            <a:chOff x="1921302" y="1545658"/>
            <a:chExt cx="8426114" cy="3621241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1921302" y="4790877"/>
              <a:ext cx="8426114" cy="376022"/>
              <a:chOff x="-2171696" y="2246911"/>
              <a:chExt cx="86690873" cy="3868656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16200000">
                <a:off x="41173741" y="-38118428"/>
                <a:ext cx="0" cy="86690873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 flipH="1">
              <a:off x="1950562" y="1545658"/>
              <a:ext cx="8221307" cy="3621241"/>
              <a:chOff x="1558340" y="747372"/>
              <a:chExt cx="8221307" cy="3621241"/>
            </a:xfrm>
          </p:grpSpPr>
          <p:grpSp>
            <p:nvGrpSpPr>
              <p:cNvPr id="18" name="组合 17"/>
              <p:cNvGrpSpPr/>
              <p:nvPr/>
            </p:nvGrpSpPr>
            <p:grpSpPr>
              <a:xfrm flipH="1" flipV="1">
                <a:off x="1558340" y="747372"/>
                <a:ext cx="8221307" cy="376022"/>
                <a:chOff x="-1870662" y="2246911"/>
                <a:chExt cx="84583757" cy="3868656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rot="5400000" flipV="1">
                  <a:off x="40421217" y="-37064867"/>
                  <a:ext cx="0" cy="84583757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组合 27"/>
          <p:cNvGrpSpPr/>
          <p:nvPr/>
        </p:nvGrpSpPr>
        <p:grpSpPr>
          <a:xfrm>
            <a:off x="5022916" y="2382656"/>
            <a:ext cx="4292073" cy="1322911"/>
            <a:chOff x="4998505" y="2901141"/>
            <a:chExt cx="4292073" cy="1322911"/>
          </a:xfrm>
        </p:grpSpPr>
        <p:sp>
          <p:nvSpPr>
            <p:cNvPr id="29" name="矩形 28"/>
            <p:cNvSpPr/>
            <p:nvPr/>
          </p:nvSpPr>
          <p:spPr>
            <a:xfrm>
              <a:off x="4998505" y="2901141"/>
              <a:ext cx="429207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48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48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66808" y="3674991"/>
              <a:ext cx="3805692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50007" y="2101866"/>
            <a:ext cx="4695682" cy="1897616"/>
            <a:chOff x="3498335" y="1529662"/>
            <a:chExt cx="5252281" cy="3794005"/>
          </a:xfrm>
          <a:solidFill>
            <a:srgbClr val="407858"/>
          </a:solidFill>
        </p:grpSpPr>
        <p:grpSp>
          <p:nvGrpSpPr>
            <p:cNvPr id="32" name="组合 31"/>
            <p:cNvGrpSpPr/>
            <p:nvPr/>
          </p:nvGrpSpPr>
          <p:grpSpPr>
            <a:xfrm rot="16200000">
              <a:off x="3979666" y="1048331"/>
              <a:ext cx="3794005" cy="4756667"/>
              <a:chOff x="5591515" y="1114424"/>
              <a:chExt cx="2276928" cy="1077233"/>
            </a:xfrm>
            <a:grpFill/>
          </p:grpSpPr>
          <p:sp>
            <p:nvSpPr>
              <p:cNvPr id="37" name="矩形 36"/>
              <p:cNvSpPr/>
              <p:nvPr/>
            </p:nvSpPr>
            <p:spPr>
              <a:xfrm>
                <a:off x="5591515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849699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6200000">
                <a:off x="6703945" y="1994"/>
                <a:ext cx="45719" cy="2270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5400000" flipH="1">
              <a:off x="6340186" y="2913238"/>
              <a:ext cx="3794005" cy="1026854"/>
              <a:chOff x="5591515" y="1114424"/>
              <a:chExt cx="2276928" cy="1077233"/>
            </a:xfrm>
            <a:grpFill/>
          </p:grpSpPr>
          <p:sp>
            <p:nvSpPr>
              <p:cNvPr id="34" name="矩形 33"/>
              <p:cNvSpPr/>
              <p:nvPr/>
            </p:nvSpPr>
            <p:spPr>
              <a:xfrm>
                <a:off x="5591515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849699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16200000">
                <a:off x="6703945" y="1994"/>
                <a:ext cx="45719" cy="2270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24901" y="1931607"/>
            <a:ext cx="4514108" cy="4220578"/>
            <a:chOff x="6459260" y="1628712"/>
            <a:chExt cx="5022149" cy="4695583"/>
          </a:xfrm>
        </p:grpSpPr>
        <p:sp>
          <p:nvSpPr>
            <p:cNvPr id="11" name="矩形 83"/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rgbClr val="407858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84"/>
            <p:cNvSpPr txBox="1">
              <a:spLocks noChangeArrowheads="1"/>
            </p:cNvSpPr>
            <p:nvPr/>
          </p:nvSpPr>
          <p:spPr bwMode="auto">
            <a:xfrm>
              <a:off x="6987898" y="2523733"/>
              <a:ext cx="4099907" cy="297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just"/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just"/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just"/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858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858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TextBox 5"/>
          <p:cNvSpPr txBox="1"/>
          <p:nvPr/>
        </p:nvSpPr>
        <p:spPr>
          <a:xfrm>
            <a:off x="6083547" y="5219804"/>
            <a:ext cx="42850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71413" y="2050491"/>
            <a:ext cx="4915446" cy="289149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10345" y="2005483"/>
            <a:ext cx="4227310" cy="3952429"/>
            <a:chOff x="6459260" y="1628712"/>
            <a:chExt cx="5022149" cy="4695583"/>
          </a:xfrm>
        </p:grpSpPr>
        <p:sp>
          <p:nvSpPr>
            <p:cNvPr id="11" name="TextBox 84"/>
            <p:cNvSpPr txBox="1">
              <a:spLocks noChangeArrowheads="1"/>
            </p:cNvSpPr>
            <p:nvPr/>
          </p:nvSpPr>
          <p:spPr bwMode="auto">
            <a:xfrm>
              <a:off x="7027199" y="2110204"/>
              <a:ext cx="4099907" cy="394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just"/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just"/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just"/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858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858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Rounded Rectangle 1"/>
          <p:cNvSpPr/>
          <p:nvPr/>
        </p:nvSpPr>
        <p:spPr>
          <a:xfrm>
            <a:off x="1681670" y="5482106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16" name="Rounded Rectangle 59"/>
          <p:cNvSpPr/>
          <p:nvPr/>
        </p:nvSpPr>
        <p:spPr>
          <a:xfrm>
            <a:off x="1681670" y="5182714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17" name="Rounded Rectangle 60"/>
          <p:cNvSpPr/>
          <p:nvPr/>
        </p:nvSpPr>
        <p:spPr>
          <a:xfrm>
            <a:off x="1681670" y="4890554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18" name="Rounded Rectangle 61"/>
          <p:cNvSpPr/>
          <p:nvPr/>
        </p:nvSpPr>
        <p:spPr>
          <a:xfrm>
            <a:off x="1681670" y="4591163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19" name="Rounded Rectangle 62"/>
          <p:cNvSpPr/>
          <p:nvPr/>
        </p:nvSpPr>
        <p:spPr>
          <a:xfrm>
            <a:off x="1681670" y="429126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0" name="Rounded Rectangle 78"/>
          <p:cNvSpPr/>
          <p:nvPr/>
        </p:nvSpPr>
        <p:spPr>
          <a:xfrm>
            <a:off x="1681670" y="399187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1" name="Rounded Rectangle 79"/>
          <p:cNvSpPr/>
          <p:nvPr/>
        </p:nvSpPr>
        <p:spPr>
          <a:xfrm>
            <a:off x="1681670" y="369971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2" name="Rounded Rectangle 80"/>
          <p:cNvSpPr/>
          <p:nvPr/>
        </p:nvSpPr>
        <p:spPr>
          <a:xfrm>
            <a:off x="1681670" y="340032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3" name="Rounded Rectangle 81"/>
          <p:cNvSpPr/>
          <p:nvPr/>
        </p:nvSpPr>
        <p:spPr>
          <a:xfrm>
            <a:off x="3210139" y="5482106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4" name="Rounded Rectangle 82"/>
          <p:cNvSpPr/>
          <p:nvPr/>
        </p:nvSpPr>
        <p:spPr>
          <a:xfrm>
            <a:off x="3210139" y="5182714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5" name="Rounded Rectangle 83"/>
          <p:cNvSpPr/>
          <p:nvPr/>
        </p:nvSpPr>
        <p:spPr>
          <a:xfrm>
            <a:off x="3210139" y="4890554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6" name="Rounded Rectangle 84"/>
          <p:cNvSpPr/>
          <p:nvPr/>
        </p:nvSpPr>
        <p:spPr>
          <a:xfrm>
            <a:off x="3210139" y="4591163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7" name="Rounded Rectangle 85"/>
          <p:cNvSpPr/>
          <p:nvPr/>
        </p:nvSpPr>
        <p:spPr>
          <a:xfrm>
            <a:off x="3210139" y="4291262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8" name="Rounded Rectangle 86"/>
          <p:cNvSpPr/>
          <p:nvPr/>
        </p:nvSpPr>
        <p:spPr>
          <a:xfrm>
            <a:off x="3210139" y="3991871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29" name="Rounded Rectangle 87"/>
          <p:cNvSpPr/>
          <p:nvPr/>
        </p:nvSpPr>
        <p:spPr>
          <a:xfrm>
            <a:off x="3210139" y="3699711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0" name="Rounded Rectangle 88"/>
          <p:cNvSpPr/>
          <p:nvPr/>
        </p:nvSpPr>
        <p:spPr>
          <a:xfrm>
            <a:off x="3210139" y="3400320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1" name="Rounded Rectangle 89"/>
          <p:cNvSpPr/>
          <p:nvPr/>
        </p:nvSpPr>
        <p:spPr>
          <a:xfrm>
            <a:off x="4785879" y="5482106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2" name="Rounded Rectangle 90"/>
          <p:cNvSpPr/>
          <p:nvPr/>
        </p:nvSpPr>
        <p:spPr>
          <a:xfrm>
            <a:off x="4785879" y="5182714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3" name="Rounded Rectangle 91"/>
          <p:cNvSpPr/>
          <p:nvPr/>
        </p:nvSpPr>
        <p:spPr>
          <a:xfrm>
            <a:off x="4785879" y="4890554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4" name="Rounded Rectangle 92"/>
          <p:cNvSpPr/>
          <p:nvPr/>
        </p:nvSpPr>
        <p:spPr>
          <a:xfrm>
            <a:off x="4785879" y="4591163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5" name="Rounded Rectangle 93"/>
          <p:cNvSpPr/>
          <p:nvPr/>
        </p:nvSpPr>
        <p:spPr>
          <a:xfrm>
            <a:off x="4785879" y="4291262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6" name="Rounded Rectangle 94"/>
          <p:cNvSpPr/>
          <p:nvPr/>
        </p:nvSpPr>
        <p:spPr>
          <a:xfrm>
            <a:off x="4785879" y="3991871"/>
            <a:ext cx="1092992" cy="215555"/>
          </a:xfrm>
          <a:prstGeom prst="roundRect">
            <a:avLst>
              <a:gd name="adj" fmla="val 50000"/>
            </a:avLst>
          </a:prstGeom>
          <a:solidFill>
            <a:srgbClr val="4078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7" name="Rounded Rectangle 95"/>
          <p:cNvSpPr/>
          <p:nvPr/>
        </p:nvSpPr>
        <p:spPr>
          <a:xfrm>
            <a:off x="4785879" y="369971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8" name="Rounded Rectangle 96"/>
          <p:cNvSpPr/>
          <p:nvPr/>
        </p:nvSpPr>
        <p:spPr>
          <a:xfrm>
            <a:off x="4785879" y="340032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39" name="Rectangle 2"/>
          <p:cNvSpPr/>
          <p:nvPr/>
        </p:nvSpPr>
        <p:spPr>
          <a:xfrm>
            <a:off x="4830066" y="2377820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Rounded Rectangle 97"/>
          <p:cNvSpPr/>
          <p:nvPr/>
        </p:nvSpPr>
        <p:spPr>
          <a:xfrm>
            <a:off x="1681670" y="309783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41" name="Rounded Rectangle 98"/>
          <p:cNvSpPr/>
          <p:nvPr/>
        </p:nvSpPr>
        <p:spPr>
          <a:xfrm>
            <a:off x="3210139" y="309783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42" name="Rounded Rectangle 99"/>
          <p:cNvSpPr/>
          <p:nvPr/>
        </p:nvSpPr>
        <p:spPr>
          <a:xfrm>
            <a:off x="4785879" y="309783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43" name="Rectangle 100"/>
          <p:cNvSpPr/>
          <p:nvPr/>
        </p:nvSpPr>
        <p:spPr>
          <a:xfrm>
            <a:off x="3259853" y="2377820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101"/>
          <p:cNvSpPr/>
          <p:nvPr/>
        </p:nvSpPr>
        <p:spPr>
          <a:xfrm>
            <a:off x="1735822" y="2377820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Rounded Rectangle 102"/>
          <p:cNvSpPr/>
          <p:nvPr/>
        </p:nvSpPr>
        <p:spPr>
          <a:xfrm>
            <a:off x="1681670" y="280113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46" name="Rounded Rectangle 103"/>
          <p:cNvSpPr/>
          <p:nvPr/>
        </p:nvSpPr>
        <p:spPr>
          <a:xfrm>
            <a:off x="3210139" y="280113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  <p:sp>
        <p:nvSpPr>
          <p:cNvPr id="47" name="Rounded Rectangle 104"/>
          <p:cNvSpPr/>
          <p:nvPr/>
        </p:nvSpPr>
        <p:spPr>
          <a:xfrm>
            <a:off x="4785879" y="280113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14103" y="2189381"/>
            <a:ext cx="1937716" cy="2131712"/>
            <a:chOff x="5987173" y="3044094"/>
            <a:chExt cx="1796700" cy="1976578"/>
          </a:xfrm>
        </p:grpSpPr>
        <p:sp>
          <p:nvSpPr>
            <p:cNvPr id="11" name="任意多边形 7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62"/>
            <p:cNvSpPr txBox="1"/>
            <p:nvPr/>
          </p:nvSpPr>
          <p:spPr>
            <a:xfrm>
              <a:off x="6329723" y="3989043"/>
              <a:ext cx="1237550" cy="37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3032931" y="4294898"/>
            <a:ext cx="157890" cy="157890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114283" y="4294898"/>
            <a:ext cx="157890" cy="157890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218914" y="4294898"/>
            <a:ext cx="157890" cy="157890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070397" y="4294898"/>
            <a:ext cx="157890" cy="157890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78294" y="2426077"/>
            <a:ext cx="1699414" cy="1897976"/>
            <a:chOff x="2940476" y="3272285"/>
            <a:chExt cx="1575740" cy="1759852"/>
          </a:xfrm>
        </p:grpSpPr>
        <p:sp>
          <p:nvSpPr>
            <p:cNvPr id="20" name="任意多边形 18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59"/>
            <p:cNvSpPr txBox="1"/>
            <p:nvPr/>
          </p:nvSpPr>
          <p:spPr>
            <a:xfrm>
              <a:off x="3102008" y="4128107"/>
              <a:ext cx="1357226" cy="37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872530" y="1601302"/>
            <a:ext cx="2555320" cy="2753896"/>
            <a:chOff x="4078604" y="2478655"/>
            <a:chExt cx="2369358" cy="2553482"/>
          </a:xfrm>
        </p:grpSpPr>
        <p:sp>
          <p:nvSpPr>
            <p:cNvPr id="24" name="任意多边形 22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614176" y="3268683"/>
              <a:ext cx="1562853" cy="975086"/>
              <a:chOff x="4716874" y="2621791"/>
              <a:chExt cx="1562853" cy="975086"/>
            </a:xfrm>
          </p:grpSpPr>
          <p:sp>
            <p:nvSpPr>
              <p:cNvPr id="26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60"/>
              <p:cNvSpPr txBox="1"/>
              <p:nvPr/>
            </p:nvSpPr>
            <p:spPr>
              <a:xfrm>
                <a:off x="4716874" y="3225885"/>
                <a:ext cx="1562853" cy="370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150085" y="2171969"/>
            <a:ext cx="1978942" cy="2154466"/>
            <a:chOff x="7567273" y="3027509"/>
            <a:chExt cx="1834926" cy="1997677"/>
          </a:xfrm>
        </p:grpSpPr>
        <p:sp>
          <p:nvSpPr>
            <p:cNvPr id="29" name="任意多边形 27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63"/>
            <p:cNvSpPr txBox="1"/>
            <p:nvPr/>
          </p:nvSpPr>
          <p:spPr>
            <a:xfrm>
              <a:off x="7925165" y="3989043"/>
              <a:ext cx="1477034" cy="37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978949" y="4831934"/>
            <a:ext cx="199515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89611" y="4790938"/>
            <a:ext cx="199515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27789" y="4790938"/>
            <a:ext cx="199515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74915" y="4790938"/>
            <a:ext cx="199515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79904" y="2348031"/>
            <a:ext cx="4052969" cy="3433532"/>
            <a:chOff x="1994871" y="2316000"/>
            <a:chExt cx="3522353" cy="2984013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1994871" y="2316000"/>
              <a:ext cx="3522353" cy="2229405"/>
              <a:chOff x="6231835" y="1190331"/>
              <a:chExt cx="2471633" cy="1564372"/>
            </a:xfrm>
          </p:grpSpPr>
          <p:sp>
            <p:nvSpPr>
              <p:cNvPr id="15" name="文本框 31"/>
              <p:cNvSpPr txBox="1"/>
              <p:nvPr/>
            </p:nvSpPr>
            <p:spPr>
              <a:xfrm>
                <a:off x="6231835" y="1190331"/>
                <a:ext cx="2408234" cy="34253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32"/>
              <p:cNvSpPr txBox="1"/>
              <p:nvPr/>
            </p:nvSpPr>
            <p:spPr>
              <a:xfrm>
                <a:off x="6231835" y="1744316"/>
                <a:ext cx="2408234" cy="34253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6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33"/>
              <p:cNvSpPr txBox="1"/>
              <p:nvPr/>
            </p:nvSpPr>
            <p:spPr>
              <a:xfrm>
                <a:off x="6231835" y="2313967"/>
                <a:ext cx="2408234" cy="34253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6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6231835" y="1655989"/>
                <a:ext cx="24716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231835" y="2209261"/>
                <a:ext cx="24716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231835" y="2754703"/>
                <a:ext cx="24716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12" name="文本框 33"/>
            <p:cNvSpPr txBox="1"/>
            <p:nvPr/>
          </p:nvSpPr>
          <p:spPr>
            <a:xfrm flipH="1">
              <a:off x="2085222" y="4671915"/>
              <a:ext cx="3432002" cy="48815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6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1994871" y="5300013"/>
              <a:ext cx="352235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</p:grpSp>
      <p:sp>
        <p:nvSpPr>
          <p:cNvPr id="21" name="矩形 10"/>
          <p:cNvSpPr>
            <a:spLocks noChangeArrowheads="1"/>
          </p:cNvSpPr>
          <p:nvPr/>
        </p:nvSpPr>
        <p:spPr bwMode="auto">
          <a:xfrm>
            <a:off x="1278578" y="1786690"/>
            <a:ext cx="5239174" cy="391050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78578" y="5585062"/>
            <a:ext cx="5239174" cy="720042"/>
          </a:xfrm>
          <a:prstGeom prst="rect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0"/>
            <a:ext cx="10843722" cy="729358"/>
            <a:chOff x="-2655131" y="549901"/>
            <a:chExt cx="10843722" cy="729358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407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77828" y="2071072"/>
            <a:ext cx="3835400" cy="3836987"/>
            <a:chOff x="4502150" y="2097088"/>
            <a:chExt cx="3835400" cy="3836987"/>
          </a:xfrm>
        </p:grpSpPr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5880100" y="2097088"/>
              <a:ext cx="1081088" cy="1077912"/>
            </a:xfrm>
            <a:prstGeom prst="ellipse">
              <a:avLst/>
            </a:prstGeom>
            <a:solidFill>
              <a:srgbClr val="407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6024563" y="3614738"/>
              <a:ext cx="809625" cy="808037"/>
            </a:xfrm>
            <a:prstGeom prst="ellipse">
              <a:avLst/>
            </a:prstGeom>
            <a:solidFill>
              <a:srgbClr val="407858"/>
            </a:solidFill>
            <a:ln w="9525" cmpd="sng">
              <a:noFill/>
              <a:round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7259638" y="3476625"/>
              <a:ext cx="1077912" cy="1077913"/>
            </a:xfrm>
            <a:prstGeom prst="ellipse">
              <a:avLst/>
            </a:prstGeom>
            <a:solidFill>
              <a:srgbClr val="407858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4502150" y="3476625"/>
              <a:ext cx="1079500" cy="1077913"/>
            </a:xfrm>
            <a:prstGeom prst="ellipse">
              <a:avLst/>
            </a:prstGeom>
            <a:solidFill>
              <a:srgbClr val="407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880100" y="4854575"/>
              <a:ext cx="1081088" cy="1079500"/>
            </a:xfrm>
            <a:prstGeom prst="ellipse">
              <a:avLst/>
            </a:prstGeom>
            <a:solidFill>
              <a:srgbClr val="407858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7038975" y="3925888"/>
              <a:ext cx="95250" cy="192087"/>
            </a:xfrm>
            <a:custGeom>
              <a:avLst/>
              <a:gdLst>
                <a:gd name="T0" fmla="*/ 0 w 43"/>
                <a:gd name="T1" fmla="*/ 0 h 86"/>
                <a:gd name="T2" fmla="*/ 210989826 w 43"/>
                <a:gd name="T3" fmla="*/ 214520975 h 86"/>
                <a:gd name="T4" fmla="*/ 0 w 43"/>
                <a:gd name="T5" fmla="*/ 429039716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lnTo>
                    <a:pt x="43" y="43"/>
                  </a:lnTo>
                  <a:lnTo>
                    <a:pt x="0" y="86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>
              <a:spLocks noChangeArrowheads="1"/>
            </p:cNvSpPr>
            <p:nvPr/>
          </p:nvSpPr>
          <p:spPr bwMode="auto">
            <a:xfrm>
              <a:off x="5705475" y="3925888"/>
              <a:ext cx="96838" cy="192087"/>
            </a:xfrm>
            <a:custGeom>
              <a:avLst/>
              <a:gdLst>
                <a:gd name="T0" fmla="*/ 218083680 w 43"/>
                <a:gd name="T1" fmla="*/ 429039716 h 86"/>
                <a:gd name="T2" fmla="*/ 0 w 43"/>
                <a:gd name="T3" fmla="*/ 214520975 h 86"/>
                <a:gd name="T4" fmla="*/ 218083680 w 43"/>
                <a:gd name="T5" fmla="*/ 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>
              <a:spLocks noChangeArrowheads="1"/>
            </p:cNvSpPr>
            <p:nvPr/>
          </p:nvSpPr>
          <p:spPr bwMode="auto">
            <a:xfrm>
              <a:off x="6324600" y="4640263"/>
              <a:ext cx="192088" cy="95250"/>
            </a:xfrm>
            <a:custGeom>
              <a:avLst/>
              <a:gdLst>
                <a:gd name="T0" fmla="*/ 429044183 w 86"/>
                <a:gd name="T1" fmla="*/ 0 h 43"/>
                <a:gd name="T2" fmla="*/ 214522092 w 86"/>
                <a:gd name="T3" fmla="*/ 210989826 h 43"/>
                <a:gd name="T4" fmla="*/ 0 w 86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86" y="0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4"/>
            <p:cNvSpPr>
              <a:spLocks noChangeArrowheads="1"/>
            </p:cNvSpPr>
            <p:nvPr/>
          </p:nvSpPr>
          <p:spPr bwMode="auto">
            <a:xfrm>
              <a:off x="6324600" y="3306763"/>
              <a:ext cx="192088" cy="96837"/>
            </a:xfrm>
            <a:custGeom>
              <a:avLst/>
              <a:gdLst>
                <a:gd name="T0" fmla="*/ 0 w 86"/>
                <a:gd name="T1" fmla="*/ 218079176 h 43"/>
                <a:gd name="T2" fmla="*/ 214522092 w 86"/>
                <a:gd name="T3" fmla="*/ 0 h 43"/>
                <a:gd name="T4" fmla="*/ 429044183 w 86"/>
                <a:gd name="T5" fmla="*/ 218079176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0" y="43"/>
                  </a:move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9"/>
            <p:cNvSpPr>
              <a:spLocks noEditPoints="1" noChangeArrowheads="1"/>
            </p:cNvSpPr>
            <p:nvPr/>
          </p:nvSpPr>
          <p:spPr bwMode="auto">
            <a:xfrm>
              <a:off x="6238875" y="2447925"/>
              <a:ext cx="393700" cy="401638"/>
            </a:xfrm>
            <a:custGeom>
              <a:avLst/>
              <a:gdLst>
                <a:gd name="T0" fmla="*/ 1089422902 w 136"/>
                <a:gd name="T1" fmla="*/ 271599091 h 140"/>
                <a:gd name="T2" fmla="*/ 838016504 w 136"/>
                <a:gd name="T3" fmla="*/ 271599091 h 140"/>
                <a:gd name="T4" fmla="*/ 838016504 w 136"/>
                <a:gd name="T5" fmla="*/ 49381392 h 140"/>
                <a:gd name="T6" fmla="*/ 787735803 w 136"/>
                <a:gd name="T7" fmla="*/ 0 h 140"/>
                <a:gd name="T8" fmla="*/ 50280701 w 136"/>
                <a:gd name="T9" fmla="*/ 0 h 140"/>
                <a:gd name="T10" fmla="*/ 0 w 136"/>
                <a:gd name="T11" fmla="*/ 49381392 h 140"/>
                <a:gd name="T12" fmla="*/ 0 w 136"/>
                <a:gd name="T13" fmla="*/ 288060511 h 140"/>
                <a:gd name="T14" fmla="*/ 0 w 136"/>
                <a:gd name="T15" fmla="*/ 855947955 h 140"/>
                <a:gd name="T16" fmla="*/ 0 w 136"/>
                <a:gd name="T17" fmla="*/ 1102854915 h 140"/>
                <a:gd name="T18" fmla="*/ 50280701 w 136"/>
                <a:gd name="T19" fmla="*/ 1152236307 h 140"/>
                <a:gd name="T20" fmla="*/ 787735803 w 136"/>
                <a:gd name="T21" fmla="*/ 1152236307 h 140"/>
                <a:gd name="T22" fmla="*/ 1089422902 w 136"/>
                <a:gd name="T23" fmla="*/ 1152236307 h 140"/>
                <a:gd name="T24" fmla="*/ 1139703603 w 136"/>
                <a:gd name="T25" fmla="*/ 1102854915 h 140"/>
                <a:gd name="T26" fmla="*/ 1139703603 w 136"/>
                <a:gd name="T27" fmla="*/ 320980483 h 140"/>
                <a:gd name="T28" fmla="*/ 1089422902 w 136"/>
                <a:gd name="T29" fmla="*/ 271599091 h 140"/>
                <a:gd name="T30" fmla="*/ 737455102 w 136"/>
                <a:gd name="T31" fmla="*/ 1053473523 h 140"/>
                <a:gd name="T32" fmla="*/ 603371304 w 136"/>
                <a:gd name="T33" fmla="*/ 1053473523 h 140"/>
                <a:gd name="T34" fmla="*/ 603371304 w 136"/>
                <a:gd name="T35" fmla="*/ 905329347 h 140"/>
                <a:gd name="T36" fmla="*/ 737455102 w 136"/>
                <a:gd name="T37" fmla="*/ 905329347 h 140"/>
                <a:gd name="T38" fmla="*/ 737455102 w 136"/>
                <a:gd name="T39" fmla="*/ 1053473523 h 140"/>
                <a:gd name="T40" fmla="*/ 502809902 w 136"/>
                <a:gd name="T41" fmla="*/ 905329347 h 140"/>
                <a:gd name="T42" fmla="*/ 502809902 w 136"/>
                <a:gd name="T43" fmla="*/ 1053473523 h 140"/>
                <a:gd name="T44" fmla="*/ 326826002 w 136"/>
                <a:gd name="T45" fmla="*/ 1053473523 h 140"/>
                <a:gd name="T46" fmla="*/ 326826002 w 136"/>
                <a:gd name="T47" fmla="*/ 905329347 h 140"/>
                <a:gd name="T48" fmla="*/ 502809902 w 136"/>
                <a:gd name="T49" fmla="*/ 905329347 h 140"/>
                <a:gd name="T50" fmla="*/ 100561401 w 136"/>
                <a:gd name="T51" fmla="*/ 806566563 h 140"/>
                <a:gd name="T52" fmla="*/ 100561401 w 136"/>
                <a:gd name="T53" fmla="*/ 337441903 h 140"/>
                <a:gd name="T54" fmla="*/ 737455102 w 136"/>
                <a:gd name="T55" fmla="*/ 337441903 h 140"/>
                <a:gd name="T56" fmla="*/ 737455102 w 136"/>
                <a:gd name="T57" fmla="*/ 806566563 h 140"/>
                <a:gd name="T58" fmla="*/ 100561401 w 136"/>
                <a:gd name="T59" fmla="*/ 806566563 h 140"/>
                <a:gd name="T60" fmla="*/ 326826002 w 136"/>
                <a:gd name="T61" fmla="*/ 238676250 h 140"/>
                <a:gd name="T62" fmla="*/ 326826002 w 136"/>
                <a:gd name="T63" fmla="*/ 98762784 h 140"/>
                <a:gd name="T64" fmla="*/ 502809902 w 136"/>
                <a:gd name="T65" fmla="*/ 98762784 h 140"/>
                <a:gd name="T66" fmla="*/ 502809902 w 136"/>
                <a:gd name="T67" fmla="*/ 238676250 h 140"/>
                <a:gd name="T68" fmla="*/ 326826002 w 136"/>
                <a:gd name="T69" fmla="*/ 238676250 h 140"/>
                <a:gd name="T70" fmla="*/ 737455102 w 136"/>
                <a:gd name="T71" fmla="*/ 238676250 h 140"/>
                <a:gd name="T72" fmla="*/ 603371304 w 136"/>
                <a:gd name="T73" fmla="*/ 238676250 h 140"/>
                <a:gd name="T74" fmla="*/ 603371304 w 136"/>
                <a:gd name="T75" fmla="*/ 98762784 h 140"/>
                <a:gd name="T76" fmla="*/ 737455102 w 136"/>
                <a:gd name="T77" fmla="*/ 98762784 h 140"/>
                <a:gd name="T78" fmla="*/ 737455102 w 136"/>
                <a:gd name="T79" fmla="*/ 238676250 h 140"/>
                <a:gd name="T80" fmla="*/ 100561401 w 136"/>
                <a:gd name="T81" fmla="*/ 98762784 h 140"/>
                <a:gd name="T82" fmla="*/ 226264601 w 136"/>
                <a:gd name="T83" fmla="*/ 98762784 h 140"/>
                <a:gd name="T84" fmla="*/ 226264601 w 136"/>
                <a:gd name="T85" fmla="*/ 238676250 h 140"/>
                <a:gd name="T86" fmla="*/ 100561401 w 136"/>
                <a:gd name="T87" fmla="*/ 238676250 h 140"/>
                <a:gd name="T88" fmla="*/ 100561401 w 136"/>
                <a:gd name="T89" fmla="*/ 98762784 h 140"/>
                <a:gd name="T90" fmla="*/ 100561401 w 136"/>
                <a:gd name="T91" fmla="*/ 905329347 h 140"/>
                <a:gd name="T92" fmla="*/ 226264601 w 136"/>
                <a:gd name="T93" fmla="*/ 905329347 h 140"/>
                <a:gd name="T94" fmla="*/ 226264601 w 136"/>
                <a:gd name="T95" fmla="*/ 1053473523 h 140"/>
                <a:gd name="T96" fmla="*/ 100561401 w 136"/>
                <a:gd name="T97" fmla="*/ 1053473523 h 140"/>
                <a:gd name="T98" fmla="*/ 100561401 w 136"/>
                <a:gd name="T99" fmla="*/ 905329347 h 140"/>
                <a:gd name="T100" fmla="*/ 1039142201 w 136"/>
                <a:gd name="T101" fmla="*/ 1053473523 h 140"/>
                <a:gd name="T102" fmla="*/ 838016504 w 136"/>
                <a:gd name="T103" fmla="*/ 1053473523 h 140"/>
                <a:gd name="T104" fmla="*/ 838016504 w 136"/>
                <a:gd name="T105" fmla="*/ 855947955 h 140"/>
                <a:gd name="T106" fmla="*/ 838016504 w 136"/>
                <a:gd name="T107" fmla="*/ 370361875 h 140"/>
                <a:gd name="T108" fmla="*/ 1039142201 w 136"/>
                <a:gd name="T109" fmla="*/ 370361875 h 140"/>
                <a:gd name="T110" fmla="*/ 1039142201 w 136"/>
                <a:gd name="T111" fmla="*/ 1053473523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6" h="140">
                  <a:moveTo>
                    <a:pt x="13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2"/>
                    <a:pt x="97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2" y="140"/>
                    <a:pt x="6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4" y="140"/>
                    <a:pt x="136" y="137"/>
                    <a:pt x="136" y="1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6"/>
                    <a:pt x="134" y="33"/>
                    <a:pt x="130" y="33"/>
                  </a:cubicBezTo>
                  <a:close/>
                  <a:moveTo>
                    <a:pt x="88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8" y="110"/>
                    <a:pt x="88" y="110"/>
                    <a:pt x="88" y="110"/>
                  </a:cubicBezTo>
                  <a:lnTo>
                    <a:pt x="88" y="128"/>
                  </a:lnTo>
                  <a:close/>
                  <a:moveTo>
                    <a:pt x="60" y="110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0"/>
                    <a:pt x="39" y="110"/>
                    <a:pt x="39" y="110"/>
                  </a:cubicBezTo>
                  <a:lnTo>
                    <a:pt x="60" y="110"/>
                  </a:lnTo>
                  <a:close/>
                  <a:moveTo>
                    <a:pt x="12" y="98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98"/>
                    <a:pt x="88" y="98"/>
                    <a:pt x="88" y="98"/>
                  </a:cubicBezTo>
                  <a:lnTo>
                    <a:pt x="12" y="98"/>
                  </a:lnTo>
                  <a:close/>
                  <a:moveTo>
                    <a:pt x="39" y="29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39" y="29"/>
                  </a:lnTo>
                  <a:close/>
                  <a:moveTo>
                    <a:pt x="8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8" y="29"/>
                  </a:lnTo>
                  <a:close/>
                  <a:moveTo>
                    <a:pt x="12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12" y="12"/>
                  </a:lnTo>
                  <a:close/>
                  <a:moveTo>
                    <a:pt x="12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12" y="128"/>
                    <a:pt x="12" y="128"/>
                    <a:pt x="12" y="128"/>
                  </a:cubicBezTo>
                  <a:lnTo>
                    <a:pt x="12" y="110"/>
                  </a:lnTo>
                  <a:close/>
                  <a:moveTo>
                    <a:pt x="124" y="12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Group 20"/>
            <p:cNvGrpSpPr/>
            <p:nvPr/>
          </p:nvGrpSpPr>
          <p:grpSpPr bwMode="auto">
            <a:xfrm>
              <a:off x="4814888" y="3778250"/>
              <a:ext cx="495300" cy="504825"/>
              <a:chOff x="0" y="0"/>
              <a:chExt cx="276" cy="281"/>
            </a:xfrm>
          </p:grpSpPr>
          <p:sp>
            <p:nvSpPr>
              <p:cNvPr id="28" name="Freeform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6" cy="203"/>
              </a:xfrm>
              <a:custGeom>
                <a:avLst/>
                <a:gdLst>
                  <a:gd name="T0" fmla="*/ 424 w 138"/>
                  <a:gd name="T1" fmla="*/ 149 h 101"/>
                  <a:gd name="T2" fmla="*/ 400 w 138"/>
                  <a:gd name="T3" fmla="*/ 153 h 101"/>
                  <a:gd name="T4" fmla="*/ 400 w 138"/>
                  <a:gd name="T5" fmla="*/ 141 h 101"/>
                  <a:gd name="T6" fmla="*/ 264 w 138"/>
                  <a:gd name="T7" fmla="*/ 0 h 101"/>
                  <a:gd name="T8" fmla="*/ 128 w 138"/>
                  <a:gd name="T9" fmla="*/ 117 h 101"/>
                  <a:gd name="T10" fmla="*/ 88 w 138"/>
                  <a:gd name="T11" fmla="*/ 121 h 101"/>
                  <a:gd name="T12" fmla="*/ 88 w 138"/>
                  <a:gd name="T13" fmla="*/ 121 h 101"/>
                  <a:gd name="T14" fmla="*/ 32 w 138"/>
                  <a:gd name="T15" fmla="*/ 207 h 101"/>
                  <a:gd name="T16" fmla="*/ 40 w 138"/>
                  <a:gd name="T17" fmla="*/ 243 h 101"/>
                  <a:gd name="T18" fmla="*/ 0 w 138"/>
                  <a:gd name="T19" fmla="*/ 320 h 101"/>
                  <a:gd name="T20" fmla="*/ 88 w 138"/>
                  <a:gd name="T21" fmla="*/ 408 h 101"/>
                  <a:gd name="T22" fmla="*/ 180 w 138"/>
                  <a:gd name="T23" fmla="*/ 408 h 101"/>
                  <a:gd name="T24" fmla="*/ 204 w 138"/>
                  <a:gd name="T25" fmla="*/ 384 h 101"/>
                  <a:gd name="T26" fmla="*/ 180 w 138"/>
                  <a:gd name="T27" fmla="*/ 360 h 101"/>
                  <a:gd name="T28" fmla="*/ 88 w 138"/>
                  <a:gd name="T29" fmla="*/ 360 h 101"/>
                  <a:gd name="T30" fmla="*/ 48 w 138"/>
                  <a:gd name="T31" fmla="*/ 320 h 101"/>
                  <a:gd name="T32" fmla="*/ 80 w 138"/>
                  <a:gd name="T33" fmla="*/ 279 h 101"/>
                  <a:gd name="T34" fmla="*/ 100 w 138"/>
                  <a:gd name="T35" fmla="*/ 263 h 101"/>
                  <a:gd name="T36" fmla="*/ 92 w 138"/>
                  <a:gd name="T37" fmla="*/ 235 h 101"/>
                  <a:gd name="T38" fmla="*/ 80 w 138"/>
                  <a:gd name="T39" fmla="*/ 207 h 101"/>
                  <a:gd name="T40" fmla="*/ 104 w 138"/>
                  <a:gd name="T41" fmla="*/ 165 h 101"/>
                  <a:gd name="T42" fmla="*/ 104 w 138"/>
                  <a:gd name="T43" fmla="*/ 165 h 101"/>
                  <a:gd name="T44" fmla="*/ 140 w 138"/>
                  <a:gd name="T45" fmla="*/ 169 h 101"/>
                  <a:gd name="T46" fmla="*/ 164 w 138"/>
                  <a:gd name="T47" fmla="*/ 169 h 101"/>
                  <a:gd name="T48" fmla="*/ 172 w 138"/>
                  <a:gd name="T49" fmla="*/ 145 h 101"/>
                  <a:gd name="T50" fmla="*/ 172 w 138"/>
                  <a:gd name="T51" fmla="*/ 141 h 101"/>
                  <a:gd name="T52" fmla="*/ 172 w 138"/>
                  <a:gd name="T53" fmla="*/ 141 h 101"/>
                  <a:gd name="T54" fmla="*/ 264 w 138"/>
                  <a:gd name="T55" fmla="*/ 48 h 101"/>
                  <a:gd name="T56" fmla="*/ 352 w 138"/>
                  <a:gd name="T57" fmla="*/ 141 h 101"/>
                  <a:gd name="T58" fmla="*/ 336 w 138"/>
                  <a:gd name="T59" fmla="*/ 185 h 101"/>
                  <a:gd name="T60" fmla="*/ 344 w 138"/>
                  <a:gd name="T61" fmla="*/ 219 h 101"/>
                  <a:gd name="T62" fmla="*/ 372 w 138"/>
                  <a:gd name="T63" fmla="*/ 219 h 101"/>
                  <a:gd name="T64" fmla="*/ 424 w 138"/>
                  <a:gd name="T65" fmla="*/ 197 h 101"/>
                  <a:gd name="T66" fmla="*/ 504 w 138"/>
                  <a:gd name="T67" fmla="*/ 279 h 101"/>
                  <a:gd name="T68" fmla="*/ 424 w 138"/>
                  <a:gd name="T69" fmla="*/ 360 h 101"/>
                  <a:gd name="T70" fmla="*/ 372 w 138"/>
                  <a:gd name="T71" fmla="*/ 360 h 101"/>
                  <a:gd name="T72" fmla="*/ 348 w 138"/>
                  <a:gd name="T73" fmla="*/ 384 h 101"/>
                  <a:gd name="T74" fmla="*/ 372 w 138"/>
                  <a:gd name="T75" fmla="*/ 408 h 101"/>
                  <a:gd name="T76" fmla="*/ 424 w 138"/>
                  <a:gd name="T77" fmla="*/ 408 h 101"/>
                  <a:gd name="T78" fmla="*/ 552 w 138"/>
                  <a:gd name="T79" fmla="*/ 279 h 101"/>
                  <a:gd name="T80" fmla="*/ 424 w 138"/>
                  <a:gd name="T81" fmla="*/ 149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8" h="101">
                    <a:moveTo>
                      <a:pt x="106" y="37"/>
                    </a:moveTo>
                    <a:cubicBezTo>
                      <a:pt x="104" y="37"/>
                      <a:pt x="102" y="37"/>
                      <a:pt x="100" y="38"/>
                    </a:cubicBezTo>
                    <a:cubicBezTo>
                      <a:pt x="100" y="37"/>
                      <a:pt x="100" y="36"/>
                      <a:pt x="100" y="35"/>
                    </a:cubicBezTo>
                    <a:cubicBezTo>
                      <a:pt x="100" y="16"/>
                      <a:pt x="84" y="0"/>
                      <a:pt x="66" y="0"/>
                    </a:cubicBezTo>
                    <a:cubicBezTo>
                      <a:pt x="49" y="0"/>
                      <a:pt x="35" y="13"/>
                      <a:pt x="32" y="29"/>
                    </a:cubicBezTo>
                    <a:cubicBezTo>
                      <a:pt x="28" y="28"/>
                      <a:pt x="25" y="29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3" y="33"/>
                      <a:pt x="8" y="42"/>
                      <a:pt x="8" y="51"/>
                    </a:cubicBezTo>
                    <a:cubicBezTo>
                      <a:pt x="8" y="54"/>
                      <a:pt x="8" y="57"/>
                      <a:pt x="10" y="60"/>
                    </a:cubicBezTo>
                    <a:cubicBezTo>
                      <a:pt x="4" y="64"/>
                      <a:pt x="0" y="71"/>
                      <a:pt x="0" y="79"/>
                    </a:cubicBezTo>
                    <a:cubicBezTo>
                      <a:pt x="0" y="91"/>
                      <a:pt x="10" y="101"/>
                      <a:pt x="22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8" y="101"/>
                      <a:pt x="51" y="98"/>
                      <a:pt x="51" y="95"/>
                    </a:cubicBezTo>
                    <a:cubicBezTo>
                      <a:pt x="51" y="92"/>
                      <a:pt x="48" y="89"/>
                      <a:pt x="45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6" y="89"/>
                      <a:pt x="12" y="84"/>
                      <a:pt x="12" y="79"/>
                    </a:cubicBezTo>
                    <a:cubicBezTo>
                      <a:pt x="12" y="74"/>
                      <a:pt x="16" y="70"/>
                      <a:pt x="20" y="69"/>
                    </a:cubicBezTo>
                    <a:cubicBezTo>
                      <a:pt x="23" y="69"/>
                      <a:pt x="25" y="67"/>
                      <a:pt x="25" y="65"/>
                    </a:cubicBezTo>
                    <a:cubicBezTo>
                      <a:pt x="26" y="62"/>
                      <a:pt x="25" y="60"/>
                      <a:pt x="23" y="58"/>
                    </a:cubicBezTo>
                    <a:cubicBezTo>
                      <a:pt x="21" y="57"/>
                      <a:pt x="20" y="54"/>
                      <a:pt x="20" y="51"/>
                    </a:cubicBezTo>
                    <a:cubicBezTo>
                      <a:pt x="20" y="47"/>
                      <a:pt x="22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0"/>
                      <a:pt x="32" y="40"/>
                      <a:pt x="35" y="42"/>
                    </a:cubicBezTo>
                    <a:cubicBezTo>
                      <a:pt x="36" y="43"/>
                      <a:pt x="39" y="43"/>
                      <a:pt x="41" y="42"/>
                    </a:cubicBezTo>
                    <a:cubicBezTo>
                      <a:pt x="43" y="41"/>
                      <a:pt x="44" y="39"/>
                      <a:pt x="43" y="36"/>
                    </a:cubicBezTo>
                    <a:cubicBezTo>
                      <a:pt x="43" y="36"/>
                      <a:pt x="43" y="36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22"/>
                      <a:pt x="53" y="12"/>
                      <a:pt x="66" y="12"/>
                    </a:cubicBezTo>
                    <a:cubicBezTo>
                      <a:pt x="78" y="12"/>
                      <a:pt x="88" y="22"/>
                      <a:pt x="88" y="35"/>
                    </a:cubicBezTo>
                    <a:cubicBezTo>
                      <a:pt x="88" y="39"/>
                      <a:pt x="87" y="43"/>
                      <a:pt x="84" y="46"/>
                    </a:cubicBezTo>
                    <a:cubicBezTo>
                      <a:pt x="83" y="49"/>
                      <a:pt x="83" y="52"/>
                      <a:pt x="86" y="54"/>
                    </a:cubicBezTo>
                    <a:cubicBezTo>
                      <a:pt x="88" y="56"/>
                      <a:pt x="91" y="56"/>
                      <a:pt x="93" y="54"/>
                    </a:cubicBezTo>
                    <a:cubicBezTo>
                      <a:pt x="96" y="52"/>
                      <a:pt x="100" y="49"/>
                      <a:pt x="106" y="49"/>
                    </a:cubicBezTo>
                    <a:cubicBezTo>
                      <a:pt x="117" y="49"/>
                      <a:pt x="126" y="58"/>
                      <a:pt x="126" y="69"/>
                    </a:cubicBezTo>
                    <a:cubicBezTo>
                      <a:pt x="126" y="80"/>
                      <a:pt x="117" y="89"/>
                      <a:pt x="106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9"/>
                      <a:pt x="87" y="92"/>
                      <a:pt x="87" y="95"/>
                    </a:cubicBezTo>
                    <a:cubicBezTo>
                      <a:pt x="87" y="98"/>
                      <a:pt x="90" y="101"/>
                      <a:pt x="93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24" y="101"/>
                      <a:pt x="138" y="87"/>
                      <a:pt x="138" y="69"/>
                    </a:cubicBezTo>
                    <a:cubicBezTo>
                      <a:pt x="138" y="51"/>
                      <a:pt x="124" y="37"/>
                      <a:pt x="10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2"/>
              <p:cNvSpPr>
                <a:spLocks noChangeArrowheads="1"/>
              </p:cNvSpPr>
              <p:nvPr/>
            </p:nvSpPr>
            <p:spPr bwMode="auto">
              <a:xfrm>
                <a:off x="84" y="115"/>
                <a:ext cx="108" cy="166"/>
              </a:xfrm>
              <a:custGeom>
                <a:avLst/>
                <a:gdLst>
                  <a:gd name="T0" fmla="*/ 172 w 54"/>
                  <a:gd name="T1" fmla="*/ 212 h 83"/>
                  <a:gd name="T2" fmla="*/ 132 w 54"/>
                  <a:gd name="T3" fmla="*/ 252 h 83"/>
                  <a:gd name="T4" fmla="*/ 132 w 54"/>
                  <a:gd name="T5" fmla="*/ 24 h 83"/>
                  <a:gd name="T6" fmla="*/ 108 w 54"/>
                  <a:gd name="T7" fmla="*/ 0 h 83"/>
                  <a:gd name="T8" fmla="*/ 84 w 54"/>
                  <a:gd name="T9" fmla="*/ 24 h 83"/>
                  <a:gd name="T10" fmla="*/ 84 w 54"/>
                  <a:gd name="T11" fmla="*/ 252 h 83"/>
                  <a:gd name="T12" fmla="*/ 44 w 54"/>
                  <a:gd name="T13" fmla="*/ 212 h 83"/>
                  <a:gd name="T14" fmla="*/ 8 w 54"/>
                  <a:gd name="T15" fmla="*/ 212 h 83"/>
                  <a:gd name="T16" fmla="*/ 8 w 54"/>
                  <a:gd name="T17" fmla="*/ 244 h 83"/>
                  <a:gd name="T18" fmla="*/ 92 w 54"/>
                  <a:gd name="T19" fmla="*/ 328 h 83"/>
                  <a:gd name="T20" fmla="*/ 108 w 54"/>
                  <a:gd name="T21" fmla="*/ 332 h 83"/>
                  <a:gd name="T22" fmla="*/ 124 w 54"/>
                  <a:gd name="T23" fmla="*/ 328 h 83"/>
                  <a:gd name="T24" fmla="*/ 208 w 54"/>
                  <a:gd name="T25" fmla="*/ 244 h 83"/>
                  <a:gd name="T26" fmla="*/ 208 w 54"/>
                  <a:gd name="T27" fmla="*/ 212 h 83"/>
                  <a:gd name="T28" fmla="*/ 172 w 54"/>
                  <a:gd name="T29" fmla="*/ 212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83">
                    <a:moveTo>
                      <a:pt x="43" y="5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2"/>
                      <a:pt x="30" y="0"/>
                      <a:pt x="27" y="0"/>
                    </a:cubicBezTo>
                    <a:cubicBezTo>
                      <a:pt x="24" y="0"/>
                      <a:pt x="21" y="2"/>
                      <a:pt x="21" y="6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8" y="50"/>
                      <a:pt x="5" y="50"/>
                      <a:pt x="2" y="53"/>
                    </a:cubicBezTo>
                    <a:cubicBezTo>
                      <a:pt x="0" y="55"/>
                      <a:pt x="0" y="59"/>
                      <a:pt x="2" y="6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3"/>
                      <a:pt x="25" y="83"/>
                      <a:pt x="27" y="83"/>
                    </a:cubicBezTo>
                    <a:cubicBezTo>
                      <a:pt x="28" y="83"/>
                      <a:pt x="30" y="83"/>
                      <a:pt x="31" y="8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4" y="59"/>
                      <a:pt x="54" y="55"/>
                      <a:pt x="52" y="53"/>
                    </a:cubicBezTo>
                    <a:cubicBezTo>
                      <a:pt x="49" y="50"/>
                      <a:pt x="45" y="50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 23"/>
            <p:cNvSpPr>
              <a:spLocks noEditPoints="1" noChangeArrowheads="1"/>
            </p:cNvSpPr>
            <p:nvPr/>
          </p:nvSpPr>
          <p:spPr bwMode="auto">
            <a:xfrm>
              <a:off x="6210300" y="5181600"/>
              <a:ext cx="438150" cy="465138"/>
            </a:xfrm>
            <a:custGeom>
              <a:avLst/>
              <a:gdLst>
                <a:gd name="T0" fmla="*/ 1222982868 w 132"/>
                <a:gd name="T1" fmla="*/ 618151790 h 140"/>
                <a:gd name="T2" fmla="*/ 1134841693 w 132"/>
                <a:gd name="T3" fmla="*/ 618151790 h 140"/>
                <a:gd name="T4" fmla="*/ 1134841693 w 132"/>
                <a:gd name="T5" fmla="*/ 408421066 h 140"/>
                <a:gd name="T6" fmla="*/ 727179631 w 132"/>
                <a:gd name="T7" fmla="*/ 0 h 140"/>
                <a:gd name="T8" fmla="*/ 319517568 w 132"/>
                <a:gd name="T9" fmla="*/ 408421066 h 140"/>
                <a:gd name="T10" fmla="*/ 319517568 w 132"/>
                <a:gd name="T11" fmla="*/ 607114730 h 140"/>
                <a:gd name="T12" fmla="*/ 231376393 w 132"/>
                <a:gd name="T13" fmla="*/ 607114730 h 140"/>
                <a:gd name="T14" fmla="*/ 0 w 132"/>
                <a:gd name="T15" fmla="*/ 838919574 h 140"/>
                <a:gd name="T16" fmla="*/ 231376393 w 132"/>
                <a:gd name="T17" fmla="*/ 1070727742 h 140"/>
                <a:gd name="T18" fmla="*/ 451732650 w 132"/>
                <a:gd name="T19" fmla="*/ 1070727742 h 140"/>
                <a:gd name="T20" fmla="*/ 451732650 w 132"/>
                <a:gd name="T21" fmla="*/ 629192173 h 140"/>
                <a:gd name="T22" fmla="*/ 451732650 w 132"/>
                <a:gd name="T23" fmla="*/ 607114730 h 140"/>
                <a:gd name="T24" fmla="*/ 451732650 w 132"/>
                <a:gd name="T25" fmla="*/ 408421066 h 140"/>
                <a:gd name="T26" fmla="*/ 727179631 w 132"/>
                <a:gd name="T27" fmla="*/ 132461335 h 140"/>
                <a:gd name="T28" fmla="*/ 1002626611 w 132"/>
                <a:gd name="T29" fmla="*/ 408421066 h 140"/>
                <a:gd name="T30" fmla="*/ 1002626611 w 132"/>
                <a:gd name="T31" fmla="*/ 618151790 h 140"/>
                <a:gd name="T32" fmla="*/ 1002626611 w 132"/>
                <a:gd name="T33" fmla="*/ 651266293 h 140"/>
                <a:gd name="T34" fmla="*/ 1002626611 w 132"/>
                <a:gd name="T35" fmla="*/ 1015535795 h 140"/>
                <a:gd name="T36" fmla="*/ 1002626611 w 132"/>
                <a:gd name="T37" fmla="*/ 1081768124 h 140"/>
                <a:gd name="T38" fmla="*/ 1002626611 w 132"/>
                <a:gd name="T39" fmla="*/ 1203189077 h 140"/>
                <a:gd name="T40" fmla="*/ 892448483 w 132"/>
                <a:gd name="T41" fmla="*/ 1313572969 h 140"/>
                <a:gd name="T42" fmla="*/ 870411530 w 132"/>
                <a:gd name="T43" fmla="*/ 1313572969 h 140"/>
                <a:gd name="T44" fmla="*/ 727179631 w 132"/>
                <a:gd name="T45" fmla="*/ 1214229459 h 140"/>
                <a:gd name="T46" fmla="*/ 561910778 w 132"/>
                <a:gd name="T47" fmla="*/ 1379805298 h 140"/>
                <a:gd name="T48" fmla="*/ 727179631 w 132"/>
                <a:gd name="T49" fmla="*/ 1545381136 h 140"/>
                <a:gd name="T50" fmla="*/ 870411530 w 132"/>
                <a:gd name="T51" fmla="*/ 1446034304 h 140"/>
                <a:gd name="T52" fmla="*/ 892448483 w 132"/>
                <a:gd name="T53" fmla="*/ 1446034304 h 140"/>
                <a:gd name="T54" fmla="*/ 1134841693 w 132"/>
                <a:gd name="T55" fmla="*/ 1203189077 h 140"/>
                <a:gd name="T56" fmla="*/ 1134841693 w 132"/>
                <a:gd name="T57" fmla="*/ 1081768124 h 140"/>
                <a:gd name="T58" fmla="*/ 1222982868 w 132"/>
                <a:gd name="T59" fmla="*/ 1081768124 h 140"/>
                <a:gd name="T60" fmla="*/ 1454359261 w 132"/>
                <a:gd name="T61" fmla="*/ 849959957 h 140"/>
                <a:gd name="T62" fmla="*/ 1222982868 w 132"/>
                <a:gd name="T63" fmla="*/ 618151790 h 140"/>
                <a:gd name="T64" fmla="*/ 319517568 w 132"/>
                <a:gd name="T65" fmla="*/ 938266406 h 140"/>
                <a:gd name="T66" fmla="*/ 231376393 w 132"/>
                <a:gd name="T67" fmla="*/ 938266406 h 140"/>
                <a:gd name="T68" fmla="*/ 132215082 w 132"/>
                <a:gd name="T69" fmla="*/ 838919574 h 140"/>
                <a:gd name="T70" fmla="*/ 231376393 w 132"/>
                <a:gd name="T71" fmla="*/ 739576065 h 140"/>
                <a:gd name="T72" fmla="*/ 319517568 w 132"/>
                <a:gd name="T73" fmla="*/ 739576065 h 140"/>
                <a:gd name="T74" fmla="*/ 319517568 w 132"/>
                <a:gd name="T75" fmla="*/ 938266406 h 140"/>
                <a:gd name="T76" fmla="*/ 1222982868 w 132"/>
                <a:gd name="T77" fmla="*/ 949306789 h 140"/>
                <a:gd name="T78" fmla="*/ 1134841693 w 132"/>
                <a:gd name="T79" fmla="*/ 949306789 h 140"/>
                <a:gd name="T80" fmla="*/ 1134841693 w 132"/>
                <a:gd name="T81" fmla="*/ 750613125 h 140"/>
                <a:gd name="T82" fmla="*/ 1222982868 w 132"/>
                <a:gd name="T83" fmla="*/ 750613125 h 140"/>
                <a:gd name="T84" fmla="*/ 1322144180 w 132"/>
                <a:gd name="T85" fmla="*/ 849959957 h 140"/>
                <a:gd name="T86" fmla="*/ 1222982868 w 132"/>
                <a:gd name="T87" fmla="*/ 949306789 h 1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" h="140">
                  <a:moveTo>
                    <a:pt x="111" y="56"/>
                  </a:moveTo>
                  <a:cubicBezTo>
                    <a:pt x="103" y="56"/>
                    <a:pt x="103" y="56"/>
                    <a:pt x="103" y="5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16"/>
                    <a:pt x="86" y="0"/>
                    <a:pt x="66" y="0"/>
                  </a:cubicBezTo>
                  <a:cubicBezTo>
                    <a:pt x="46" y="0"/>
                    <a:pt x="29" y="16"/>
                    <a:pt x="29" y="3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9" y="55"/>
                    <a:pt x="0" y="65"/>
                    <a:pt x="0" y="76"/>
                  </a:cubicBezTo>
                  <a:cubicBezTo>
                    <a:pt x="0" y="88"/>
                    <a:pt x="9" y="97"/>
                    <a:pt x="2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23"/>
                    <a:pt x="52" y="12"/>
                    <a:pt x="66" y="12"/>
                  </a:cubicBezTo>
                  <a:cubicBezTo>
                    <a:pt x="80" y="12"/>
                    <a:pt x="91" y="23"/>
                    <a:pt x="91" y="3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14"/>
                    <a:pt x="86" y="119"/>
                    <a:pt x="81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7" y="114"/>
                    <a:pt x="72" y="110"/>
                    <a:pt x="66" y="110"/>
                  </a:cubicBezTo>
                  <a:cubicBezTo>
                    <a:pt x="58" y="110"/>
                    <a:pt x="51" y="117"/>
                    <a:pt x="51" y="125"/>
                  </a:cubicBezTo>
                  <a:cubicBezTo>
                    <a:pt x="51" y="133"/>
                    <a:pt x="58" y="140"/>
                    <a:pt x="66" y="140"/>
                  </a:cubicBezTo>
                  <a:cubicBezTo>
                    <a:pt x="72" y="140"/>
                    <a:pt x="77" y="136"/>
                    <a:pt x="79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93" y="131"/>
                    <a:pt x="103" y="121"/>
                    <a:pt x="103" y="109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23" y="98"/>
                    <a:pt x="132" y="89"/>
                    <a:pt x="132" y="77"/>
                  </a:cubicBezTo>
                  <a:cubicBezTo>
                    <a:pt x="132" y="66"/>
                    <a:pt x="123" y="56"/>
                    <a:pt x="111" y="56"/>
                  </a:cubicBezTo>
                  <a:close/>
                  <a:moveTo>
                    <a:pt x="29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6" y="85"/>
                    <a:pt x="12" y="81"/>
                    <a:pt x="12" y="76"/>
                  </a:cubicBezTo>
                  <a:cubicBezTo>
                    <a:pt x="12" y="71"/>
                    <a:pt x="16" y="67"/>
                    <a:pt x="21" y="67"/>
                  </a:cubicBezTo>
                  <a:cubicBezTo>
                    <a:pt x="29" y="67"/>
                    <a:pt x="29" y="67"/>
                    <a:pt x="29" y="67"/>
                  </a:cubicBezTo>
                  <a:lnTo>
                    <a:pt x="29" y="85"/>
                  </a:lnTo>
                  <a:close/>
                  <a:moveTo>
                    <a:pt x="111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6" y="68"/>
                    <a:pt x="120" y="72"/>
                    <a:pt x="120" y="77"/>
                  </a:cubicBezTo>
                  <a:cubicBezTo>
                    <a:pt x="120" y="82"/>
                    <a:pt x="116" y="86"/>
                    <a:pt x="11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Group 24"/>
            <p:cNvGrpSpPr/>
            <p:nvPr/>
          </p:nvGrpSpPr>
          <p:grpSpPr bwMode="auto">
            <a:xfrm>
              <a:off x="7593013" y="3813175"/>
              <a:ext cx="431800" cy="371475"/>
              <a:chOff x="0" y="0"/>
              <a:chExt cx="280" cy="240"/>
            </a:xfrm>
          </p:grpSpPr>
          <p:sp>
            <p:nvSpPr>
              <p:cNvPr id="26" name="Freeform 2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80" cy="240"/>
              </a:xfrm>
              <a:custGeom>
                <a:avLst/>
                <a:gdLst>
                  <a:gd name="T0" fmla="*/ 488 w 140"/>
                  <a:gd name="T1" fmla="*/ 80 h 120"/>
                  <a:gd name="T2" fmla="*/ 400 w 140"/>
                  <a:gd name="T3" fmla="*/ 80 h 120"/>
                  <a:gd name="T4" fmla="*/ 400 w 140"/>
                  <a:gd name="T5" fmla="*/ 72 h 120"/>
                  <a:gd name="T6" fmla="*/ 400 w 140"/>
                  <a:gd name="T7" fmla="*/ 60 h 120"/>
                  <a:gd name="T8" fmla="*/ 340 w 140"/>
                  <a:gd name="T9" fmla="*/ 0 h 120"/>
                  <a:gd name="T10" fmla="*/ 280 w 140"/>
                  <a:gd name="T11" fmla="*/ 0 h 120"/>
                  <a:gd name="T12" fmla="*/ 224 w 140"/>
                  <a:gd name="T13" fmla="*/ 60 h 120"/>
                  <a:gd name="T14" fmla="*/ 224 w 140"/>
                  <a:gd name="T15" fmla="*/ 80 h 120"/>
                  <a:gd name="T16" fmla="*/ 72 w 140"/>
                  <a:gd name="T17" fmla="*/ 80 h 120"/>
                  <a:gd name="T18" fmla="*/ 0 w 140"/>
                  <a:gd name="T19" fmla="*/ 152 h 120"/>
                  <a:gd name="T20" fmla="*/ 0 w 140"/>
                  <a:gd name="T21" fmla="*/ 404 h 120"/>
                  <a:gd name="T22" fmla="*/ 72 w 140"/>
                  <a:gd name="T23" fmla="*/ 480 h 120"/>
                  <a:gd name="T24" fmla="*/ 488 w 140"/>
                  <a:gd name="T25" fmla="*/ 480 h 120"/>
                  <a:gd name="T26" fmla="*/ 560 w 140"/>
                  <a:gd name="T27" fmla="*/ 404 h 120"/>
                  <a:gd name="T28" fmla="*/ 560 w 140"/>
                  <a:gd name="T29" fmla="*/ 152 h 120"/>
                  <a:gd name="T30" fmla="*/ 488 w 140"/>
                  <a:gd name="T31" fmla="*/ 80 h 120"/>
                  <a:gd name="T32" fmla="*/ 48 w 140"/>
                  <a:gd name="T33" fmla="*/ 404 h 120"/>
                  <a:gd name="T34" fmla="*/ 48 w 140"/>
                  <a:gd name="T35" fmla="*/ 152 h 120"/>
                  <a:gd name="T36" fmla="*/ 72 w 140"/>
                  <a:gd name="T37" fmla="*/ 128 h 120"/>
                  <a:gd name="T38" fmla="*/ 132 w 140"/>
                  <a:gd name="T39" fmla="*/ 128 h 120"/>
                  <a:gd name="T40" fmla="*/ 132 w 140"/>
                  <a:gd name="T41" fmla="*/ 432 h 120"/>
                  <a:gd name="T42" fmla="*/ 72 w 140"/>
                  <a:gd name="T43" fmla="*/ 432 h 120"/>
                  <a:gd name="T44" fmla="*/ 48 w 140"/>
                  <a:gd name="T45" fmla="*/ 404 h 120"/>
                  <a:gd name="T46" fmla="*/ 512 w 140"/>
                  <a:gd name="T47" fmla="*/ 404 h 120"/>
                  <a:gd name="T48" fmla="*/ 488 w 140"/>
                  <a:gd name="T49" fmla="*/ 432 h 120"/>
                  <a:gd name="T50" fmla="*/ 180 w 140"/>
                  <a:gd name="T51" fmla="*/ 432 h 120"/>
                  <a:gd name="T52" fmla="*/ 180 w 140"/>
                  <a:gd name="T53" fmla="*/ 128 h 120"/>
                  <a:gd name="T54" fmla="*/ 224 w 140"/>
                  <a:gd name="T55" fmla="*/ 128 h 120"/>
                  <a:gd name="T56" fmla="*/ 396 w 140"/>
                  <a:gd name="T57" fmla="*/ 128 h 120"/>
                  <a:gd name="T58" fmla="*/ 488 w 140"/>
                  <a:gd name="T59" fmla="*/ 128 h 120"/>
                  <a:gd name="T60" fmla="*/ 512 w 140"/>
                  <a:gd name="T61" fmla="*/ 152 h 120"/>
                  <a:gd name="T62" fmla="*/ 512 w 140"/>
                  <a:gd name="T63" fmla="*/ 404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20">
                    <a:moveTo>
                      <a:pt x="122" y="20"/>
                    </a:move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6"/>
                      <a:pt x="93" y="0"/>
                      <a:pt x="8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2" y="0"/>
                      <a:pt x="56" y="6"/>
                      <a:pt x="56" y="15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8" y="20"/>
                      <a:pt x="0" y="28"/>
                      <a:pt x="0" y="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2"/>
                      <a:pt x="8" y="120"/>
                      <a:pt x="18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2" y="120"/>
                      <a:pt x="140" y="111"/>
                      <a:pt x="140" y="101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40" y="28"/>
                      <a:pt x="132" y="20"/>
                      <a:pt x="122" y="20"/>
                    </a:cubicBezTo>
                    <a:close/>
                    <a:moveTo>
                      <a:pt x="12" y="101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4"/>
                      <a:pt x="15" y="32"/>
                      <a:pt x="18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4" y="108"/>
                      <a:pt x="12" y="105"/>
                      <a:pt x="12" y="101"/>
                    </a:cubicBezTo>
                    <a:close/>
                    <a:moveTo>
                      <a:pt x="128" y="101"/>
                    </a:moveTo>
                    <a:cubicBezTo>
                      <a:pt x="128" y="105"/>
                      <a:pt x="125" y="108"/>
                      <a:pt x="122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5" y="32"/>
                      <a:pt x="128" y="34"/>
                      <a:pt x="128" y="38"/>
                    </a:cubicBezTo>
                    <a:lnTo>
                      <a:pt x="12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26"/>
              <p:cNvSpPr>
                <a:spLocks noEditPoints="1" noChangeArrowheads="1"/>
              </p:cNvSpPr>
              <p:nvPr/>
            </p:nvSpPr>
            <p:spPr bwMode="auto">
              <a:xfrm>
                <a:off x="112" y="100"/>
                <a:ext cx="88" cy="88"/>
              </a:xfrm>
              <a:custGeom>
                <a:avLst/>
                <a:gdLst>
                  <a:gd name="T0" fmla="*/ 88 w 44"/>
                  <a:gd name="T1" fmla="*/ 0 h 44"/>
                  <a:gd name="T2" fmla="*/ 0 w 44"/>
                  <a:gd name="T3" fmla="*/ 88 h 44"/>
                  <a:gd name="T4" fmla="*/ 88 w 44"/>
                  <a:gd name="T5" fmla="*/ 176 h 44"/>
                  <a:gd name="T6" fmla="*/ 176 w 44"/>
                  <a:gd name="T7" fmla="*/ 88 h 44"/>
                  <a:gd name="T8" fmla="*/ 88 w 44"/>
                  <a:gd name="T9" fmla="*/ 0 h 44"/>
                  <a:gd name="T10" fmla="*/ 88 w 44"/>
                  <a:gd name="T11" fmla="*/ 128 h 44"/>
                  <a:gd name="T12" fmla="*/ 48 w 44"/>
                  <a:gd name="T13" fmla="*/ 88 h 44"/>
                  <a:gd name="T14" fmla="*/ 88 w 44"/>
                  <a:gd name="T15" fmla="*/ 48 h 44"/>
                  <a:gd name="T16" fmla="*/ 128 w 44"/>
                  <a:gd name="T17" fmla="*/ 88 h 44"/>
                  <a:gd name="T18" fmla="*/ 88 w 44"/>
                  <a:gd name="T19" fmla="*/ 128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2"/>
                    </a:moveTo>
                    <a:cubicBezTo>
                      <a:pt x="16" y="32"/>
                      <a:pt x="12" y="27"/>
                      <a:pt x="12" y="22"/>
                    </a:cubicBezTo>
                    <a:cubicBezTo>
                      <a:pt x="12" y="16"/>
                      <a:pt x="16" y="12"/>
                      <a:pt x="22" y="12"/>
                    </a:cubicBezTo>
                    <a:cubicBezTo>
                      <a:pt x="27" y="12"/>
                      <a:pt x="32" y="16"/>
                      <a:pt x="32" y="22"/>
                    </a:cubicBezTo>
                    <a:cubicBezTo>
                      <a:pt x="32" y="27"/>
                      <a:pt x="27" y="32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Freeform 27"/>
            <p:cNvSpPr>
              <a:spLocks noEditPoints="1" noChangeArrowheads="1"/>
            </p:cNvSpPr>
            <p:nvPr/>
          </p:nvSpPr>
          <p:spPr bwMode="auto">
            <a:xfrm>
              <a:off x="6265863" y="3870325"/>
              <a:ext cx="327025" cy="303213"/>
            </a:xfrm>
            <a:custGeom>
              <a:avLst/>
              <a:gdLst>
                <a:gd name="T0" fmla="*/ 731921101 w 142"/>
                <a:gd name="T1" fmla="*/ 244280248 h 133"/>
                <a:gd name="T2" fmla="*/ 604630074 w 142"/>
                <a:gd name="T3" fmla="*/ 155924436 h 133"/>
                <a:gd name="T4" fmla="*/ 604630074 w 142"/>
                <a:gd name="T5" fmla="*/ 62370686 h 133"/>
                <a:gd name="T6" fmla="*/ 572807317 w 142"/>
                <a:gd name="T7" fmla="*/ 31185343 h 133"/>
                <a:gd name="T8" fmla="*/ 551592146 w 142"/>
                <a:gd name="T9" fmla="*/ 31185343 h 133"/>
                <a:gd name="T10" fmla="*/ 519769390 w 142"/>
                <a:gd name="T11" fmla="*/ 62370686 h 133"/>
                <a:gd name="T12" fmla="*/ 519769390 w 142"/>
                <a:gd name="T13" fmla="*/ 93553749 h 133"/>
                <a:gd name="T14" fmla="*/ 392478363 w 142"/>
                <a:gd name="T15" fmla="*/ 10395874 h 133"/>
                <a:gd name="T16" fmla="*/ 360657909 w 142"/>
                <a:gd name="T17" fmla="*/ 10395874 h 133"/>
                <a:gd name="T18" fmla="*/ 21215171 w 142"/>
                <a:gd name="T19" fmla="*/ 244280248 h 133"/>
                <a:gd name="T20" fmla="*/ 10607586 w 142"/>
                <a:gd name="T21" fmla="*/ 291059402 h 133"/>
                <a:gd name="T22" fmla="*/ 53037928 w 142"/>
                <a:gd name="T23" fmla="*/ 296255060 h 133"/>
                <a:gd name="T24" fmla="*/ 90164477 w 142"/>
                <a:gd name="T25" fmla="*/ 270267654 h 133"/>
                <a:gd name="T26" fmla="*/ 90164477 w 142"/>
                <a:gd name="T27" fmla="*/ 639289274 h 133"/>
                <a:gd name="T28" fmla="*/ 143202405 w 142"/>
                <a:gd name="T29" fmla="*/ 691264085 h 133"/>
                <a:gd name="T30" fmla="*/ 609933867 w 142"/>
                <a:gd name="T31" fmla="*/ 691264085 h 133"/>
                <a:gd name="T32" fmla="*/ 662971795 w 142"/>
                <a:gd name="T33" fmla="*/ 639289274 h 133"/>
                <a:gd name="T34" fmla="*/ 662971795 w 142"/>
                <a:gd name="T35" fmla="*/ 270267654 h 133"/>
                <a:gd name="T36" fmla="*/ 700098344 w 142"/>
                <a:gd name="T37" fmla="*/ 296255060 h 133"/>
                <a:gd name="T38" fmla="*/ 716009723 w 142"/>
                <a:gd name="T39" fmla="*/ 301452997 h 133"/>
                <a:gd name="T40" fmla="*/ 742528686 w 142"/>
                <a:gd name="T41" fmla="*/ 291059402 h 133"/>
                <a:gd name="T42" fmla="*/ 731921101 w 142"/>
                <a:gd name="T43" fmla="*/ 244280248 h 133"/>
                <a:gd name="T44" fmla="*/ 440212498 w 142"/>
                <a:gd name="T45" fmla="*/ 628893399 h 133"/>
                <a:gd name="T46" fmla="*/ 312923774 w 142"/>
                <a:gd name="T47" fmla="*/ 628893399 h 133"/>
                <a:gd name="T48" fmla="*/ 312923774 w 142"/>
                <a:gd name="T49" fmla="*/ 436587963 h 133"/>
                <a:gd name="T50" fmla="*/ 440212498 w 142"/>
                <a:gd name="T51" fmla="*/ 436587963 h 133"/>
                <a:gd name="T52" fmla="*/ 440212498 w 142"/>
                <a:gd name="T53" fmla="*/ 628893399 h 133"/>
                <a:gd name="T54" fmla="*/ 599326281 w 142"/>
                <a:gd name="T55" fmla="*/ 628893399 h 133"/>
                <a:gd name="T56" fmla="*/ 503858011 w 142"/>
                <a:gd name="T57" fmla="*/ 628893399 h 133"/>
                <a:gd name="T58" fmla="*/ 503858011 w 142"/>
                <a:gd name="T59" fmla="*/ 426192089 h 133"/>
                <a:gd name="T60" fmla="*/ 450820083 w 142"/>
                <a:gd name="T61" fmla="*/ 374217277 h 133"/>
                <a:gd name="T62" fmla="*/ 302316189 w 142"/>
                <a:gd name="T63" fmla="*/ 374217277 h 133"/>
                <a:gd name="T64" fmla="*/ 249278261 w 142"/>
                <a:gd name="T65" fmla="*/ 426192089 h 133"/>
                <a:gd name="T66" fmla="*/ 249278261 w 142"/>
                <a:gd name="T67" fmla="*/ 628893399 h 133"/>
                <a:gd name="T68" fmla="*/ 153809991 w 142"/>
                <a:gd name="T69" fmla="*/ 628893399 h 133"/>
                <a:gd name="T70" fmla="*/ 153809991 w 142"/>
                <a:gd name="T71" fmla="*/ 228688716 h 133"/>
                <a:gd name="T72" fmla="*/ 376569288 w 142"/>
                <a:gd name="T73" fmla="*/ 72764281 h 133"/>
                <a:gd name="T74" fmla="*/ 599326281 w 142"/>
                <a:gd name="T75" fmla="*/ 228688716 h 133"/>
                <a:gd name="T76" fmla="*/ 599326281 w 142"/>
                <a:gd name="T77" fmla="*/ 628893399 h 1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2" h="133">
                  <a:moveTo>
                    <a:pt x="138" y="47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9"/>
                    <a:pt x="111" y="6"/>
                    <a:pt x="108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0" y="6"/>
                    <a:pt x="98" y="9"/>
                    <a:pt x="98" y="1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9"/>
                    <a:pt x="0" y="53"/>
                    <a:pt x="2" y="56"/>
                  </a:cubicBezTo>
                  <a:cubicBezTo>
                    <a:pt x="4" y="58"/>
                    <a:pt x="8" y="59"/>
                    <a:pt x="10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9"/>
                    <a:pt x="21" y="133"/>
                    <a:pt x="27" y="1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33"/>
                    <a:pt x="125" y="129"/>
                    <a:pt x="125" y="123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4" y="58"/>
                    <a:pt x="135" y="58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2" y="53"/>
                    <a:pt x="141" y="49"/>
                    <a:pt x="138" y="47"/>
                  </a:cubicBezTo>
                  <a:close/>
                  <a:moveTo>
                    <a:pt x="83" y="121"/>
                  </a:moveTo>
                  <a:cubicBezTo>
                    <a:pt x="59" y="121"/>
                    <a:pt x="59" y="121"/>
                    <a:pt x="59" y="121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83" y="84"/>
                    <a:pt x="83" y="84"/>
                    <a:pt x="83" y="84"/>
                  </a:cubicBezTo>
                  <a:lnTo>
                    <a:pt x="83" y="121"/>
                  </a:lnTo>
                  <a:close/>
                  <a:moveTo>
                    <a:pt x="113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76"/>
                    <a:pt x="90" y="72"/>
                    <a:pt x="85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2" y="72"/>
                    <a:pt x="47" y="76"/>
                    <a:pt x="47" y="8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113" y="44"/>
                    <a:pt x="113" y="44"/>
                    <a:pt x="113" y="44"/>
                  </a:cubicBezTo>
                  <a:lnTo>
                    <a:pt x="113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5688096" y="2314210"/>
            <a:ext cx="576622" cy="576785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252534" y="2580942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11"/>
          <p:cNvSpPr txBox="1"/>
          <p:nvPr/>
        </p:nvSpPr>
        <p:spPr>
          <a:xfrm>
            <a:off x="7282075" y="236035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88097" y="3246162"/>
            <a:ext cx="576622" cy="576785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252535" y="3512894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11"/>
          <p:cNvSpPr txBox="1"/>
          <p:nvPr/>
        </p:nvSpPr>
        <p:spPr>
          <a:xfrm>
            <a:off x="7282076" y="329230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688097" y="4161460"/>
            <a:ext cx="576622" cy="576785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252535" y="4428192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11"/>
          <p:cNvSpPr txBox="1"/>
          <p:nvPr/>
        </p:nvSpPr>
        <p:spPr>
          <a:xfrm>
            <a:off x="7282076" y="420760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688098" y="5059958"/>
            <a:ext cx="576622" cy="576785"/>
          </a:xfrm>
          <a:prstGeom prst="ellipse">
            <a:avLst/>
          </a:prstGeom>
          <a:solidFill>
            <a:srgbClr val="40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252536" y="5326690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11"/>
          <p:cNvSpPr txBox="1"/>
          <p:nvPr/>
        </p:nvSpPr>
        <p:spPr>
          <a:xfrm>
            <a:off x="7282077" y="510610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 animBg="1"/>
      <p:bldP spid="35" grpId="0"/>
      <p:bldP spid="36" grpId="0" animBg="1"/>
      <p:bldP spid="38" grpId="0"/>
      <p:bldP spid="39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15798" y="1320806"/>
            <a:ext cx="1179252" cy="35169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000" b="1" dirty="0">
                <a:solidFill>
                  <a:srgbClr val="407858"/>
                </a:solidFill>
                <a:cs typeface="+mn-ea"/>
                <a:sym typeface="+mn-lt"/>
              </a:rPr>
              <a:t>PART TWO</a:t>
            </a:r>
            <a:endParaRPr lang="zh-CN" altLang="en-US" sz="4000" b="1" dirty="0">
              <a:solidFill>
                <a:srgbClr val="407858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5400000">
            <a:off x="1964725" y="2447329"/>
            <a:ext cx="3657599" cy="1379150"/>
            <a:chOff x="1921302" y="1545658"/>
            <a:chExt cx="8426114" cy="3621241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1921302" y="4790877"/>
              <a:ext cx="8426114" cy="376022"/>
              <a:chOff x="-2171696" y="2246911"/>
              <a:chExt cx="86690873" cy="3868656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16200000">
                <a:off x="41173741" y="-38118428"/>
                <a:ext cx="0" cy="86690873"/>
              </a:xfrm>
              <a:prstGeom prst="line">
                <a:avLst/>
              </a:prstGeom>
              <a:ln w="28575">
                <a:solidFill>
                  <a:srgbClr val="407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 flipH="1">
              <a:off x="1950562" y="1545658"/>
              <a:ext cx="8221307" cy="3621241"/>
              <a:chOff x="1558340" y="747372"/>
              <a:chExt cx="8221307" cy="3621241"/>
            </a:xfrm>
          </p:grpSpPr>
          <p:grpSp>
            <p:nvGrpSpPr>
              <p:cNvPr id="18" name="组合 17"/>
              <p:cNvGrpSpPr/>
              <p:nvPr/>
            </p:nvGrpSpPr>
            <p:grpSpPr>
              <a:xfrm flipH="1" flipV="1">
                <a:off x="1558340" y="747372"/>
                <a:ext cx="8221307" cy="376022"/>
                <a:chOff x="-1870662" y="2246911"/>
                <a:chExt cx="84583757" cy="3868656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rot="5400000" flipV="1">
                  <a:off x="40421217" y="-37064867"/>
                  <a:ext cx="0" cy="84583757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4078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组合 27"/>
          <p:cNvGrpSpPr/>
          <p:nvPr/>
        </p:nvGrpSpPr>
        <p:grpSpPr>
          <a:xfrm>
            <a:off x="5022917" y="2382656"/>
            <a:ext cx="4292073" cy="1322911"/>
            <a:chOff x="4998506" y="2901141"/>
            <a:chExt cx="4292073" cy="1322911"/>
          </a:xfrm>
        </p:grpSpPr>
        <p:sp>
          <p:nvSpPr>
            <p:cNvPr id="29" name="矩形 28"/>
            <p:cNvSpPr/>
            <p:nvPr/>
          </p:nvSpPr>
          <p:spPr>
            <a:xfrm>
              <a:off x="4998506" y="2901141"/>
              <a:ext cx="429207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4800" b="1" dirty="0">
                  <a:solidFill>
                    <a:srgbClr val="407858"/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4800" b="1" dirty="0">
                <a:solidFill>
                  <a:srgbClr val="407858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66808" y="3674991"/>
              <a:ext cx="3805692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50007" y="2101866"/>
            <a:ext cx="4695682" cy="1897616"/>
            <a:chOff x="3498335" y="1529662"/>
            <a:chExt cx="5252281" cy="3794005"/>
          </a:xfrm>
          <a:solidFill>
            <a:srgbClr val="407858"/>
          </a:solidFill>
        </p:grpSpPr>
        <p:grpSp>
          <p:nvGrpSpPr>
            <p:cNvPr id="32" name="组合 31"/>
            <p:cNvGrpSpPr/>
            <p:nvPr/>
          </p:nvGrpSpPr>
          <p:grpSpPr>
            <a:xfrm rot="16200000">
              <a:off x="3979666" y="1048331"/>
              <a:ext cx="3794005" cy="4756667"/>
              <a:chOff x="5591515" y="1114424"/>
              <a:chExt cx="2276928" cy="1077233"/>
            </a:xfrm>
            <a:grpFill/>
          </p:grpSpPr>
          <p:sp>
            <p:nvSpPr>
              <p:cNvPr id="37" name="矩形 36"/>
              <p:cNvSpPr/>
              <p:nvPr/>
            </p:nvSpPr>
            <p:spPr>
              <a:xfrm>
                <a:off x="5591515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849699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6200000">
                <a:off x="6703945" y="1994"/>
                <a:ext cx="45719" cy="2270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5400000" flipH="1">
              <a:off x="6340186" y="2913238"/>
              <a:ext cx="3794005" cy="1026854"/>
              <a:chOff x="5591515" y="1114424"/>
              <a:chExt cx="2276928" cy="1077233"/>
            </a:xfrm>
            <a:grpFill/>
          </p:grpSpPr>
          <p:sp>
            <p:nvSpPr>
              <p:cNvPr id="34" name="矩形 33"/>
              <p:cNvSpPr/>
              <p:nvPr/>
            </p:nvSpPr>
            <p:spPr>
              <a:xfrm>
                <a:off x="5591515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849699" y="1114425"/>
                <a:ext cx="18744" cy="1077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16200000">
                <a:off x="6703945" y="1994"/>
                <a:ext cx="45719" cy="2270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3185A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 xmlns:a14="http://schemas.microsoft.com/office/drawing/2010/main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2ax44l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1810</Words>
  <Application>Microsoft Office PowerPoint</Application>
  <PresentationFormat>自定义</PresentationFormat>
  <Paragraphs>244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3194</cp:revision>
  <dcterms:created xsi:type="dcterms:W3CDTF">2015-12-01T09:06:00Z</dcterms:created>
  <dcterms:modified xsi:type="dcterms:W3CDTF">2021-12-14T13:26:43Z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