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</p:sldMasterIdLst>
  <p:notesMasterIdLst>
    <p:notesMasterId r:id="rId31"/>
  </p:notesMasterIdLst>
  <p:sldIdLst>
    <p:sldId id="259" r:id="rId3"/>
    <p:sldId id="260" r:id="rId4"/>
    <p:sldId id="262" r:id="rId5"/>
    <p:sldId id="263" r:id="rId6"/>
    <p:sldId id="267" r:id="rId7"/>
    <p:sldId id="268" r:id="rId8"/>
    <p:sldId id="269" r:id="rId9"/>
    <p:sldId id="264" r:id="rId10"/>
    <p:sldId id="270" r:id="rId11"/>
    <p:sldId id="271" r:id="rId12"/>
    <p:sldId id="272" r:id="rId13"/>
    <p:sldId id="273" r:id="rId14"/>
    <p:sldId id="265" r:id="rId15"/>
    <p:sldId id="274" r:id="rId16"/>
    <p:sldId id="275" r:id="rId17"/>
    <p:sldId id="276" r:id="rId18"/>
    <p:sldId id="277" r:id="rId19"/>
    <p:sldId id="266" r:id="rId20"/>
    <p:sldId id="278" r:id="rId21"/>
    <p:sldId id="279" r:id="rId22"/>
    <p:sldId id="280" r:id="rId23"/>
    <p:sldId id="281" r:id="rId24"/>
    <p:sldId id="282" r:id="rId25"/>
    <p:sldId id="285" r:id="rId26"/>
    <p:sldId id="1774" r:id="rId27"/>
    <p:sldId id="304" r:id="rId28"/>
    <p:sldId id="305" r:id="rId29"/>
    <p:sldId id="306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D8D"/>
    <a:srgbClr val="FFA52A"/>
    <a:srgbClr val="EDDBC1"/>
    <a:srgbClr val="FAB600"/>
    <a:srgbClr val="788929"/>
    <a:srgbClr val="8FC2E8"/>
    <a:srgbClr val="1F2020"/>
    <a:srgbClr val="E4CBCB"/>
    <a:srgbClr val="A88755"/>
    <a:srgbClr val="263B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5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1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2021/12/19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924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4194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615933" y="6414184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811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7613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5982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26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013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238401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2811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2021/12/19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29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101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37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37779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7365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61736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29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075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025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42849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8" r:id="rId16"/>
    <p:sldLayoutId id="214748366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45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7ECFAC-21B7-4898-9FE3-EF31D9E8F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1AE4D6-7D9E-4DAB-91A7-8486DF11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6" y="3431167"/>
            <a:ext cx="9992635" cy="36706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C1DDEC-FB2B-46DA-8899-D3CB0B1E3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45" y="1226916"/>
            <a:ext cx="4404167" cy="4404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28278-D75B-41BA-B017-3E1E302D6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4" y="1714498"/>
            <a:ext cx="2554190" cy="34290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585492F-EB02-41F2-80A2-E01EA584F69D}"/>
              </a:ext>
            </a:extLst>
          </p:cNvPr>
          <p:cNvSpPr txBox="1"/>
          <p:nvPr/>
        </p:nvSpPr>
        <p:spPr>
          <a:xfrm>
            <a:off x="2161565" y="2250790"/>
            <a:ext cx="76175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cs typeface="+mn-ea"/>
                <a:sym typeface="+mn-lt"/>
              </a:rPr>
              <a:t>FREE PPT TEMPLATE</a:t>
            </a:r>
            <a:endParaRPr lang="zh-CN" altLang="en-US" sz="5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982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03559" y="1199794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B3FC79-8419-4969-92D0-1541984390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797354"/>
            <a:ext cx="4862221" cy="4288419"/>
          </a:xfrm>
          <a:prstGeom prst="rect">
            <a:avLst/>
          </a:prstGeom>
        </p:spPr>
      </p:pic>
      <p:sp>
        <p:nvSpPr>
          <p:cNvPr id="8" name="íšḻïḓé">
            <a:extLst>
              <a:ext uri="{FF2B5EF4-FFF2-40B4-BE49-F238E27FC236}">
                <a16:creationId xmlns:a16="http://schemas.microsoft.com/office/drawing/2014/main" id="{3DC6E534-85B5-49AE-8544-94361B2FB3DA}"/>
              </a:ext>
            </a:extLst>
          </p:cNvPr>
          <p:cNvSpPr/>
          <p:nvPr/>
        </p:nvSpPr>
        <p:spPr bwMode="auto">
          <a:xfrm>
            <a:off x="1080390" y="2680820"/>
            <a:ext cx="745367" cy="626511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rgbClr val="FFA52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iSḻíḓê">
            <a:extLst>
              <a:ext uri="{FF2B5EF4-FFF2-40B4-BE49-F238E27FC236}">
                <a16:creationId xmlns:a16="http://schemas.microsoft.com/office/drawing/2014/main" id="{3A833700-423B-4CA0-81A5-77E46FDFDFD2}"/>
              </a:ext>
            </a:extLst>
          </p:cNvPr>
          <p:cNvSpPr txBox="1"/>
          <p:nvPr/>
        </p:nvSpPr>
        <p:spPr>
          <a:xfrm>
            <a:off x="2067124" y="2665304"/>
            <a:ext cx="3772503" cy="38649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800" b="1" dirty="0">
                <a:cs typeface="+mn-ea"/>
                <a:sym typeface="+mn-lt"/>
              </a:rPr>
              <a:t>01.</a:t>
            </a:r>
            <a:r>
              <a:rPr lang="en-US" altLang="zh-CN" sz="28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10" name="íS1íďé">
            <a:extLst>
              <a:ext uri="{FF2B5EF4-FFF2-40B4-BE49-F238E27FC236}">
                <a16:creationId xmlns:a16="http://schemas.microsoft.com/office/drawing/2014/main" id="{E55D601E-EAF5-456C-A3C9-F6D4691C41F0}"/>
              </a:ext>
            </a:extLst>
          </p:cNvPr>
          <p:cNvSpPr/>
          <p:nvPr/>
        </p:nvSpPr>
        <p:spPr bwMode="auto">
          <a:xfrm>
            <a:off x="2011680" y="3051803"/>
            <a:ext cx="3772503" cy="62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sp>
        <p:nvSpPr>
          <p:cNvPr id="11" name="íšḻïḓé">
            <a:extLst>
              <a:ext uri="{FF2B5EF4-FFF2-40B4-BE49-F238E27FC236}">
                <a16:creationId xmlns:a16="http://schemas.microsoft.com/office/drawing/2014/main" id="{1319325F-CF59-4AE1-8975-2107E038E46D}"/>
              </a:ext>
            </a:extLst>
          </p:cNvPr>
          <p:cNvSpPr/>
          <p:nvPr/>
        </p:nvSpPr>
        <p:spPr bwMode="auto">
          <a:xfrm>
            <a:off x="1080390" y="4357891"/>
            <a:ext cx="745367" cy="626511"/>
          </a:xfrm>
          <a:custGeom>
            <a:avLst/>
            <a:gdLst>
              <a:gd name="connsiteX0" fmla="*/ 536415 w 607227"/>
              <a:gd name="connsiteY0" fmla="*/ 12631 h 510399"/>
              <a:gd name="connsiteX1" fmla="*/ 557192 w 607227"/>
              <a:gd name="connsiteY1" fmla="*/ 21221 h 510399"/>
              <a:gd name="connsiteX2" fmla="*/ 598584 w 607227"/>
              <a:gd name="connsiteY2" fmla="*/ 62633 h 510399"/>
              <a:gd name="connsiteX3" fmla="*/ 598584 w 607227"/>
              <a:gd name="connsiteY3" fmla="*/ 104044 h 510399"/>
              <a:gd name="connsiteX4" fmla="*/ 511175 w 607227"/>
              <a:gd name="connsiteY4" fmla="*/ 191324 h 510399"/>
              <a:gd name="connsiteX5" fmla="*/ 444948 w 607227"/>
              <a:gd name="connsiteY5" fmla="*/ 257453 h 510399"/>
              <a:gd name="connsiteX6" fmla="*/ 339441 w 607227"/>
              <a:gd name="connsiteY6" fmla="*/ 362805 h 510399"/>
              <a:gd name="connsiteX7" fmla="*/ 297968 w 607227"/>
              <a:gd name="connsiteY7" fmla="*/ 404217 h 510399"/>
              <a:gd name="connsiteX8" fmla="*/ 277191 w 607227"/>
              <a:gd name="connsiteY8" fmla="*/ 412807 h 510399"/>
              <a:gd name="connsiteX9" fmla="*/ 256495 w 607227"/>
              <a:gd name="connsiteY9" fmla="*/ 404217 h 510399"/>
              <a:gd name="connsiteX10" fmla="*/ 215023 w 607227"/>
              <a:gd name="connsiteY10" fmla="*/ 362805 h 510399"/>
              <a:gd name="connsiteX11" fmla="*/ 138814 w 607227"/>
              <a:gd name="connsiteY11" fmla="*/ 286790 h 510399"/>
              <a:gd name="connsiteX12" fmla="*/ 138814 w 607227"/>
              <a:gd name="connsiteY12" fmla="*/ 245378 h 510399"/>
              <a:gd name="connsiteX13" fmla="*/ 180286 w 607227"/>
              <a:gd name="connsiteY13" fmla="*/ 203967 h 510399"/>
              <a:gd name="connsiteX14" fmla="*/ 201063 w 607227"/>
              <a:gd name="connsiteY14" fmla="*/ 195376 h 510399"/>
              <a:gd name="connsiteX15" fmla="*/ 221759 w 607227"/>
              <a:gd name="connsiteY15" fmla="*/ 203967 h 510399"/>
              <a:gd name="connsiteX16" fmla="*/ 277191 w 607227"/>
              <a:gd name="connsiteY16" fmla="*/ 259317 h 510399"/>
              <a:gd name="connsiteX17" fmla="*/ 444948 w 607227"/>
              <a:gd name="connsiteY17" fmla="*/ 91807 h 510399"/>
              <a:gd name="connsiteX18" fmla="*/ 503951 w 607227"/>
              <a:gd name="connsiteY18" fmla="*/ 32891 h 510399"/>
              <a:gd name="connsiteX19" fmla="*/ 515719 w 607227"/>
              <a:gd name="connsiteY19" fmla="*/ 21221 h 510399"/>
              <a:gd name="connsiteX20" fmla="*/ 536415 w 607227"/>
              <a:gd name="connsiteY20" fmla="*/ 12631 h 510399"/>
              <a:gd name="connsiteX21" fmla="*/ 61847 w 607227"/>
              <a:gd name="connsiteY21" fmla="*/ 0 h 510399"/>
              <a:gd name="connsiteX22" fmla="*/ 449328 w 607227"/>
              <a:gd name="connsiteY22" fmla="*/ 0 h 510399"/>
              <a:gd name="connsiteX23" fmla="*/ 491858 w 607227"/>
              <a:gd name="connsiteY23" fmla="*/ 17019 h 510399"/>
              <a:gd name="connsiteX24" fmla="*/ 442591 w 607227"/>
              <a:gd name="connsiteY24" fmla="*/ 66130 h 510399"/>
              <a:gd name="connsiteX25" fmla="*/ 66230 w 607227"/>
              <a:gd name="connsiteY25" fmla="*/ 66130 h 510399"/>
              <a:gd name="connsiteX26" fmla="*/ 66230 w 607227"/>
              <a:gd name="connsiteY26" fmla="*/ 444269 h 510399"/>
              <a:gd name="connsiteX27" fmla="*/ 444945 w 607227"/>
              <a:gd name="connsiteY27" fmla="*/ 444269 h 510399"/>
              <a:gd name="connsiteX28" fmla="*/ 444945 w 607227"/>
              <a:gd name="connsiteY28" fmla="*/ 285590 h 510399"/>
              <a:gd name="connsiteX29" fmla="*/ 511175 w 607227"/>
              <a:gd name="connsiteY29" fmla="*/ 219460 h 510399"/>
              <a:gd name="connsiteX30" fmla="*/ 511175 w 607227"/>
              <a:gd name="connsiteY30" fmla="*/ 448645 h 510399"/>
              <a:gd name="connsiteX31" fmla="*/ 449328 w 607227"/>
              <a:gd name="connsiteY31" fmla="*/ 510399 h 510399"/>
              <a:gd name="connsiteX32" fmla="*/ 61847 w 607227"/>
              <a:gd name="connsiteY32" fmla="*/ 510399 h 510399"/>
              <a:gd name="connsiteX33" fmla="*/ 0 w 607227"/>
              <a:gd name="connsiteY33" fmla="*/ 448645 h 510399"/>
              <a:gd name="connsiteX34" fmla="*/ 0 w 607227"/>
              <a:gd name="connsiteY34" fmla="*/ 61673 h 510399"/>
              <a:gd name="connsiteX35" fmla="*/ 61847 w 607227"/>
              <a:gd name="connsiteY35" fmla="*/ 0 h 51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607227" h="510399">
                <a:moveTo>
                  <a:pt x="536415" y="12631"/>
                </a:moveTo>
                <a:cubicBezTo>
                  <a:pt x="543882" y="12631"/>
                  <a:pt x="551430" y="15467"/>
                  <a:pt x="557192" y="21221"/>
                </a:cubicBezTo>
                <a:lnTo>
                  <a:pt x="598584" y="62633"/>
                </a:lnTo>
                <a:cubicBezTo>
                  <a:pt x="610108" y="74059"/>
                  <a:pt x="610108" y="92618"/>
                  <a:pt x="598584" y="104044"/>
                </a:cubicBezTo>
                <a:lnTo>
                  <a:pt x="511175" y="191324"/>
                </a:lnTo>
                <a:lnTo>
                  <a:pt x="444948" y="257453"/>
                </a:lnTo>
                <a:lnTo>
                  <a:pt x="339441" y="362805"/>
                </a:lnTo>
                <a:lnTo>
                  <a:pt x="297968" y="404217"/>
                </a:lnTo>
                <a:cubicBezTo>
                  <a:pt x="292206" y="409971"/>
                  <a:pt x="284739" y="412807"/>
                  <a:pt x="277191" y="412807"/>
                </a:cubicBezTo>
                <a:cubicBezTo>
                  <a:pt x="269724" y="412807"/>
                  <a:pt x="262177" y="409971"/>
                  <a:pt x="256495" y="404217"/>
                </a:cubicBezTo>
                <a:lnTo>
                  <a:pt x="215023" y="362805"/>
                </a:lnTo>
                <a:lnTo>
                  <a:pt x="138814" y="286790"/>
                </a:lnTo>
                <a:cubicBezTo>
                  <a:pt x="127370" y="275363"/>
                  <a:pt x="127370" y="256805"/>
                  <a:pt x="138814" y="245378"/>
                </a:cubicBezTo>
                <a:lnTo>
                  <a:pt x="180286" y="203967"/>
                </a:lnTo>
                <a:cubicBezTo>
                  <a:pt x="186049" y="198213"/>
                  <a:pt x="193515" y="195376"/>
                  <a:pt x="201063" y="195376"/>
                </a:cubicBezTo>
                <a:cubicBezTo>
                  <a:pt x="208530" y="195376"/>
                  <a:pt x="215997" y="198213"/>
                  <a:pt x="221759" y="203967"/>
                </a:cubicBezTo>
                <a:lnTo>
                  <a:pt x="277191" y="259317"/>
                </a:lnTo>
                <a:lnTo>
                  <a:pt x="444948" y="91807"/>
                </a:lnTo>
                <a:lnTo>
                  <a:pt x="503951" y="32891"/>
                </a:lnTo>
                <a:lnTo>
                  <a:pt x="515719" y="21221"/>
                </a:lnTo>
                <a:cubicBezTo>
                  <a:pt x="521401" y="15467"/>
                  <a:pt x="528949" y="12631"/>
                  <a:pt x="536415" y="12631"/>
                </a:cubicBezTo>
                <a:close/>
                <a:moveTo>
                  <a:pt x="61847" y="0"/>
                </a:moveTo>
                <a:lnTo>
                  <a:pt x="449328" y="0"/>
                </a:lnTo>
                <a:cubicBezTo>
                  <a:pt x="465804" y="0"/>
                  <a:pt x="480738" y="6483"/>
                  <a:pt x="491858" y="17019"/>
                </a:cubicBezTo>
                <a:lnTo>
                  <a:pt x="442591" y="66130"/>
                </a:lnTo>
                <a:lnTo>
                  <a:pt x="66230" y="66130"/>
                </a:lnTo>
                <a:lnTo>
                  <a:pt x="66230" y="444269"/>
                </a:lnTo>
                <a:lnTo>
                  <a:pt x="444945" y="444269"/>
                </a:lnTo>
                <a:lnTo>
                  <a:pt x="444945" y="285590"/>
                </a:lnTo>
                <a:lnTo>
                  <a:pt x="511175" y="219460"/>
                </a:lnTo>
                <a:lnTo>
                  <a:pt x="511175" y="448645"/>
                </a:lnTo>
                <a:cubicBezTo>
                  <a:pt x="511175" y="482683"/>
                  <a:pt x="483417" y="510399"/>
                  <a:pt x="449328" y="510399"/>
                </a:cubicBezTo>
                <a:lnTo>
                  <a:pt x="61847" y="510399"/>
                </a:lnTo>
                <a:cubicBezTo>
                  <a:pt x="27758" y="510399"/>
                  <a:pt x="0" y="482683"/>
                  <a:pt x="0" y="448645"/>
                </a:cubicBezTo>
                <a:lnTo>
                  <a:pt x="0" y="61673"/>
                </a:lnTo>
                <a:cubicBezTo>
                  <a:pt x="0" y="27635"/>
                  <a:pt x="27758" y="0"/>
                  <a:pt x="61847" y="0"/>
                </a:cubicBezTo>
                <a:close/>
              </a:path>
            </a:pathLst>
          </a:custGeom>
          <a:solidFill>
            <a:srgbClr val="FFA52A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iSḻíḓê">
            <a:extLst>
              <a:ext uri="{FF2B5EF4-FFF2-40B4-BE49-F238E27FC236}">
                <a16:creationId xmlns:a16="http://schemas.microsoft.com/office/drawing/2014/main" id="{C9BB5590-D5E5-4A37-A6B2-321FF18DD837}"/>
              </a:ext>
            </a:extLst>
          </p:cNvPr>
          <p:cNvSpPr txBox="1"/>
          <p:nvPr/>
        </p:nvSpPr>
        <p:spPr>
          <a:xfrm>
            <a:off x="2067124" y="4342375"/>
            <a:ext cx="3772503" cy="38649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altLang="zh-CN" sz="2800" b="1" dirty="0">
                <a:cs typeface="+mn-ea"/>
                <a:sym typeface="+mn-lt"/>
              </a:rPr>
              <a:t>02.</a:t>
            </a:r>
            <a:r>
              <a:rPr lang="en-US" altLang="zh-CN" sz="2800" dirty="0">
                <a:cs typeface="+mn-ea"/>
                <a:sym typeface="+mn-lt"/>
              </a:rPr>
              <a:t>Add title</a:t>
            </a:r>
          </a:p>
        </p:txBody>
      </p:sp>
      <p:sp>
        <p:nvSpPr>
          <p:cNvPr id="13" name="íS1íďé">
            <a:extLst>
              <a:ext uri="{FF2B5EF4-FFF2-40B4-BE49-F238E27FC236}">
                <a16:creationId xmlns:a16="http://schemas.microsoft.com/office/drawing/2014/main" id="{48798A91-8073-440E-8E0D-727EA35A5F7A}"/>
              </a:ext>
            </a:extLst>
          </p:cNvPr>
          <p:cNvSpPr/>
          <p:nvPr/>
        </p:nvSpPr>
        <p:spPr bwMode="auto">
          <a:xfrm>
            <a:off x="2011680" y="4728874"/>
            <a:ext cx="3772503" cy="62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6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</p:spTree>
    <p:extLst>
      <p:ext uri="{BB962C8B-B14F-4D97-AF65-F5344CB8AC3E}">
        <p14:creationId xmlns:p14="http://schemas.microsoft.com/office/powerpoint/2010/main" val="315949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86809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 descr="图片包含 名片, 文字&#10;&#10;自动生成的说明">
            <a:extLst>
              <a:ext uri="{FF2B5EF4-FFF2-40B4-BE49-F238E27FC236}">
                <a16:creationId xmlns:a16="http://schemas.microsoft.com/office/drawing/2014/main" id="{348497C3-8451-4371-AC8B-7F45FE5152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2180" y="1959940"/>
            <a:ext cx="4347639" cy="3807807"/>
          </a:xfrm>
          <a:prstGeom prst="rect">
            <a:avLst/>
          </a:prstGeom>
        </p:spPr>
      </p:pic>
      <p:sp>
        <p:nvSpPr>
          <p:cNvPr id="12" name="Shape 1008">
            <a:extLst>
              <a:ext uri="{FF2B5EF4-FFF2-40B4-BE49-F238E27FC236}">
                <a16:creationId xmlns:a16="http://schemas.microsoft.com/office/drawing/2014/main" id="{27A8C1B9-5553-4B3A-B47C-055A20F11788}"/>
              </a:ext>
            </a:extLst>
          </p:cNvPr>
          <p:cNvSpPr/>
          <p:nvPr/>
        </p:nvSpPr>
        <p:spPr>
          <a:xfrm>
            <a:off x="2120001" y="2870049"/>
            <a:ext cx="681734" cy="681734"/>
          </a:xfrm>
          <a:prstGeom prst="ellipse">
            <a:avLst/>
          </a:prstGeom>
          <a:solidFill>
            <a:srgbClr val="FAB6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3" name="Shape 1011">
            <a:extLst>
              <a:ext uri="{FF2B5EF4-FFF2-40B4-BE49-F238E27FC236}">
                <a16:creationId xmlns:a16="http://schemas.microsoft.com/office/drawing/2014/main" id="{8401C2CD-69D3-48F6-A4B9-509580AA3443}"/>
              </a:ext>
            </a:extLst>
          </p:cNvPr>
          <p:cNvSpPr/>
          <p:nvPr/>
        </p:nvSpPr>
        <p:spPr>
          <a:xfrm>
            <a:off x="2324886" y="3053715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4" name="Shape 1009">
            <a:extLst>
              <a:ext uri="{FF2B5EF4-FFF2-40B4-BE49-F238E27FC236}">
                <a16:creationId xmlns:a16="http://schemas.microsoft.com/office/drawing/2014/main" id="{14806A28-0C7E-4A14-8D9F-D7A09B4A3D28}"/>
              </a:ext>
            </a:extLst>
          </p:cNvPr>
          <p:cNvSpPr/>
          <p:nvPr/>
        </p:nvSpPr>
        <p:spPr>
          <a:xfrm>
            <a:off x="1585743" y="3610192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5" name="Shape 1010">
            <a:extLst>
              <a:ext uri="{FF2B5EF4-FFF2-40B4-BE49-F238E27FC236}">
                <a16:creationId xmlns:a16="http://schemas.microsoft.com/office/drawing/2014/main" id="{7D5C9FE0-FFC5-4D02-96C8-7A07EE70415D}"/>
              </a:ext>
            </a:extLst>
          </p:cNvPr>
          <p:cNvSpPr/>
          <p:nvPr/>
        </p:nvSpPr>
        <p:spPr>
          <a:xfrm>
            <a:off x="899980" y="4093710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There are many variations of passages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of Lorem Ipsum available but the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majority have suffered alteration</a:t>
            </a:r>
          </a:p>
        </p:txBody>
      </p:sp>
      <p:sp>
        <p:nvSpPr>
          <p:cNvPr id="16" name="Shape 1008">
            <a:extLst>
              <a:ext uri="{FF2B5EF4-FFF2-40B4-BE49-F238E27FC236}">
                <a16:creationId xmlns:a16="http://schemas.microsoft.com/office/drawing/2014/main" id="{0E4BFC30-9388-4ADD-B09F-985C69F87A95}"/>
              </a:ext>
            </a:extLst>
          </p:cNvPr>
          <p:cNvSpPr/>
          <p:nvPr/>
        </p:nvSpPr>
        <p:spPr>
          <a:xfrm>
            <a:off x="9622891" y="1449201"/>
            <a:ext cx="681734" cy="681734"/>
          </a:xfrm>
          <a:prstGeom prst="ellipse">
            <a:avLst/>
          </a:prstGeom>
          <a:solidFill>
            <a:srgbClr val="FAB6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7" name="Shape 1011">
            <a:extLst>
              <a:ext uri="{FF2B5EF4-FFF2-40B4-BE49-F238E27FC236}">
                <a16:creationId xmlns:a16="http://schemas.microsoft.com/office/drawing/2014/main" id="{D81AC938-1257-4899-8F7D-470A073245D8}"/>
              </a:ext>
            </a:extLst>
          </p:cNvPr>
          <p:cNvSpPr/>
          <p:nvPr/>
        </p:nvSpPr>
        <p:spPr>
          <a:xfrm>
            <a:off x="9827776" y="1632867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8" name="Shape 1009">
            <a:extLst>
              <a:ext uri="{FF2B5EF4-FFF2-40B4-BE49-F238E27FC236}">
                <a16:creationId xmlns:a16="http://schemas.microsoft.com/office/drawing/2014/main" id="{848912E2-2E67-425F-A7D6-B1E5BC215C1D}"/>
              </a:ext>
            </a:extLst>
          </p:cNvPr>
          <p:cNvSpPr/>
          <p:nvPr/>
        </p:nvSpPr>
        <p:spPr>
          <a:xfrm>
            <a:off x="9088633" y="2189344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9" name="Shape 1010">
            <a:extLst>
              <a:ext uri="{FF2B5EF4-FFF2-40B4-BE49-F238E27FC236}">
                <a16:creationId xmlns:a16="http://schemas.microsoft.com/office/drawing/2014/main" id="{1A44025D-30AF-415B-85B5-9EA054FE8364}"/>
              </a:ext>
            </a:extLst>
          </p:cNvPr>
          <p:cNvSpPr/>
          <p:nvPr/>
        </p:nvSpPr>
        <p:spPr>
          <a:xfrm>
            <a:off x="8402870" y="2672862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There are many variations of passages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of Lorem Ipsum available but the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majority have suffered alteration</a:t>
            </a:r>
          </a:p>
        </p:txBody>
      </p:sp>
      <p:sp>
        <p:nvSpPr>
          <p:cNvPr id="20" name="Shape 1008">
            <a:extLst>
              <a:ext uri="{FF2B5EF4-FFF2-40B4-BE49-F238E27FC236}">
                <a16:creationId xmlns:a16="http://schemas.microsoft.com/office/drawing/2014/main" id="{FCDEC854-7AA4-4A5E-B5BA-83497043AD54}"/>
              </a:ext>
            </a:extLst>
          </p:cNvPr>
          <p:cNvSpPr/>
          <p:nvPr/>
        </p:nvSpPr>
        <p:spPr>
          <a:xfrm>
            <a:off x="9618403" y="3784642"/>
            <a:ext cx="681734" cy="681734"/>
          </a:xfrm>
          <a:prstGeom prst="ellipse">
            <a:avLst/>
          </a:prstGeom>
          <a:solidFill>
            <a:srgbClr val="FAB6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21" name="Shape 1011">
            <a:extLst>
              <a:ext uri="{FF2B5EF4-FFF2-40B4-BE49-F238E27FC236}">
                <a16:creationId xmlns:a16="http://schemas.microsoft.com/office/drawing/2014/main" id="{53B4CB24-ED2E-47B4-88C3-9AAD814C170A}"/>
              </a:ext>
            </a:extLst>
          </p:cNvPr>
          <p:cNvSpPr/>
          <p:nvPr/>
        </p:nvSpPr>
        <p:spPr>
          <a:xfrm>
            <a:off x="9823288" y="3968308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22" name="Shape 1009">
            <a:extLst>
              <a:ext uri="{FF2B5EF4-FFF2-40B4-BE49-F238E27FC236}">
                <a16:creationId xmlns:a16="http://schemas.microsoft.com/office/drawing/2014/main" id="{AA4A4CFB-2B4D-4A49-AC44-1AF1A5B2E4D0}"/>
              </a:ext>
            </a:extLst>
          </p:cNvPr>
          <p:cNvSpPr/>
          <p:nvPr/>
        </p:nvSpPr>
        <p:spPr>
          <a:xfrm>
            <a:off x="9084145" y="4524785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3" name="Shape 1010">
            <a:extLst>
              <a:ext uri="{FF2B5EF4-FFF2-40B4-BE49-F238E27FC236}">
                <a16:creationId xmlns:a16="http://schemas.microsoft.com/office/drawing/2014/main" id="{2073C562-AFE6-4DF8-BAAD-99D010999E6D}"/>
              </a:ext>
            </a:extLst>
          </p:cNvPr>
          <p:cNvSpPr/>
          <p:nvPr/>
        </p:nvSpPr>
        <p:spPr>
          <a:xfrm>
            <a:off x="8398382" y="5008303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There are many variations of passages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of Lorem Ipsum available but the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majority have suffered alteration</a:t>
            </a:r>
          </a:p>
        </p:txBody>
      </p:sp>
    </p:spTree>
    <p:extLst>
      <p:ext uri="{BB962C8B-B14F-4D97-AF65-F5344CB8AC3E}">
        <p14:creationId xmlns:p14="http://schemas.microsoft.com/office/powerpoint/2010/main" val="183037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69065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 descr="图片包含 玩具&#10;&#10;自动生成的说明">
            <a:extLst>
              <a:ext uri="{FF2B5EF4-FFF2-40B4-BE49-F238E27FC236}">
                <a16:creationId xmlns:a16="http://schemas.microsoft.com/office/drawing/2014/main" id="{0BE29B1C-C3CC-4372-8620-4B3270D63E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750" y="1535053"/>
            <a:ext cx="3958984" cy="4530206"/>
          </a:xfrm>
          <a:prstGeom prst="rect">
            <a:avLst/>
          </a:prstGeom>
        </p:spPr>
      </p:pic>
      <p:sp>
        <p:nvSpPr>
          <p:cNvPr id="9" name="î$ľíḍé">
            <a:extLst>
              <a:ext uri="{FF2B5EF4-FFF2-40B4-BE49-F238E27FC236}">
                <a16:creationId xmlns:a16="http://schemas.microsoft.com/office/drawing/2014/main" id="{27922A5F-D5F8-4FD8-8A2E-A7FB1041BDA7}"/>
              </a:ext>
            </a:extLst>
          </p:cNvPr>
          <p:cNvSpPr/>
          <p:nvPr/>
        </p:nvSpPr>
        <p:spPr>
          <a:xfrm>
            <a:off x="3163497" y="2223545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i="1" u="sng" dirty="0">
                <a:cs typeface="+mn-ea"/>
                <a:sym typeface="+mn-lt"/>
              </a:rPr>
              <a:t>02.Text here</a:t>
            </a:r>
            <a:endParaRPr lang="id-ID" altLang="zh-CN" i="1" u="sng" dirty="0">
              <a:cs typeface="+mn-ea"/>
              <a:sym typeface="+mn-lt"/>
            </a:endParaRPr>
          </a:p>
        </p:txBody>
      </p:sp>
      <p:sp>
        <p:nvSpPr>
          <p:cNvPr id="10" name="íṩlïdè">
            <a:extLst>
              <a:ext uri="{FF2B5EF4-FFF2-40B4-BE49-F238E27FC236}">
                <a16:creationId xmlns:a16="http://schemas.microsoft.com/office/drawing/2014/main" id="{CEC1E1C9-CD1D-4C6E-B72E-AB78AE06A81B}"/>
              </a:ext>
            </a:extLst>
          </p:cNvPr>
          <p:cNvSpPr/>
          <p:nvPr/>
        </p:nvSpPr>
        <p:spPr>
          <a:xfrm>
            <a:off x="5218966" y="2223545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US" altLang="zh-CN" i="1" u="sng" dirty="0">
                <a:cs typeface="+mn-ea"/>
                <a:sym typeface="+mn-lt"/>
              </a:rPr>
              <a:t>03.Text here</a:t>
            </a:r>
            <a:endParaRPr lang="id-ID" altLang="zh-CN" i="1" u="sng" dirty="0">
              <a:cs typeface="+mn-ea"/>
              <a:sym typeface="+mn-lt"/>
            </a:endParaRPr>
          </a:p>
        </p:txBody>
      </p:sp>
      <p:sp>
        <p:nvSpPr>
          <p:cNvPr id="13" name="îṥḻíḑé">
            <a:extLst>
              <a:ext uri="{FF2B5EF4-FFF2-40B4-BE49-F238E27FC236}">
                <a16:creationId xmlns:a16="http://schemas.microsoft.com/office/drawing/2014/main" id="{7A58E675-56E6-44E5-9943-5CC86DB987EA}"/>
              </a:ext>
            </a:extLst>
          </p:cNvPr>
          <p:cNvSpPr/>
          <p:nvPr/>
        </p:nvSpPr>
        <p:spPr>
          <a:xfrm>
            <a:off x="3074800" y="2664640"/>
            <a:ext cx="2056123" cy="2055442"/>
          </a:xfrm>
          <a:prstGeom prst="arc">
            <a:avLst>
              <a:gd name="adj1" fmla="val 10922686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4" name="î$ḻíḑé">
            <a:extLst>
              <a:ext uri="{FF2B5EF4-FFF2-40B4-BE49-F238E27FC236}">
                <a16:creationId xmlns:a16="http://schemas.microsoft.com/office/drawing/2014/main" id="{A96F1242-1614-4F69-A6CF-51CD439C2AD1}"/>
              </a:ext>
            </a:extLst>
          </p:cNvPr>
          <p:cNvSpPr/>
          <p:nvPr/>
        </p:nvSpPr>
        <p:spPr>
          <a:xfrm>
            <a:off x="3449743" y="3039243"/>
            <a:ext cx="1306237" cy="1306237"/>
          </a:xfrm>
          <a:prstGeom prst="ellipse">
            <a:avLst/>
          </a:prstGeom>
          <a:solidFill>
            <a:srgbClr val="27BD8D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id-ID" altLang="zh-CN" sz="2000" i="1" u="sng" dirty="0">
              <a:cs typeface="+mn-ea"/>
              <a:sym typeface="+mn-lt"/>
            </a:endParaRPr>
          </a:p>
        </p:txBody>
      </p:sp>
      <p:sp>
        <p:nvSpPr>
          <p:cNvPr id="15" name="i$ľïdé">
            <a:extLst>
              <a:ext uri="{FF2B5EF4-FFF2-40B4-BE49-F238E27FC236}">
                <a16:creationId xmlns:a16="http://schemas.microsoft.com/office/drawing/2014/main" id="{E3C9819F-FFD3-445F-8153-46E7E4A193FE}"/>
              </a:ext>
            </a:extLst>
          </p:cNvPr>
          <p:cNvSpPr/>
          <p:nvPr/>
        </p:nvSpPr>
        <p:spPr>
          <a:xfrm>
            <a:off x="5130671" y="2664633"/>
            <a:ext cx="2055760" cy="2055456"/>
          </a:xfrm>
          <a:prstGeom prst="arc">
            <a:avLst>
              <a:gd name="adj1" fmla="val 10881826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6" name="îśľíḋe">
            <a:extLst>
              <a:ext uri="{FF2B5EF4-FFF2-40B4-BE49-F238E27FC236}">
                <a16:creationId xmlns:a16="http://schemas.microsoft.com/office/drawing/2014/main" id="{88C6002E-0D63-4F52-939E-5C54C6D0B8AE}"/>
              </a:ext>
            </a:extLst>
          </p:cNvPr>
          <p:cNvSpPr/>
          <p:nvPr/>
        </p:nvSpPr>
        <p:spPr>
          <a:xfrm>
            <a:off x="5505434" y="3039243"/>
            <a:ext cx="1306237" cy="1306237"/>
          </a:xfrm>
          <a:prstGeom prst="ellipse">
            <a:avLst/>
          </a:prstGeom>
          <a:solidFill>
            <a:srgbClr val="FFA52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id-ID" altLang="zh-CN" sz="2000" i="1" u="sng" dirty="0">
              <a:cs typeface="+mn-ea"/>
              <a:sym typeface="+mn-lt"/>
            </a:endParaRPr>
          </a:p>
        </p:txBody>
      </p:sp>
      <p:sp>
        <p:nvSpPr>
          <p:cNvPr id="17" name="iṥḻíḍè">
            <a:extLst>
              <a:ext uri="{FF2B5EF4-FFF2-40B4-BE49-F238E27FC236}">
                <a16:creationId xmlns:a16="http://schemas.microsoft.com/office/drawing/2014/main" id="{80F057A9-0B43-4E48-9063-43F78DF2BDA7}"/>
              </a:ext>
            </a:extLst>
          </p:cNvPr>
          <p:cNvSpPr/>
          <p:nvPr/>
        </p:nvSpPr>
        <p:spPr>
          <a:xfrm>
            <a:off x="1019586" y="2675445"/>
            <a:ext cx="2055467" cy="2033832"/>
          </a:xfrm>
          <a:prstGeom prst="arc">
            <a:avLst>
              <a:gd name="adj1" fmla="val 10763817"/>
              <a:gd name="adj2" fmla="val 0"/>
            </a:avLst>
          </a:prstGeom>
          <a:pattFill prst="ltUpDiag">
            <a:fgClr>
              <a:schemeClr val="bg1">
                <a:lumMod val="95000"/>
              </a:schemeClr>
            </a:fgClr>
            <a:bgClr>
              <a:schemeClr val="bg1"/>
            </a:bgClr>
          </a:pattFill>
          <a:ln w="12700" cap="rnd">
            <a:solidFill>
              <a:schemeClr val="bg1">
                <a:lumMod val="95000"/>
              </a:schemeClr>
            </a:solidFill>
            <a:headEnd type="oval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8" name="íŝľïḓê">
            <a:extLst>
              <a:ext uri="{FF2B5EF4-FFF2-40B4-BE49-F238E27FC236}">
                <a16:creationId xmlns:a16="http://schemas.microsoft.com/office/drawing/2014/main" id="{8C9E6D4C-36F0-43B1-A5D1-E21A04B84B14}"/>
              </a:ext>
            </a:extLst>
          </p:cNvPr>
          <p:cNvSpPr/>
          <p:nvPr/>
        </p:nvSpPr>
        <p:spPr>
          <a:xfrm>
            <a:off x="1394200" y="3039243"/>
            <a:ext cx="1306237" cy="1306237"/>
          </a:xfrm>
          <a:prstGeom prst="ellipse">
            <a:avLst/>
          </a:prstGeom>
          <a:solidFill>
            <a:srgbClr val="FFA52A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cxnSp>
        <p:nvCxnSpPr>
          <p:cNvPr id="23" name="直接连接符 22">
            <a:extLst>
              <a:ext uri="{FF2B5EF4-FFF2-40B4-BE49-F238E27FC236}">
                <a16:creationId xmlns:a16="http://schemas.microsoft.com/office/drawing/2014/main" id="{62E35BC5-2C5D-4446-B711-ABCB990FB895}"/>
              </a:ext>
            </a:extLst>
          </p:cNvPr>
          <p:cNvCxnSpPr>
            <a:stCxn id="18" idx="4"/>
            <a:endCxn id="30" idx="2"/>
          </p:cNvCxnSpPr>
          <p:nvPr/>
        </p:nvCxnSpPr>
        <p:spPr>
          <a:xfrm>
            <a:off x="2047319" y="4345480"/>
            <a:ext cx="1" cy="171977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3C41D6EE-17A1-48B0-AB83-764EB667B9BD}"/>
              </a:ext>
            </a:extLst>
          </p:cNvPr>
          <p:cNvCxnSpPr>
            <a:stCxn id="14" idx="4"/>
            <a:endCxn id="28" idx="2"/>
          </p:cNvCxnSpPr>
          <p:nvPr/>
        </p:nvCxnSpPr>
        <p:spPr>
          <a:xfrm>
            <a:off x="4102862" y="4345480"/>
            <a:ext cx="0" cy="201015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C366D401-502A-4DCC-94F0-39E5B4C126CD}"/>
              </a:ext>
            </a:extLst>
          </p:cNvPr>
          <p:cNvCxnSpPr>
            <a:stCxn id="16" idx="4"/>
            <a:endCxn id="31" idx="2"/>
          </p:cNvCxnSpPr>
          <p:nvPr/>
        </p:nvCxnSpPr>
        <p:spPr>
          <a:xfrm flipH="1">
            <a:off x="6158552" y="4345480"/>
            <a:ext cx="1" cy="1719779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ï$ḷîdê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3163570" y="4941756"/>
            <a:ext cx="1878583" cy="141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0" name="îslíďé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1108028" y="4651376"/>
            <a:ext cx="1878583" cy="141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1" name="ïṣľiďé">
            <a:extLst>
              <a:ext uri="{FF2B5EF4-FFF2-40B4-BE49-F238E27FC236}">
                <a16:creationId xmlns:a16="http://schemas.microsoft.com/office/drawing/2014/main" id="{F8E07573-A8E5-42F7-B445-E2E8E3B47ABD}"/>
              </a:ext>
            </a:extLst>
          </p:cNvPr>
          <p:cNvSpPr/>
          <p:nvPr/>
        </p:nvSpPr>
        <p:spPr bwMode="auto">
          <a:xfrm>
            <a:off x="5219260" y="4651376"/>
            <a:ext cx="1878583" cy="1413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endParaRPr lang="en-US" altLang="zh-CN" sz="1100" dirty="0">
              <a:cs typeface="+mn-ea"/>
              <a:sym typeface="+mn-lt"/>
            </a:endParaRP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33" name="íŝļïḓê">
            <a:extLst>
              <a:ext uri="{FF2B5EF4-FFF2-40B4-BE49-F238E27FC236}">
                <a16:creationId xmlns:a16="http://schemas.microsoft.com/office/drawing/2014/main" id="{3BCC64A7-41AE-4AC5-A9AD-A03D1CA22B18}"/>
              </a:ext>
            </a:extLst>
          </p:cNvPr>
          <p:cNvSpPr/>
          <p:nvPr/>
        </p:nvSpPr>
        <p:spPr>
          <a:xfrm>
            <a:off x="1838300" y="3483980"/>
            <a:ext cx="417382" cy="416762"/>
          </a:xfrm>
          <a:custGeom>
            <a:avLst/>
            <a:gdLst>
              <a:gd name="connsiteX0" fmla="*/ 281864 w 603334"/>
              <a:gd name="connsiteY0" fmla="*/ 316013 h 602438"/>
              <a:gd name="connsiteX1" fmla="*/ 598290 w 603334"/>
              <a:gd name="connsiteY1" fmla="*/ 316013 h 602438"/>
              <a:gd name="connsiteX2" fmla="*/ 601851 w 603334"/>
              <a:gd name="connsiteY2" fmla="*/ 317494 h 602438"/>
              <a:gd name="connsiteX3" fmla="*/ 603334 w 603334"/>
              <a:gd name="connsiteY3" fmla="*/ 321048 h 602438"/>
              <a:gd name="connsiteX4" fmla="*/ 603186 w 603334"/>
              <a:gd name="connsiteY4" fmla="*/ 597403 h 602438"/>
              <a:gd name="connsiteX5" fmla="*/ 601554 w 603334"/>
              <a:gd name="connsiteY5" fmla="*/ 601105 h 602438"/>
              <a:gd name="connsiteX6" fmla="*/ 598290 w 603334"/>
              <a:gd name="connsiteY6" fmla="*/ 602438 h 602438"/>
              <a:gd name="connsiteX7" fmla="*/ 597548 w 603334"/>
              <a:gd name="connsiteY7" fmla="*/ 602290 h 602438"/>
              <a:gd name="connsiteX8" fmla="*/ 281123 w 603334"/>
              <a:gd name="connsiteY8" fmla="*/ 557860 h 602438"/>
              <a:gd name="connsiteX9" fmla="*/ 276969 w 603334"/>
              <a:gd name="connsiteY9" fmla="*/ 552973 h 602438"/>
              <a:gd name="connsiteX10" fmla="*/ 276969 w 603334"/>
              <a:gd name="connsiteY10" fmla="*/ 321048 h 602438"/>
              <a:gd name="connsiteX11" fmla="*/ 281864 w 603334"/>
              <a:gd name="connsiteY11" fmla="*/ 316013 h 602438"/>
              <a:gd name="connsiteX12" fmla="*/ 5184 w 603334"/>
              <a:gd name="connsiteY12" fmla="*/ 316013 h 602438"/>
              <a:gd name="connsiteX13" fmla="*/ 242218 w 603334"/>
              <a:gd name="connsiteY13" fmla="*/ 316013 h 602438"/>
              <a:gd name="connsiteX14" fmla="*/ 247261 w 603334"/>
              <a:gd name="connsiteY14" fmla="*/ 321048 h 602438"/>
              <a:gd name="connsiteX15" fmla="*/ 247261 w 603334"/>
              <a:gd name="connsiteY15" fmla="*/ 547937 h 602438"/>
              <a:gd name="connsiteX16" fmla="*/ 245481 w 603334"/>
              <a:gd name="connsiteY16" fmla="*/ 551639 h 602438"/>
              <a:gd name="connsiteX17" fmla="*/ 242218 w 603334"/>
              <a:gd name="connsiteY17" fmla="*/ 552972 h 602438"/>
              <a:gd name="connsiteX18" fmla="*/ 241624 w 603334"/>
              <a:gd name="connsiteY18" fmla="*/ 552824 h 602438"/>
              <a:gd name="connsiteX19" fmla="*/ 4443 w 603334"/>
              <a:gd name="connsiteY19" fmla="*/ 520390 h 602438"/>
              <a:gd name="connsiteX20" fmla="*/ 141 w 603334"/>
              <a:gd name="connsiteY20" fmla="*/ 515503 h 602438"/>
              <a:gd name="connsiteX21" fmla="*/ 141 w 603334"/>
              <a:gd name="connsiteY21" fmla="*/ 321048 h 602438"/>
              <a:gd name="connsiteX22" fmla="*/ 1624 w 603334"/>
              <a:gd name="connsiteY22" fmla="*/ 317494 h 602438"/>
              <a:gd name="connsiteX23" fmla="*/ 5184 w 603334"/>
              <a:gd name="connsiteY23" fmla="*/ 316013 h 602438"/>
              <a:gd name="connsiteX24" fmla="*/ 241625 w 603334"/>
              <a:gd name="connsiteY24" fmla="*/ 51752 h 602438"/>
              <a:gd name="connsiteX25" fmla="*/ 245481 w 603334"/>
              <a:gd name="connsiteY25" fmla="*/ 52937 h 602438"/>
              <a:gd name="connsiteX26" fmla="*/ 247261 w 603334"/>
              <a:gd name="connsiteY26" fmla="*/ 56640 h 602438"/>
              <a:gd name="connsiteX27" fmla="*/ 247261 w 603334"/>
              <a:gd name="connsiteY27" fmla="*/ 281487 h 602438"/>
              <a:gd name="connsiteX28" fmla="*/ 242218 w 603334"/>
              <a:gd name="connsiteY28" fmla="*/ 286375 h 602438"/>
              <a:gd name="connsiteX29" fmla="*/ 5191 w 603334"/>
              <a:gd name="connsiteY29" fmla="*/ 286375 h 602438"/>
              <a:gd name="connsiteX30" fmla="*/ 148 w 603334"/>
              <a:gd name="connsiteY30" fmla="*/ 281487 h 602438"/>
              <a:gd name="connsiteX31" fmla="*/ 0 w 603334"/>
              <a:gd name="connsiteY31" fmla="*/ 88930 h 602438"/>
              <a:gd name="connsiteX32" fmla="*/ 4301 w 603334"/>
              <a:gd name="connsiteY32" fmla="*/ 84042 h 602438"/>
              <a:gd name="connsiteX33" fmla="*/ 597556 w 603334"/>
              <a:gd name="connsiteY33" fmla="*/ 28 h 602438"/>
              <a:gd name="connsiteX34" fmla="*/ 601561 w 603334"/>
              <a:gd name="connsiteY34" fmla="*/ 1213 h 602438"/>
              <a:gd name="connsiteX35" fmla="*/ 603193 w 603334"/>
              <a:gd name="connsiteY35" fmla="*/ 4917 h 602438"/>
              <a:gd name="connsiteX36" fmla="*/ 603193 w 603334"/>
              <a:gd name="connsiteY36" fmla="*/ 281487 h 602438"/>
              <a:gd name="connsiteX37" fmla="*/ 598297 w 603334"/>
              <a:gd name="connsiteY37" fmla="*/ 286376 h 602438"/>
              <a:gd name="connsiteX38" fmla="*/ 281865 w 603334"/>
              <a:gd name="connsiteY38" fmla="*/ 286376 h 602438"/>
              <a:gd name="connsiteX39" fmla="*/ 276969 w 603334"/>
              <a:gd name="connsiteY39" fmla="*/ 281487 h 602438"/>
              <a:gd name="connsiteX40" fmla="*/ 276969 w 603334"/>
              <a:gd name="connsiteY40" fmla="*/ 50987 h 602438"/>
              <a:gd name="connsiteX41" fmla="*/ 281123 w 603334"/>
              <a:gd name="connsiteY41" fmla="*/ 46099 h 602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03334" h="602438">
                <a:moveTo>
                  <a:pt x="281864" y="316013"/>
                </a:moveTo>
                <a:lnTo>
                  <a:pt x="598290" y="316013"/>
                </a:lnTo>
                <a:cubicBezTo>
                  <a:pt x="599625" y="316013"/>
                  <a:pt x="600960" y="316605"/>
                  <a:pt x="601851" y="317494"/>
                </a:cubicBezTo>
                <a:cubicBezTo>
                  <a:pt x="602741" y="318383"/>
                  <a:pt x="603334" y="319716"/>
                  <a:pt x="603334" y="321048"/>
                </a:cubicBezTo>
                <a:lnTo>
                  <a:pt x="603186" y="597403"/>
                </a:lnTo>
                <a:cubicBezTo>
                  <a:pt x="603186" y="598884"/>
                  <a:pt x="602592" y="600217"/>
                  <a:pt x="601554" y="601105"/>
                </a:cubicBezTo>
                <a:cubicBezTo>
                  <a:pt x="600664" y="601994"/>
                  <a:pt x="599477" y="602438"/>
                  <a:pt x="598290" y="602438"/>
                </a:cubicBezTo>
                <a:cubicBezTo>
                  <a:pt x="597993" y="602438"/>
                  <a:pt x="597845" y="602438"/>
                  <a:pt x="597548" y="602290"/>
                </a:cubicBezTo>
                <a:lnTo>
                  <a:pt x="281123" y="557860"/>
                </a:lnTo>
                <a:cubicBezTo>
                  <a:pt x="278749" y="557564"/>
                  <a:pt x="276969" y="555490"/>
                  <a:pt x="276969" y="552973"/>
                </a:cubicBezTo>
                <a:lnTo>
                  <a:pt x="276969" y="321048"/>
                </a:lnTo>
                <a:cubicBezTo>
                  <a:pt x="276969" y="318235"/>
                  <a:pt x="279194" y="316013"/>
                  <a:pt x="281864" y="316013"/>
                </a:cubicBezTo>
                <a:close/>
                <a:moveTo>
                  <a:pt x="5184" y="316013"/>
                </a:moveTo>
                <a:lnTo>
                  <a:pt x="242218" y="316013"/>
                </a:lnTo>
                <a:cubicBezTo>
                  <a:pt x="245036" y="316013"/>
                  <a:pt x="247261" y="318235"/>
                  <a:pt x="247261" y="321048"/>
                </a:cubicBezTo>
                <a:lnTo>
                  <a:pt x="247261" y="547937"/>
                </a:lnTo>
                <a:cubicBezTo>
                  <a:pt x="247261" y="549418"/>
                  <a:pt x="246668" y="550751"/>
                  <a:pt x="245481" y="551639"/>
                </a:cubicBezTo>
                <a:cubicBezTo>
                  <a:pt x="244591" y="552528"/>
                  <a:pt x="243404" y="552972"/>
                  <a:pt x="242218" y="552972"/>
                </a:cubicBezTo>
                <a:cubicBezTo>
                  <a:pt x="242069" y="552972"/>
                  <a:pt x="241773" y="552972"/>
                  <a:pt x="241624" y="552824"/>
                </a:cubicBezTo>
                <a:lnTo>
                  <a:pt x="4443" y="520390"/>
                </a:lnTo>
                <a:cubicBezTo>
                  <a:pt x="2069" y="520094"/>
                  <a:pt x="141" y="518021"/>
                  <a:pt x="141" y="515503"/>
                </a:cubicBezTo>
                <a:lnTo>
                  <a:pt x="141" y="321048"/>
                </a:lnTo>
                <a:cubicBezTo>
                  <a:pt x="141" y="319716"/>
                  <a:pt x="734" y="318383"/>
                  <a:pt x="1624" y="317494"/>
                </a:cubicBezTo>
                <a:cubicBezTo>
                  <a:pt x="2514" y="316605"/>
                  <a:pt x="3849" y="316013"/>
                  <a:pt x="5184" y="316013"/>
                </a:cubicBezTo>
                <a:close/>
                <a:moveTo>
                  <a:pt x="241625" y="51752"/>
                </a:moveTo>
                <a:cubicBezTo>
                  <a:pt x="242960" y="51604"/>
                  <a:pt x="244443" y="52048"/>
                  <a:pt x="245481" y="52937"/>
                </a:cubicBezTo>
                <a:cubicBezTo>
                  <a:pt x="246668" y="53974"/>
                  <a:pt x="247261" y="55307"/>
                  <a:pt x="247261" y="56640"/>
                </a:cubicBezTo>
                <a:lnTo>
                  <a:pt x="247261" y="281487"/>
                </a:lnTo>
                <a:cubicBezTo>
                  <a:pt x="247261" y="284153"/>
                  <a:pt x="245036" y="286375"/>
                  <a:pt x="242218" y="286375"/>
                </a:cubicBezTo>
                <a:lnTo>
                  <a:pt x="5191" y="286375"/>
                </a:lnTo>
                <a:cubicBezTo>
                  <a:pt x="2373" y="286375"/>
                  <a:pt x="148" y="284153"/>
                  <a:pt x="148" y="281487"/>
                </a:cubicBezTo>
                <a:lnTo>
                  <a:pt x="0" y="88930"/>
                </a:lnTo>
                <a:cubicBezTo>
                  <a:pt x="0" y="86412"/>
                  <a:pt x="1780" y="84339"/>
                  <a:pt x="4301" y="84042"/>
                </a:cubicBezTo>
                <a:close/>
                <a:moveTo>
                  <a:pt x="597556" y="28"/>
                </a:moveTo>
                <a:cubicBezTo>
                  <a:pt x="599039" y="-120"/>
                  <a:pt x="600374" y="324"/>
                  <a:pt x="601561" y="1213"/>
                </a:cubicBezTo>
                <a:cubicBezTo>
                  <a:pt x="602600" y="2102"/>
                  <a:pt x="603193" y="3583"/>
                  <a:pt x="603193" y="4917"/>
                </a:cubicBezTo>
                <a:lnTo>
                  <a:pt x="603193" y="281487"/>
                </a:lnTo>
                <a:cubicBezTo>
                  <a:pt x="603193" y="284154"/>
                  <a:pt x="600968" y="286376"/>
                  <a:pt x="598297" y="286376"/>
                </a:cubicBezTo>
                <a:lnTo>
                  <a:pt x="281865" y="286376"/>
                </a:lnTo>
                <a:cubicBezTo>
                  <a:pt x="279194" y="286376"/>
                  <a:pt x="276969" y="284154"/>
                  <a:pt x="276969" y="281487"/>
                </a:cubicBezTo>
                <a:lnTo>
                  <a:pt x="276969" y="50987"/>
                </a:lnTo>
                <a:cubicBezTo>
                  <a:pt x="276969" y="48469"/>
                  <a:pt x="278749" y="46395"/>
                  <a:pt x="281123" y="46099"/>
                </a:cubicBezTo>
                <a:close/>
              </a:path>
            </a:pathLst>
          </a:custGeom>
          <a:solidFill>
            <a:schemeClr val="bg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4" name="išḷídê">
            <a:extLst>
              <a:ext uri="{FF2B5EF4-FFF2-40B4-BE49-F238E27FC236}">
                <a16:creationId xmlns:a16="http://schemas.microsoft.com/office/drawing/2014/main" id="{AB031A02-536C-4B36-8BC9-71A2E1D1C8C5}"/>
              </a:ext>
            </a:extLst>
          </p:cNvPr>
          <p:cNvSpPr/>
          <p:nvPr/>
        </p:nvSpPr>
        <p:spPr>
          <a:xfrm>
            <a:off x="3893330" y="3483986"/>
            <a:ext cx="417382" cy="416750"/>
          </a:xfrm>
          <a:custGeom>
            <a:avLst/>
            <a:gdLst>
              <a:gd name="connsiteX0" fmla="*/ 351239 w 606227"/>
              <a:gd name="connsiteY0" fmla="*/ 381492 h 605310"/>
              <a:gd name="connsiteX1" fmla="*/ 338243 w 606227"/>
              <a:gd name="connsiteY1" fmla="*/ 387731 h 605310"/>
              <a:gd name="connsiteX2" fmla="*/ 338243 w 606227"/>
              <a:gd name="connsiteY2" fmla="*/ 476071 h 605310"/>
              <a:gd name="connsiteX3" fmla="*/ 351239 w 606227"/>
              <a:gd name="connsiteY3" fmla="*/ 482393 h 605310"/>
              <a:gd name="connsiteX4" fmla="*/ 362671 w 606227"/>
              <a:gd name="connsiteY4" fmla="*/ 463017 h 605310"/>
              <a:gd name="connsiteX5" fmla="*/ 362671 w 606227"/>
              <a:gd name="connsiteY5" fmla="*/ 401196 h 605310"/>
              <a:gd name="connsiteX6" fmla="*/ 351239 w 606227"/>
              <a:gd name="connsiteY6" fmla="*/ 381492 h 605310"/>
              <a:gd name="connsiteX7" fmla="*/ 448308 w 606227"/>
              <a:gd name="connsiteY7" fmla="*/ 381484 h 605310"/>
              <a:gd name="connsiteX8" fmla="*/ 435326 w 606227"/>
              <a:gd name="connsiteY8" fmla="*/ 401517 h 605310"/>
              <a:gd name="connsiteX9" fmla="*/ 435326 w 606227"/>
              <a:gd name="connsiteY9" fmla="*/ 414983 h 605310"/>
              <a:gd name="connsiteX10" fmla="*/ 461373 w 606227"/>
              <a:gd name="connsiteY10" fmla="*/ 414983 h 605310"/>
              <a:gd name="connsiteX11" fmla="*/ 461373 w 606227"/>
              <a:gd name="connsiteY11" fmla="*/ 401517 h 605310"/>
              <a:gd name="connsiteX12" fmla="*/ 448308 w 606227"/>
              <a:gd name="connsiteY12" fmla="*/ 381484 h 605310"/>
              <a:gd name="connsiteX13" fmla="*/ 213884 w 606227"/>
              <a:gd name="connsiteY13" fmla="*/ 359813 h 605310"/>
              <a:gd name="connsiteX14" fmla="*/ 239937 w 606227"/>
              <a:gd name="connsiteY14" fmla="*/ 359813 h 605310"/>
              <a:gd name="connsiteX15" fmla="*/ 239937 w 606227"/>
              <a:gd name="connsiteY15" fmla="*/ 466218 h 605310"/>
              <a:gd name="connsiteX16" fmla="*/ 240348 w 606227"/>
              <a:gd name="connsiteY16" fmla="*/ 476481 h 605310"/>
              <a:gd name="connsiteX17" fmla="*/ 246265 w 606227"/>
              <a:gd name="connsiteY17" fmla="*/ 482392 h 605310"/>
              <a:gd name="connsiteX18" fmla="*/ 262866 w 606227"/>
              <a:gd name="connsiteY18" fmla="*/ 470159 h 605310"/>
              <a:gd name="connsiteX19" fmla="*/ 262866 w 606227"/>
              <a:gd name="connsiteY19" fmla="*/ 359813 h 605310"/>
              <a:gd name="connsiteX20" fmla="*/ 289248 w 606227"/>
              <a:gd name="connsiteY20" fmla="*/ 359813 h 605310"/>
              <a:gd name="connsiteX21" fmla="*/ 289248 w 606227"/>
              <a:gd name="connsiteY21" fmla="*/ 504478 h 605310"/>
              <a:gd name="connsiteX22" fmla="*/ 262866 w 606227"/>
              <a:gd name="connsiteY22" fmla="*/ 504478 h 605310"/>
              <a:gd name="connsiteX23" fmla="*/ 262866 w 606227"/>
              <a:gd name="connsiteY23" fmla="*/ 488632 h 605310"/>
              <a:gd name="connsiteX24" fmla="*/ 232869 w 606227"/>
              <a:gd name="connsiteY24" fmla="*/ 506448 h 605310"/>
              <a:gd name="connsiteX25" fmla="*/ 216267 w 606227"/>
              <a:gd name="connsiteY25" fmla="*/ 495364 h 605310"/>
              <a:gd name="connsiteX26" fmla="*/ 213884 w 606227"/>
              <a:gd name="connsiteY26" fmla="*/ 474100 h 605310"/>
              <a:gd name="connsiteX27" fmla="*/ 448719 w 606227"/>
              <a:gd name="connsiteY27" fmla="*/ 357837 h 605310"/>
              <a:gd name="connsiteX28" fmla="*/ 479531 w 606227"/>
              <a:gd name="connsiteY28" fmla="*/ 372780 h 605310"/>
              <a:gd name="connsiteX29" fmla="*/ 487748 w 606227"/>
              <a:gd name="connsiteY29" fmla="*/ 406690 h 605310"/>
              <a:gd name="connsiteX30" fmla="*/ 487748 w 606227"/>
              <a:gd name="connsiteY30" fmla="*/ 436659 h 605310"/>
              <a:gd name="connsiteX31" fmla="*/ 435326 w 606227"/>
              <a:gd name="connsiteY31" fmla="*/ 436659 h 605310"/>
              <a:gd name="connsiteX32" fmla="*/ 435326 w 606227"/>
              <a:gd name="connsiteY32" fmla="*/ 462275 h 605310"/>
              <a:gd name="connsiteX33" fmla="*/ 448719 w 606227"/>
              <a:gd name="connsiteY33" fmla="*/ 482309 h 605310"/>
              <a:gd name="connsiteX34" fmla="*/ 460551 w 606227"/>
              <a:gd name="connsiteY34" fmla="*/ 472128 h 605310"/>
              <a:gd name="connsiteX35" fmla="*/ 460715 w 606227"/>
              <a:gd name="connsiteY35" fmla="*/ 469337 h 605310"/>
              <a:gd name="connsiteX36" fmla="*/ 460962 w 606227"/>
              <a:gd name="connsiteY36" fmla="*/ 462850 h 605310"/>
              <a:gd name="connsiteX37" fmla="*/ 460962 w 606227"/>
              <a:gd name="connsiteY37" fmla="*/ 454393 h 605310"/>
              <a:gd name="connsiteX38" fmla="*/ 487748 w 606227"/>
              <a:gd name="connsiteY38" fmla="*/ 454393 h 605310"/>
              <a:gd name="connsiteX39" fmla="*/ 487748 w 606227"/>
              <a:gd name="connsiteY39" fmla="*/ 457924 h 605310"/>
              <a:gd name="connsiteX40" fmla="*/ 487008 w 606227"/>
              <a:gd name="connsiteY40" fmla="*/ 474838 h 605310"/>
              <a:gd name="connsiteX41" fmla="*/ 481093 w 606227"/>
              <a:gd name="connsiteY41" fmla="*/ 490684 h 605310"/>
              <a:gd name="connsiteX42" fmla="*/ 449541 w 606227"/>
              <a:gd name="connsiteY42" fmla="*/ 506448 h 605310"/>
              <a:gd name="connsiteX43" fmla="*/ 417578 w 606227"/>
              <a:gd name="connsiteY43" fmla="*/ 491423 h 605310"/>
              <a:gd name="connsiteX44" fmla="*/ 409279 w 606227"/>
              <a:gd name="connsiteY44" fmla="*/ 457513 h 605310"/>
              <a:gd name="connsiteX45" fmla="*/ 409279 w 606227"/>
              <a:gd name="connsiteY45" fmla="*/ 406690 h 605310"/>
              <a:gd name="connsiteX46" fmla="*/ 417167 w 606227"/>
              <a:gd name="connsiteY46" fmla="*/ 372780 h 605310"/>
              <a:gd name="connsiteX47" fmla="*/ 448719 w 606227"/>
              <a:gd name="connsiteY47" fmla="*/ 357837 h 605310"/>
              <a:gd name="connsiteX48" fmla="*/ 311758 w 606227"/>
              <a:gd name="connsiteY48" fmla="*/ 310064 h 605310"/>
              <a:gd name="connsiteX49" fmla="*/ 338243 w 606227"/>
              <a:gd name="connsiteY49" fmla="*/ 310064 h 605310"/>
              <a:gd name="connsiteX50" fmla="*/ 338243 w 606227"/>
              <a:gd name="connsiteY50" fmla="*/ 373610 h 605310"/>
              <a:gd name="connsiteX51" fmla="*/ 365057 w 606227"/>
              <a:gd name="connsiteY51" fmla="*/ 357847 h 605310"/>
              <a:gd name="connsiteX52" fmla="*/ 386031 w 606227"/>
              <a:gd name="connsiteY52" fmla="*/ 374349 h 605310"/>
              <a:gd name="connsiteX53" fmla="*/ 388745 w 606227"/>
              <a:gd name="connsiteY53" fmla="*/ 403494 h 605310"/>
              <a:gd name="connsiteX54" fmla="*/ 388745 w 606227"/>
              <a:gd name="connsiteY54" fmla="*/ 461047 h 605310"/>
              <a:gd name="connsiteX55" fmla="*/ 386031 w 606227"/>
              <a:gd name="connsiteY55" fmla="*/ 489864 h 605310"/>
              <a:gd name="connsiteX56" fmla="*/ 365057 w 606227"/>
              <a:gd name="connsiteY56" fmla="*/ 506448 h 605310"/>
              <a:gd name="connsiteX57" fmla="*/ 338243 w 606227"/>
              <a:gd name="connsiteY57" fmla="*/ 490274 h 605310"/>
              <a:gd name="connsiteX58" fmla="*/ 338243 w 606227"/>
              <a:gd name="connsiteY58" fmla="*/ 504478 h 605310"/>
              <a:gd name="connsiteX59" fmla="*/ 311758 w 606227"/>
              <a:gd name="connsiteY59" fmla="*/ 504478 h 605310"/>
              <a:gd name="connsiteX60" fmla="*/ 118338 w 606227"/>
              <a:gd name="connsiteY60" fmla="*/ 310064 h 605310"/>
              <a:gd name="connsiteX61" fmla="*/ 209932 w 606227"/>
              <a:gd name="connsiteY61" fmla="*/ 310064 h 605310"/>
              <a:gd name="connsiteX62" fmla="*/ 209932 w 606227"/>
              <a:gd name="connsiteY62" fmla="*/ 337731 h 605310"/>
              <a:gd name="connsiteX63" fmla="*/ 178359 w 606227"/>
              <a:gd name="connsiteY63" fmla="*/ 337731 h 605310"/>
              <a:gd name="connsiteX64" fmla="*/ 178359 w 606227"/>
              <a:gd name="connsiteY64" fmla="*/ 504472 h 605310"/>
              <a:gd name="connsiteX65" fmla="*/ 149171 w 606227"/>
              <a:gd name="connsiteY65" fmla="*/ 504472 h 605310"/>
              <a:gd name="connsiteX66" fmla="*/ 149171 w 606227"/>
              <a:gd name="connsiteY66" fmla="*/ 337731 h 605310"/>
              <a:gd name="connsiteX67" fmla="*/ 118338 w 606227"/>
              <a:gd name="connsiteY67" fmla="*/ 337731 h 605310"/>
              <a:gd name="connsiteX68" fmla="*/ 303072 w 606227"/>
              <a:gd name="connsiteY68" fmla="*/ 259688 h 605310"/>
              <a:gd name="connsiteX69" fmla="*/ 140891 w 606227"/>
              <a:gd name="connsiteY69" fmla="*/ 265598 h 605310"/>
              <a:gd name="connsiteX70" fmla="*/ 110724 w 606227"/>
              <a:gd name="connsiteY70" fmla="*/ 279223 h 605310"/>
              <a:gd name="connsiteX71" fmla="*/ 93955 w 606227"/>
              <a:gd name="connsiteY71" fmla="*/ 308195 h 605310"/>
              <a:gd name="connsiteX72" fmla="*/ 86064 w 606227"/>
              <a:gd name="connsiteY72" fmla="*/ 410626 h 605310"/>
              <a:gd name="connsiteX73" fmla="*/ 93955 w 606227"/>
              <a:gd name="connsiteY73" fmla="*/ 513057 h 605310"/>
              <a:gd name="connsiteX74" fmla="*/ 110724 w 606227"/>
              <a:gd name="connsiteY74" fmla="*/ 541866 h 605310"/>
              <a:gd name="connsiteX75" fmla="*/ 140480 w 606227"/>
              <a:gd name="connsiteY75" fmla="*/ 555654 h 605310"/>
              <a:gd name="connsiteX76" fmla="*/ 303072 w 606227"/>
              <a:gd name="connsiteY76" fmla="*/ 561564 h 605310"/>
              <a:gd name="connsiteX77" fmla="*/ 465665 w 606227"/>
              <a:gd name="connsiteY77" fmla="*/ 555654 h 605310"/>
              <a:gd name="connsiteX78" fmla="*/ 495503 w 606227"/>
              <a:gd name="connsiteY78" fmla="*/ 541866 h 605310"/>
              <a:gd name="connsiteX79" fmla="*/ 512272 w 606227"/>
              <a:gd name="connsiteY79" fmla="*/ 513057 h 605310"/>
              <a:gd name="connsiteX80" fmla="*/ 520163 w 606227"/>
              <a:gd name="connsiteY80" fmla="*/ 410626 h 605310"/>
              <a:gd name="connsiteX81" fmla="*/ 512683 w 606227"/>
              <a:gd name="connsiteY81" fmla="*/ 308195 h 605310"/>
              <a:gd name="connsiteX82" fmla="*/ 495668 w 606227"/>
              <a:gd name="connsiteY82" fmla="*/ 279223 h 605310"/>
              <a:gd name="connsiteX83" fmla="*/ 465747 w 606227"/>
              <a:gd name="connsiteY83" fmla="*/ 265598 h 605310"/>
              <a:gd name="connsiteX84" fmla="*/ 303072 w 606227"/>
              <a:gd name="connsiteY84" fmla="*/ 259688 h 605310"/>
              <a:gd name="connsiteX85" fmla="*/ 297145 w 606227"/>
              <a:gd name="connsiteY85" fmla="*/ 109165 h 605310"/>
              <a:gd name="connsiteX86" fmla="*/ 309782 w 606227"/>
              <a:gd name="connsiteY86" fmla="*/ 129603 h 605310"/>
              <a:gd name="connsiteX87" fmla="*/ 309782 w 606227"/>
              <a:gd name="connsiteY87" fmla="*/ 191164 h 605310"/>
              <a:gd name="connsiteX88" fmla="*/ 297145 w 606227"/>
              <a:gd name="connsiteY88" fmla="*/ 211273 h 605310"/>
              <a:gd name="connsiteX89" fmla="*/ 284590 w 606227"/>
              <a:gd name="connsiteY89" fmla="*/ 191164 h 605310"/>
              <a:gd name="connsiteX90" fmla="*/ 284590 w 606227"/>
              <a:gd name="connsiteY90" fmla="*/ 129603 h 605310"/>
              <a:gd name="connsiteX91" fmla="*/ 297145 w 606227"/>
              <a:gd name="connsiteY91" fmla="*/ 109165 h 605310"/>
              <a:gd name="connsiteX92" fmla="*/ 357982 w 606227"/>
              <a:gd name="connsiteY92" fmla="*/ 87493 h 605310"/>
              <a:gd name="connsiteX93" fmla="*/ 357982 w 606227"/>
              <a:gd name="connsiteY93" fmla="*/ 202974 h 605310"/>
              <a:gd name="connsiteX94" fmla="*/ 360284 w 606227"/>
              <a:gd name="connsiteY94" fmla="*/ 224642 h 605310"/>
              <a:gd name="connsiteX95" fmla="*/ 377299 w 606227"/>
              <a:gd name="connsiteY95" fmla="*/ 235230 h 605310"/>
              <a:gd name="connsiteX96" fmla="*/ 407713 w 606227"/>
              <a:gd name="connsiteY96" fmla="*/ 217501 h 605310"/>
              <a:gd name="connsiteX97" fmla="*/ 407713 w 606227"/>
              <a:gd name="connsiteY97" fmla="*/ 233260 h 605310"/>
              <a:gd name="connsiteX98" fmla="*/ 434100 w 606227"/>
              <a:gd name="connsiteY98" fmla="*/ 233260 h 605310"/>
              <a:gd name="connsiteX99" fmla="*/ 434100 w 606227"/>
              <a:gd name="connsiteY99" fmla="*/ 87493 h 605310"/>
              <a:gd name="connsiteX100" fmla="*/ 407713 w 606227"/>
              <a:gd name="connsiteY100" fmla="*/ 87493 h 605310"/>
              <a:gd name="connsiteX101" fmla="*/ 407713 w 606227"/>
              <a:gd name="connsiteY101" fmla="*/ 199034 h 605310"/>
              <a:gd name="connsiteX102" fmla="*/ 391109 w 606227"/>
              <a:gd name="connsiteY102" fmla="*/ 211182 h 605310"/>
              <a:gd name="connsiteX103" fmla="*/ 384779 w 606227"/>
              <a:gd name="connsiteY103" fmla="*/ 204944 h 605310"/>
              <a:gd name="connsiteX104" fmla="*/ 384368 w 606227"/>
              <a:gd name="connsiteY104" fmla="*/ 194684 h 605310"/>
              <a:gd name="connsiteX105" fmla="*/ 384368 w 606227"/>
              <a:gd name="connsiteY105" fmla="*/ 87493 h 605310"/>
              <a:gd name="connsiteX106" fmla="*/ 297154 w 606227"/>
              <a:gd name="connsiteY106" fmla="*/ 85523 h 605310"/>
              <a:gd name="connsiteX107" fmla="*/ 266411 w 606227"/>
              <a:gd name="connsiteY107" fmla="*/ 100461 h 605310"/>
              <a:gd name="connsiteX108" fmla="*/ 258109 w 606227"/>
              <a:gd name="connsiteY108" fmla="*/ 134769 h 605310"/>
              <a:gd name="connsiteX109" fmla="*/ 258109 w 606227"/>
              <a:gd name="connsiteY109" fmla="*/ 185984 h 605310"/>
              <a:gd name="connsiteX110" fmla="*/ 266411 w 606227"/>
              <a:gd name="connsiteY110" fmla="*/ 220292 h 605310"/>
              <a:gd name="connsiteX111" fmla="*/ 297154 w 606227"/>
              <a:gd name="connsiteY111" fmla="*/ 235230 h 605310"/>
              <a:gd name="connsiteX112" fmla="*/ 327979 w 606227"/>
              <a:gd name="connsiteY112" fmla="*/ 220292 h 605310"/>
              <a:gd name="connsiteX113" fmla="*/ 336281 w 606227"/>
              <a:gd name="connsiteY113" fmla="*/ 185984 h 605310"/>
              <a:gd name="connsiteX114" fmla="*/ 336281 w 606227"/>
              <a:gd name="connsiteY114" fmla="*/ 134769 h 605310"/>
              <a:gd name="connsiteX115" fmla="*/ 327979 w 606227"/>
              <a:gd name="connsiteY115" fmla="*/ 100461 h 605310"/>
              <a:gd name="connsiteX116" fmla="*/ 297154 w 606227"/>
              <a:gd name="connsiteY116" fmla="*/ 85523 h 605310"/>
              <a:gd name="connsiteX117" fmla="*/ 156263 w 606227"/>
              <a:gd name="connsiteY117" fmla="*/ 37427 h 605310"/>
              <a:gd name="connsiteX118" fmla="*/ 165798 w 606227"/>
              <a:gd name="connsiteY118" fmla="*/ 64594 h 605310"/>
              <a:gd name="connsiteX119" fmla="*/ 174840 w 606227"/>
              <a:gd name="connsiteY119" fmla="*/ 91843 h 605310"/>
              <a:gd name="connsiteX120" fmla="*/ 193006 w 606227"/>
              <a:gd name="connsiteY120" fmla="*/ 154057 h 605310"/>
              <a:gd name="connsiteX121" fmla="*/ 193006 w 606227"/>
              <a:gd name="connsiteY121" fmla="*/ 233260 h 605310"/>
              <a:gd name="connsiteX122" fmla="*/ 222187 w 606227"/>
              <a:gd name="connsiteY122" fmla="*/ 233260 h 605310"/>
              <a:gd name="connsiteX123" fmla="*/ 222187 w 606227"/>
              <a:gd name="connsiteY123" fmla="*/ 154057 h 605310"/>
              <a:gd name="connsiteX124" fmla="*/ 257698 w 606227"/>
              <a:gd name="connsiteY124" fmla="*/ 37427 h 605310"/>
              <a:gd name="connsiteX125" fmla="*/ 228106 w 606227"/>
              <a:gd name="connsiteY125" fmla="*/ 37427 h 605310"/>
              <a:gd name="connsiteX126" fmla="*/ 207967 w 606227"/>
              <a:gd name="connsiteY126" fmla="*/ 114250 h 605310"/>
              <a:gd name="connsiteX127" fmla="*/ 187088 w 606227"/>
              <a:gd name="connsiteY127" fmla="*/ 37427 h 605310"/>
              <a:gd name="connsiteX128" fmla="*/ 113683 w 606227"/>
              <a:gd name="connsiteY128" fmla="*/ 0 h 605310"/>
              <a:gd name="connsiteX129" fmla="*/ 492544 w 606227"/>
              <a:gd name="connsiteY129" fmla="*/ 0 h 605310"/>
              <a:gd name="connsiteX130" fmla="*/ 572854 w 606227"/>
              <a:gd name="connsiteY130" fmla="*/ 33323 h 605310"/>
              <a:gd name="connsiteX131" fmla="*/ 606227 w 606227"/>
              <a:gd name="connsiteY131" fmla="*/ 113511 h 605310"/>
              <a:gd name="connsiteX132" fmla="*/ 606227 w 606227"/>
              <a:gd name="connsiteY132" fmla="*/ 491799 h 605310"/>
              <a:gd name="connsiteX133" fmla="*/ 572854 w 606227"/>
              <a:gd name="connsiteY133" fmla="*/ 571987 h 605310"/>
              <a:gd name="connsiteX134" fmla="*/ 492544 w 606227"/>
              <a:gd name="connsiteY134" fmla="*/ 605310 h 605310"/>
              <a:gd name="connsiteX135" fmla="*/ 113683 w 606227"/>
              <a:gd name="connsiteY135" fmla="*/ 605310 h 605310"/>
              <a:gd name="connsiteX136" fmla="*/ 33373 w 606227"/>
              <a:gd name="connsiteY136" fmla="*/ 571987 h 605310"/>
              <a:gd name="connsiteX137" fmla="*/ 0 w 606227"/>
              <a:gd name="connsiteY137" fmla="*/ 491799 h 605310"/>
              <a:gd name="connsiteX138" fmla="*/ 0 w 606227"/>
              <a:gd name="connsiteY138" fmla="*/ 113511 h 605310"/>
              <a:gd name="connsiteX139" fmla="*/ 33373 w 606227"/>
              <a:gd name="connsiteY139" fmla="*/ 33323 h 605310"/>
              <a:gd name="connsiteX140" fmla="*/ 113683 w 606227"/>
              <a:gd name="connsiteY140" fmla="*/ 0 h 605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606227" h="605310">
                <a:moveTo>
                  <a:pt x="351239" y="381492"/>
                </a:moveTo>
                <a:cubicBezTo>
                  <a:pt x="346797" y="381492"/>
                  <a:pt x="342438" y="383544"/>
                  <a:pt x="338243" y="387731"/>
                </a:cubicBezTo>
                <a:lnTo>
                  <a:pt x="338243" y="476071"/>
                </a:lnTo>
                <a:cubicBezTo>
                  <a:pt x="342438" y="480258"/>
                  <a:pt x="346797" y="482393"/>
                  <a:pt x="351239" y="482393"/>
                </a:cubicBezTo>
                <a:cubicBezTo>
                  <a:pt x="358888" y="482393"/>
                  <a:pt x="362671" y="475907"/>
                  <a:pt x="362671" y="463017"/>
                </a:cubicBezTo>
                <a:lnTo>
                  <a:pt x="362671" y="401196"/>
                </a:lnTo>
                <a:cubicBezTo>
                  <a:pt x="362671" y="388060"/>
                  <a:pt x="358888" y="381492"/>
                  <a:pt x="351239" y="381492"/>
                </a:cubicBezTo>
                <a:close/>
                <a:moveTo>
                  <a:pt x="448308" y="381484"/>
                </a:moveTo>
                <a:cubicBezTo>
                  <a:pt x="439681" y="381484"/>
                  <a:pt x="435326" y="388134"/>
                  <a:pt x="435326" y="401517"/>
                </a:cubicBezTo>
                <a:lnTo>
                  <a:pt x="435326" y="414983"/>
                </a:lnTo>
                <a:lnTo>
                  <a:pt x="461373" y="414983"/>
                </a:lnTo>
                <a:lnTo>
                  <a:pt x="461373" y="401517"/>
                </a:lnTo>
                <a:cubicBezTo>
                  <a:pt x="461373" y="388134"/>
                  <a:pt x="457018" y="381484"/>
                  <a:pt x="448308" y="381484"/>
                </a:cubicBezTo>
                <a:close/>
                <a:moveTo>
                  <a:pt x="213884" y="359813"/>
                </a:moveTo>
                <a:lnTo>
                  <a:pt x="239937" y="359813"/>
                </a:lnTo>
                <a:lnTo>
                  <a:pt x="239937" y="466218"/>
                </a:lnTo>
                <a:cubicBezTo>
                  <a:pt x="239937" y="472540"/>
                  <a:pt x="240101" y="475906"/>
                  <a:pt x="240348" y="476481"/>
                </a:cubicBezTo>
                <a:cubicBezTo>
                  <a:pt x="240594" y="480422"/>
                  <a:pt x="242567" y="482392"/>
                  <a:pt x="246265" y="482392"/>
                </a:cubicBezTo>
                <a:cubicBezTo>
                  <a:pt x="251525" y="482392"/>
                  <a:pt x="257031" y="478287"/>
                  <a:pt x="262866" y="470159"/>
                </a:cubicBezTo>
                <a:lnTo>
                  <a:pt x="262866" y="359813"/>
                </a:lnTo>
                <a:lnTo>
                  <a:pt x="289248" y="359813"/>
                </a:lnTo>
                <a:lnTo>
                  <a:pt x="289248" y="504478"/>
                </a:lnTo>
                <a:lnTo>
                  <a:pt x="262866" y="504478"/>
                </a:lnTo>
                <a:lnTo>
                  <a:pt x="262866" y="488632"/>
                </a:lnTo>
                <a:cubicBezTo>
                  <a:pt x="252593" y="500455"/>
                  <a:pt x="242567" y="506448"/>
                  <a:pt x="232869" y="506448"/>
                </a:cubicBezTo>
                <a:cubicBezTo>
                  <a:pt x="224157" y="506448"/>
                  <a:pt x="218651" y="502754"/>
                  <a:pt x="216267" y="495364"/>
                </a:cubicBezTo>
                <a:cubicBezTo>
                  <a:pt x="214706" y="491177"/>
                  <a:pt x="213884" y="484116"/>
                  <a:pt x="213884" y="474100"/>
                </a:cubicBezTo>
                <a:close/>
                <a:moveTo>
                  <a:pt x="448719" y="357837"/>
                </a:moveTo>
                <a:cubicBezTo>
                  <a:pt x="462112" y="357837"/>
                  <a:pt x="472383" y="362846"/>
                  <a:pt x="479531" y="372780"/>
                </a:cubicBezTo>
                <a:cubicBezTo>
                  <a:pt x="485037" y="380170"/>
                  <a:pt x="487748" y="391418"/>
                  <a:pt x="487748" y="406690"/>
                </a:cubicBezTo>
                <a:lnTo>
                  <a:pt x="487748" y="436659"/>
                </a:lnTo>
                <a:lnTo>
                  <a:pt x="435326" y="436659"/>
                </a:lnTo>
                <a:lnTo>
                  <a:pt x="435326" y="462275"/>
                </a:lnTo>
                <a:cubicBezTo>
                  <a:pt x="435326" y="475659"/>
                  <a:pt x="439763" y="482309"/>
                  <a:pt x="448719" y="482309"/>
                </a:cubicBezTo>
                <a:cubicBezTo>
                  <a:pt x="455046" y="482309"/>
                  <a:pt x="458990" y="478943"/>
                  <a:pt x="460551" y="472128"/>
                </a:cubicBezTo>
                <a:cubicBezTo>
                  <a:pt x="460551" y="471882"/>
                  <a:pt x="460633" y="470897"/>
                  <a:pt x="460715" y="469337"/>
                </a:cubicBezTo>
                <a:cubicBezTo>
                  <a:pt x="460880" y="467777"/>
                  <a:pt x="460962" y="465560"/>
                  <a:pt x="460962" y="462850"/>
                </a:cubicBezTo>
                <a:lnTo>
                  <a:pt x="460962" y="454393"/>
                </a:lnTo>
                <a:lnTo>
                  <a:pt x="487748" y="454393"/>
                </a:lnTo>
                <a:lnTo>
                  <a:pt x="487748" y="457924"/>
                </a:lnTo>
                <a:cubicBezTo>
                  <a:pt x="487748" y="465560"/>
                  <a:pt x="487502" y="471225"/>
                  <a:pt x="487008" y="474838"/>
                </a:cubicBezTo>
                <a:cubicBezTo>
                  <a:pt x="486187" y="480667"/>
                  <a:pt x="484215" y="485922"/>
                  <a:pt x="481093" y="490684"/>
                </a:cubicBezTo>
                <a:cubicBezTo>
                  <a:pt x="473944" y="501193"/>
                  <a:pt x="463427" y="506448"/>
                  <a:pt x="449541" y="506448"/>
                </a:cubicBezTo>
                <a:cubicBezTo>
                  <a:pt x="435819" y="506448"/>
                  <a:pt x="425137" y="501440"/>
                  <a:pt x="417578" y="491423"/>
                </a:cubicBezTo>
                <a:cubicBezTo>
                  <a:pt x="411990" y="484362"/>
                  <a:pt x="409279" y="473031"/>
                  <a:pt x="409279" y="457513"/>
                </a:cubicBezTo>
                <a:lnTo>
                  <a:pt x="409279" y="406690"/>
                </a:lnTo>
                <a:cubicBezTo>
                  <a:pt x="409279" y="391172"/>
                  <a:pt x="411908" y="379842"/>
                  <a:pt x="417167" y="372780"/>
                </a:cubicBezTo>
                <a:cubicBezTo>
                  <a:pt x="424808" y="362846"/>
                  <a:pt x="435326" y="357837"/>
                  <a:pt x="448719" y="357837"/>
                </a:cubicBezTo>
                <a:close/>
                <a:moveTo>
                  <a:pt x="311758" y="310064"/>
                </a:moveTo>
                <a:lnTo>
                  <a:pt x="338243" y="310064"/>
                </a:lnTo>
                <a:lnTo>
                  <a:pt x="338243" y="373610"/>
                </a:lnTo>
                <a:cubicBezTo>
                  <a:pt x="346632" y="363101"/>
                  <a:pt x="355598" y="357847"/>
                  <a:pt x="365057" y="357847"/>
                </a:cubicBezTo>
                <a:cubicBezTo>
                  <a:pt x="375832" y="357847"/>
                  <a:pt x="382823" y="363347"/>
                  <a:pt x="386031" y="374349"/>
                </a:cubicBezTo>
                <a:cubicBezTo>
                  <a:pt x="387840" y="379850"/>
                  <a:pt x="388745" y="389619"/>
                  <a:pt x="388745" y="403494"/>
                </a:cubicBezTo>
                <a:lnTo>
                  <a:pt x="388745" y="461047"/>
                </a:lnTo>
                <a:cubicBezTo>
                  <a:pt x="388745" y="474758"/>
                  <a:pt x="387840" y="484363"/>
                  <a:pt x="386031" y="489864"/>
                </a:cubicBezTo>
                <a:cubicBezTo>
                  <a:pt x="382823" y="500865"/>
                  <a:pt x="375832" y="506448"/>
                  <a:pt x="365057" y="506448"/>
                </a:cubicBezTo>
                <a:cubicBezTo>
                  <a:pt x="355845" y="506448"/>
                  <a:pt x="346879" y="501030"/>
                  <a:pt x="338243" y="490274"/>
                </a:cubicBezTo>
                <a:lnTo>
                  <a:pt x="338243" y="504478"/>
                </a:lnTo>
                <a:lnTo>
                  <a:pt x="311758" y="504478"/>
                </a:lnTo>
                <a:close/>
                <a:moveTo>
                  <a:pt x="118338" y="310064"/>
                </a:moveTo>
                <a:lnTo>
                  <a:pt x="209932" y="310064"/>
                </a:lnTo>
                <a:lnTo>
                  <a:pt x="209932" y="337731"/>
                </a:lnTo>
                <a:lnTo>
                  <a:pt x="178359" y="337731"/>
                </a:lnTo>
                <a:lnTo>
                  <a:pt x="178359" y="504472"/>
                </a:lnTo>
                <a:lnTo>
                  <a:pt x="149171" y="504472"/>
                </a:lnTo>
                <a:lnTo>
                  <a:pt x="149171" y="337731"/>
                </a:lnTo>
                <a:lnTo>
                  <a:pt x="118338" y="337731"/>
                </a:lnTo>
                <a:close/>
                <a:moveTo>
                  <a:pt x="303072" y="259688"/>
                </a:moveTo>
                <a:cubicBezTo>
                  <a:pt x="230736" y="259688"/>
                  <a:pt x="176648" y="261658"/>
                  <a:pt x="140891" y="265598"/>
                </a:cubicBezTo>
                <a:cubicBezTo>
                  <a:pt x="129301" y="266911"/>
                  <a:pt x="119273" y="271425"/>
                  <a:pt x="110724" y="279223"/>
                </a:cubicBezTo>
                <a:cubicBezTo>
                  <a:pt x="102175" y="286938"/>
                  <a:pt x="96585" y="296623"/>
                  <a:pt x="93955" y="308195"/>
                </a:cubicBezTo>
                <a:cubicBezTo>
                  <a:pt x="88694" y="331012"/>
                  <a:pt x="86064" y="365156"/>
                  <a:pt x="86064" y="410626"/>
                </a:cubicBezTo>
                <a:cubicBezTo>
                  <a:pt x="86064" y="456835"/>
                  <a:pt x="88694" y="490978"/>
                  <a:pt x="93955" y="513057"/>
                </a:cubicBezTo>
                <a:cubicBezTo>
                  <a:pt x="96585" y="524383"/>
                  <a:pt x="102175" y="533986"/>
                  <a:pt x="110724" y="541866"/>
                </a:cubicBezTo>
                <a:cubicBezTo>
                  <a:pt x="119273" y="549745"/>
                  <a:pt x="129219" y="554341"/>
                  <a:pt x="140480" y="555654"/>
                </a:cubicBezTo>
                <a:cubicBezTo>
                  <a:pt x="176566" y="559594"/>
                  <a:pt x="230736" y="561564"/>
                  <a:pt x="303072" y="561564"/>
                </a:cubicBezTo>
                <a:cubicBezTo>
                  <a:pt x="375491" y="561564"/>
                  <a:pt x="429661" y="559594"/>
                  <a:pt x="465665" y="555654"/>
                </a:cubicBezTo>
                <a:cubicBezTo>
                  <a:pt x="477008" y="554341"/>
                  <a:pt x="486954" y="549745"/>
                  <a:pt x="495503" y="541866"/>
                </a:cubicBezTo>
                <a:cubicBezTo>
                  <a:pt x="504052" y="533986"/>
                  <a:pt x="509642" y="524383"/>
                  <a:pt x="512272" y="513057"/>
                </a:cubicBezTo>
                <a:cubicBezTo>
                  <a:pt x="517533" y="490978"/>
                  <a:pt x="520163" y="456835"/>
                  <a:pt x="520163" y="410626"/>
                </a:cubicBezTo>
                <a:cubicBezTo>
                  <a:pt x="520163" y="364089"/>
                  <a:pt x="517697" y="329945"/>
                  <a:pt x="512683" y="308195"/>
                </a:cubicBezTo>
                <a:cubicBezTo>
                  <a:pt x="510053" y="296623"/>
                  <a:pt x="504381" y="286938"/>
                  <a:pt x="495668" y="279223"/>
                </a:cubicBezTo>
                <a:cubicBezTo>
                  <a:pt x="487037" y="271425"/>
                  <a:pt x="477008" y="266911"/>
                  <a:pt x="465747" y="265598"/>
                </a:cubicBezTo>
                <a:cubicBezTo>
                  <a:pt x="429907" y="261658"/>
                  <a:pt x="375737" y="259688"/>
                  <a:pt x="303072" y="259688"/>
                </a:cubicBezTo>
                <a:close/>
                <a:moveTo>
                  <a:pt x="297145" y="109165"/>
                </a:moveTo>
                <a:cubicBezTo>
                  <a:pt x="305597" y="109165"/>
                  <a:pt x="309782" y="115978"/>
                  <a:pt x="309782" y="129603"/>
                </a:cubicBezTo>
                <a:lnTo>
                  <a:pt x="309782" y="191164"/>
                </a:lnTo>
                <a:cubicBezTo>
                  <a:pt x="309782" y="204543"/>
                  <a:pt x="305597" y="211273"/>
                  <a:pt x="297145" y="211273"/>
                </a:cubicBezTo>
                <a:cubicBezTo>
                  <a:pt x="288775" y="211273"/>
                  <a:pt x="284590" y="204543"/>
                  <a:pt x="284590" y="191164"/>
                </a:cubicBezTo>
                <a:lnTo>
                  <a:pt x="284590" y="129603"/>
                </a:lnTo>
                <a:cubicBezTo>
                  <a:pt x="284590" y="115978"/>
                  <a:pt x="288775" y="109165"/>
                  <a:pt x="297145" y="109165"/>
                </a:cubicBezTo>
                <a:close/>
                <a:moveTo>
                  <a:pt x="357982" y="87493"/>
                </a:moveTo>
                <a:lnTo>
                  <a:pt x="357982" y="202974"/>
                </a:lnTo>
                <a:cubicBezTo>
                  <a:pt x="357982" y="212659"/>
                  <a:pt x="358722" y="219882"/>
                  <a:pt x="360284" y="224642"/>
                </a:cubicBezTo>
                <a:cubicBezTo>
                  <a:pt x="363243" y="231701"/>
                  <a:pt x="368833" y="235230"/>
                  <a:pt x="377299" y="235230"/>
                </a:cubicBezTo>
                <a:cubicBezTo>
                  <a:pt x="386752" y="235230"/>
                  <a:pt x="396863" y="229320"/>
                  <a:pt x="407713" y="217501"/>
                </a:cubicBezTo>
                <a:lnTo>
                  <a:pt x="407713" y="233260"/>
                </a:lnTo>
                <a:lnTo>
                  <a:pt x="434100" y="233260"/>
                </a:lnTo>
                <a:lnTo>
                  <a:pt x="434100" y="87493"/>
                </a:lnTo>
                <a:lnTo>
                  <a:pt x="407713" y="87493"/>
                </a:lnTo>
                <a:lnTo>
                  <a:pt x="407713" y="199034"/>
                </a:lnTo>
                <a:cubicBezTo>
                  <a:pt x="401877" y="207160"/>
                  <a:pt x="396370" y="211182"/>
                  <a:pt x="391109" y="211182"/>
                </a:cubicBezTo>
                <a:cubicBezTo>
                  <a:pt x="387163" y="211182"/>
                  <a:pt x="385026" y="209130"/>
                  <a:pt x="384779" y="204944"/>
                </a:cubicBezTo>
                <a:cubicBezTo>
                  <a:pt x="384533" y="204369"/>
                  <a:pt x="384368" y="201004"/>
                  <a:pt x="384368" y="194684"/>
                </a:cubicBezTo>
                <a:lnTo>
                  <a:pt x="384368" y="87493"/>
                </a:lnTo>
                <a:close/>
                <a:moveTo>
                  <a:pt x="297154" y="85523"/>
                </a:moveTo>
                <a:cubicBezTo>
                  <a:pt x="283755" y="85523"/>
                  <a:pt x="273480" y="90530"/>
                  <a:pt x="266411" y="100461"/>
                </a:cubicBezTo>
                <a:cubicBezTo>
                  <a:pt x="260904" y="108094"/>
                  <a:pt x="258109" y="119503"/>
                  <a:pt x="258109" y="134769"/>
                </a:cubicBezTo>
                <a:lnTo>
                  <a:pt x="258109" y="185984"/>
                </a:lnTo>
                <a:cubicBezTo>
                  <a:pt x="258109" y="201250"/>
                  <a:pt x="260904" y="212659"/>
                  <a:pt x="266411" y="220292"/>
                </a:cubicBezTo>
                <a:cubicBezTo>
                  <a:pt x="273480" y="230223"/>
                  <a:pt x="283755" y="235230"/>
                  <a:pt x="297154" y="235230"/>
                </a:cubicBezTo>
                <a:cubicBezTo>
                  <a:pt x="310059" y="235230"/>
                  <a:pt x="320334" y="230223"/>
                  <a:pt x="327979" y="220292"/>
                </a:cubicBezTo>
                <a:cubicBezTo>
                  <a:pt x="333486" y="213234"/>
                  <a:pt x="336281" y="201743"/>
                  <a:pt x="336281" y="185984"/>
                </a:cubicBezTo>
                <a:lnTo>
                  <a:pt x="336281" y="134769"/>
                </a:lnTo>
                <a:cubicBezTo>
                  <a:pt x="336281" y="119503"/>
                  <a:pt x="333486" y="108094"/>
                  <a:pt x="327979" y="100461"/>
                </a:cubicBezTo>
                <a:cubicBezTo>
                  <a:pt x="320334" y="90530"/>
                  <a:pt x="310059" y="85523"/>
                  <a:pt x="297154" y="85523"/>
                </a:cubicBezTo>
                <a:close/>
                <a:moveTo>
                  <a:pt x="156263" y="37427"/>
                </a:moveTo>
                <a:cubicBezTo>
                  <a:pt x="158400" y="43500"/>
                  <a:pt x="161524" y="52529"/>
                  <a:pt x="165798" y="64594"/>
                </a:cubicBezTo>
                <a:cubicBezTo>
                  <a:pt x="169990" y="76741"/>
                  <a:pt x="173032" y="85770"/>
                  <a:pt x="174840" y="91843"/>
                </a:cubicBezTo>
                <a:cubicBezTo>
                  <a:pt x="184046" y="118846"/>
                  <a:pt x="190129" y="139611"/>
                  <a:pt x="193006" y="154057"/>
                </a:cubicBezTo>
                <a:lnTo>
                  <a:pt x="193006" y="233260"/>
                </a:lnTo>
                <a:lnTo>
                  <a:pt x="222187" y="233260"/>
                </a:lnTo>
                <a:lnTo>
                  <a:pt x="222187" y="154057"/>
                </a:lnTo>
                <a:lnTo>
                  <a:pt x="257698" y="37427"/>
                </a:lnTo>
                <a:lnTo>
                  <a:pt x="228106" y="37427"/>
                </a:lnTo>
                <a:lnTo>
                  <a:pt x="207967" y="114250"/>
                </a:lnTo>
                <a:lnTo>
                  <a:pt x="187088" y="37427"/>
                </a:lnTo>
                <a:close/>
                <a:moveTo>
                  <a:pt x="113683" y="0"/>
                </a:moveTo>
                <a:lnTo>
                  <a:pt x="492544" y="0"/>
                </a:lnTo>
                <a:cubicBezTo>
                  <a:pt x="523862" y="0"/>
                  <a:pt x="550577" y="11081"/>
                  <a:pt x="572854" y="33323"/>
                </a:cubicBezTo>
                <a:cubicBezTo>
                  <a:pt x="595048" y="55484"/>
                  <a:pt x="606227" y="82240"/>
                  <a:pt x="606227" y="113511"/>
                </a:cubicBezTo>
                <a:lnTo>
                  <a:pt x="606227" y="491799"/>
                </a:lnTo>
                <a:cubicBezTo>
                  <a:pt x="606227" y="523070"/>
                  <a:pt x="595048" y="549827"/>
                  <a:pt x="572854" y="571987"/>
                </a:cubicBezTo>
                <a:cubicBezTo>
                  <a:pt x="550577" y="594148"/>
                  <a:pt x="523862" y="605310"/>
                  <a:pt x="492544" y="605310"/>
                </a:cubicBezTo>
                <a:lnTo>
                  <a:pt x="113683" y="605310"/>
                </a:lnTo>
                <a:cubicBezTo>
                  <a:pt x="82365" y="605310"/>
                  <a:pt x="55567" y="594148"/>
                  <a:pt x="33373" y="571987"/>
                </a:cubicBezTo>
                <a:cubicBezTo>
                  <a:pt x="11097" y="549827"/>
                  <a:pt x="0" y="523070"/>
                  <a:pt x="0" y="491799"/>
                </a:cubicBezTo>
                <a:lnTo>
                  <a:pt x="0" y="113511"/>
                </a:lnTo>
                <a:cubicBezTo>
                  <a:pt x="0" y="82240"/>
                  <a:pt x="11097" y="55484"/>
                  <a:pt x="33373" y="33323"/>
                </a:cubicBezTo>
                <a:cubicBezTo>
                  <a:pt x="55567" y="11081"/>
                  <a:pt x="82365" y="0"/>
                  <a:pt x="113683" y="0"/>
                </a:cubicBezTo>
                <a:close/>
              </a:path>
            </a:pathLst>
          </a:custGeom>
          <a:solidFill>
            <a:schemeClr val="bg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5" name="išļíďe">
            <a:extLst>
              <a:ext uri="{FF2B5EF4-FFF2-40B4-BE49-F238E27FC236}">
                <a16:creationId xmlns:a16="http://schemas.microsoft.com/office/drawing/2014/main" id="{1088B078-FA90-4434-9BB8-EFB5E6FBBC2B}"/>
              </a:ext>
            </a:extLst>
          </p:cNvPr>
          <p:cNvSpPr/>
          <p:nvPr/>
        </p:nvSpPr>
        <p:spPr>
          <a:xfrm>
            <a:off x="5948360" y="3483994"/>
            <a:ext cx="417382" cy="416734"/>
          </a:xfrm>
          <a:custGeom>
            <a:avLst/>
            <a:gdLst>
              <a:gd name="T0" fmla="*/ 413 w 413"/>
              <a:gd name="T1" fmla="*/ 43 h 413"/>
              <a:gd name="T2" fmla="*/ 365 w 413"/>
              <a:gd name="T3" fmla="*/ 0 h 413"/>
              <a:gd name="T4" fmla="*/ 48 w 413"/>
              <a:gd name="T5" fmla="*/ 0 h 413"/>
              <a:gd name="T6" fmla="*/ 39 w 413"/>
              <a:gd name="T7" fmla="*/ 1 h 413"/>
              <a:gd name="T8" fmla="*/ 0 w 413"/>
              <a:gd name="T9" fmla="*/ 49 h 413"/>
              <a:gd name="T10" fmla="*/ 0 w 413"/>
              <a:gd name="T11" fmla="*/ 207 h 413"/>
              <a:gd name="T12" fmla="*/ 0 w 413"/>
              <a:gd name="T13" fmla="*/ 365 h 413"/>
              <a:gd name="T14" fmla="*/ 1 w 413"/>
              <a:gd name="T15" fmla="*/ 373 h 413"/>
              <a:gd name="T16" fmla="*/ 47 w 413"/>
              <a:gd name="T17" fmla="*/ 413 h 413"/>
              <a:gd name="T18" fmla="*/ 366 w 413"/>
              <a:gd name="T19" fmla="*/ 413 h 413"/>
              <a:gd name="T20" fmla="*/ 372 w 413"/>
              <a:gd name="T21" fmla="*/ 413 h 413"/>
              <a:gd name="T22" fmla="*/ 413 w 413"/>
              <a:gd name="T23" fmla="*/ 366 h 413"/>
              <a:gd name="T24" fmla="*/ 413 w 413"/>
              <a:gd name="T25" fmla="*/ 47 h 413"/>
              <a:gd name="T26" fmla="*/ 413 w 413"/>
              <a:gd name="T27" fmla="*/ 43 h 413"/>
              <a:gd name="T28" fmla="*/ 207 w 413"/>
              <a:gd name="T29" fmla="*/ 127 h 413"/>
              <a:gd name="T30" fmla="*/ 286 w 413"/>
              <a:gd name="T31" fmla="*/ 207 h 413"/>
              <a:gd name="T32" fmla="*/ 207 w 413"/>
              <a:gd name="T33" fmla="*/ 286 h 413"/>
              <a:gd name="T34" fmla="*/ 127 w 413"/>
              <a:gd name="T35" fmla="*/ 207 h 413"/>
              <a:gd name="T36" fmla="*/ 207 w 413"/>
              <a:gd name="T37" fmla="*/ 127 h 413"/>
              <a:gd name="T38" fmla="*/ 366 w 413"/>
              <a:gd name="T39" fmla="*/ 177 h 413"/>
              <a:gd name="T40" fmla="*/ 366 w 413"/>
              <a:gd name="T41" fmla="*/ 348 h 413"/>
              <a:gd name="T42" fmla="*/ 348 w 413"/>
              <a:gd name="T43" fmla="*/ 366 h 413"/>
              <a:gd name="T44" fmla="*/ 84 w 413"/>
              <a:gd name="T45" fmla="*/ 366 h 413"/>
              <a:gd name="T46" fmla="*/ 64 w 413"/>
              <a:gd name="T47" fmla="*/ 366 h 413"/>
              <a:gd name="T48" fmla="*/ 48 w 413"/>
              <a:gd name="T49" fmla="*/ 349 h 413"/>
              <a:gd name="T50" fmla="*/ 48 w 413"/>
              <a:gd name="T51" fmla="*/ 177 h 413"/>
              <a:gd name="T52" fmla="*/ 48 w 413"/>
              <a:gd name="T53" fmla="*/ 175 h 413"/>
              <a:gd name="T54" fmla="*/ 84 w 413"/>
              <a:gd name="T55" fmla="*/ 175 h 413"/>
              <a:gd name="T56" fmla="*/ 95 w 413"/>
              <a:gd name="T57" fmla="*/ 268 h 413"/>
              <a:gd name="T58" fmla="*/ 145 w 413"/>
              <a:gd name="T59" fmla="*/ 318 h 413"/>
              <a:gd name="T60" fmla="*/ 278 w 413"/>
              <a:gd name="T61" fmla="*/ 312 h 413"/>
              <a:gd name="T62" fmla="*/ 326 w 413"/>
              <a:gd name="T63" fmla="*/ 252 h 413"/>
              <a:gd name="T64" fmla="*/ 330 w 413"/>
              <a:gd name="T65" fmla="*/ 175 h 413"/>
              <a:gd name="T66" fmla="*/ 366 w 413"/>
              <a:gd name="T67" fmla="*/ 175 h 413"/>
              <a:gd name="T68" fmla="*/ 366 w 413"/>
              <a:gd name="T69" fmla="*/ 177 h 413"/>
              <a:gd name="T70" fmla="*/ 366 w 413"/>
              <a:gd name="T71" fmla="*/ 111 h 413"/>
              <a:gd name="T72" fmla="*/ 349 w 413"/>
              <a:gd name="T73" fmla="*/ 127 h 413"/>
              <a:gd name="T74" fmla="*/ 349 w 413"/>
              <a:gd name="T75" fmla="*/ 127 h 413"/>
              <a:gd name="T76" fmla="*/ 326 w 413"/>
              <a:gd name="T77" fmla="*/ 127 h 413"/>
              <a:gd name="T78" fmla="*/ 302 w 413"/>
              <a:gd name="T79" fmla="*/ 127 h 413"/>
              <a:gd name="T80" fmla="*/ 286 w 413"/>
              <a:gd name="T81" fmla="*/ 111 h 413"/>
              <a:gd name="T82" fmla="*/ 286 w 413"/>
              <a:gd name="T83" fmla="*/ 64 h 413"/>
              <a:gd name="T84" fmla="*/ 303 w 413"/>
              <a:gd name="T85" fmla="*/ 48 h 413"/>
              <a:gd name="T86" fmla="*/ 350 w 413"/>
              <a:gd name="T87" fmla="*/ 48 h 413"/>
              <a:gd name="T88" fmla="*/ 366 w 413"/>
              <a:gd name="T89" fmla="*/ 64 h 413"/>
              <a:gd name="T90" fmla="*/ 366 w 413"/>
              <a:gd name="T91" fmla="*/ 111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13" h="413">
                <a:moveTo>
                  <a:pt x="413" y="43"/>
                </a:moveTo>
                <a:cubicBezTo>
                  <a:pt x="411" y="18"/>
                  <a:pt x="390" y="0"/>
                  <a:pt x="365" y="0"/>
                </a:cubicBezTo>
                <a:cubicBezTo>
                  <a:pt x="260" y="0"/>
                  <a:pt x="154" y="0"/>
                  <a:pt x="48" y="0"/>
                </a:cubicBezTo>
                <a:cubicBezTo>
                  <a:pt x="45" y="0"/>
                  <a:pt x="42" y="0"/>
                  <a:pt x="39" y="1"/>
                </a:cubicBezTo>
                <a:cubicBezTo>
                  <a:pt x="16" y="5"/>
                  <a:pt x="0" y="25"/>
                  <a:pt x="0" y="49"/>
                </a:cubicBezTo>
                <a:lnTo>
                  <a:pt x="0" y="207"/>
                </a:lnTo>
                <a:cubicBezTo>
                  <a:pt x="0" y="259"/>
                  <a:pt x="0" y="312"/>
                  <a:pt x="0" y="365"/>
                </a:cubicBezTo>
                <a:cubicBezTo>
                  <a:pt x="0" y="367"/>
                  <a:pt x="0" y="370"/>
                  <a:pt x="1" y="373"/>
                </a:cubicBezTo>
                <a:cubicBezTo>
                  <a:pt x="4" y="396"/>
                  <a:pt x="24" y="413"/>
                  <a:pt x="47" y="413"/>
                </a:cubicBezTo>
                <a:cubicBezTo>
                  <a:pt x="154" y="413"/>
                  <a:pt x="260" y="413"/>
                  <a:pt x="366" y="413"/>
                </a:cubicBezTo>
                <a:cubicBezTo>
                  <a:pt x="368" y="413"/>
                  <a:pt x="370" y="413"/>
                  <a:pt x="372" y="413"/>
                </a:cubicBezTo>
                <a:cubicBezTo>
                  <a:pt x="395" y="410"/>
                  <a:pt x="413" y="390"/>
                  <a:pt x="413" y="366"/>
                </a:cubicBezTo>
                <a:cubicBezTo>
                  <a:pt x="413" y="260"/>
                  <a:pt x="413" y="154"/>
                  <a:pt x="413" y="47"/>
                </a:cubicBezTo>
                <a:cubicBezTo>
                  <a:pt x="413" y="46"/>
                  <a:pt x="413" y="44"/>
                  <a:pt x="413" y="43"/>
                </a:cubicBezTo>
                <a:close/>
                <a:moveTo>
                  <a:pt x="207" y="127"/>
                </a:moveTo>
                <a:cubicBezTo>
                  <a:pt x="251" y="127"/>
                  <a:pt x="286" y="163"/>
                  <a:pt x="286" y="207"/>
                </a:cubicBezTo>
                <a:cubicBezTo>
                  <a:pt x="286" y="251"/>
                  <a:pt x="251" y="286"/>
                  <a:pt x="207" y="286"/>
                </a:cubicBezTo>
                <a:cubicBezTo>
                  <a:pt x="163" y="286"/>
                  <a:pt x="127" y="251"/>
                  <a:pt x="127" y="207"/>
                </a:cubicBezTo>
                <a:cubicBezTo>
                  <a:pt x="127" y="163"/>
                  <a:pt x="163" y="127"/>
                  <a:pt x="207" y="127"/>
                </a:cubicBezTo>
                <a:close/>
                <a:moveTo>
                  <a:pt x="366" y="177"/>
                </a:moveTo>
                <a:lnTo>
                  <a:pt x="366" y="348"/>
                </a:lnTo>
                <a:cubicBezTo>
                  <a:pt x="366" y="359"/>
                  <a:pt x="359" y="366"/>
                  <a:pt x="348" y="366"/>
                </a:cubicBezTo>
                <a:lnTo>
                  <a:pt x="84" y="366"/>
                </a:lnTo>
                <a:cubicBezTo>
                  <a:pt x="77" y="366"/>
                  <a:pt x="71" y="366"/>
                  <a:pt x="64" y="366"/>
                </a:cubicBezTo>
                <a:cubicBezTo>
                  <a:pt x="55" y="366"/>
                  <a:pt x="48" y="359"/>
                  <a:pt x="48" y="349"/>
                </a:cubicBezTo>
                <a:cubicBezTo>
                  <a:pt x="48" y="292"/>
                  <a:pt x="48" y="234"/>
                  <a:pt x="48" y="177"/>
                </a:cubicBezTo>
                <a:lnTo>
                  <a:pt x="48" y="175"/>
                </a:lnTo>
                <a:lnTo>
                  <a:pt x="84" y="175"/>
                </a:lnTo>
                <a:cubicBezTo>
                  <a:pt x="76" y="207"/>
                  <a:pt x="79" y="238"/>
                  <a:pt x="95" y="268"/>
                </a:cubicBezTo>
                <a:cubicBezTo>
                  <a:pt x="107" y="289"/>
                  <a:pt x="123" y="306"/>
                  <a:pt x="145" y="318"/>
                </a:cubicBezTo>
                <a:cubicBezTo>
                  <a:pt x="186" y="341"/>
                  <a:pt x="238" y="339"/>
                  <a:pt x="278" y="312"/>
                </a:cubicBezTo>
                <a:cubicBezTo>
                  <a:pt x="300" y="297"/>
                  <a:pt x="316" y="277"/>
                  <a:pt x="326" y="252"/>
                </a:cubicBezTo>
                <a:cubicBezTo>
                  <a:pt x="335" y="227"/>
                  <a:pt x="336" y="201"/>
                  <a:pt x="330" y="175"/>
                </a:cubicBezTo>
                <a:lnTo>
                  <a:pt x="366" y="175"/>
                </a:lnTo>
                <a:cubicBezTo>
                  <a:pt x="366" y="176"/>
                  <a:pt x="366" y="176"/>
                  <a:pt x="366" y="177"/>
                </a:cubicBezTo>
                <a:close/>
                <a:moveTo>
                  <a:pt x="366" y="111"/>
                </a:moveTo>
                <a:cubicBezTo>
                  <a:pt x="366" y="120"/>
                  <a:pt x="359" y="127"/>
                  <a:pt x="349" y="127"/>
                </a:cubicBezTo>
                <a:lnTo>
                  <a:pt x="349" y="127"/>
                </a:lnTo>
                <a:lnTo>
                  <a:pt x="326" y="127"/>
                </a:lnTo>
                <a:cubicBezTo>
                  <a:pt x="318" y="127"/>
                  <a:pt x="310" y="127"/>
                  <a:pt x="302" y="127"/>
                </a:cubicBezTo>
                <a:cubicBezTo>
                  <a:pt x="293" y="127"/>
                  <a:pt x="286" y="120"/>
                  <a:pt x="286" y="111"/>
                </a:cubicBezTo>
                <a:cubicBezTo>
                  <a:pt x="286" y="95"/>
                  <a:pt x="286" y="80"/>
                  <a:pt x="286" y="64"/>
                </a:cubicBezTo>
                <a:cubicBezTo>
                  <a:pt x="286" y="54"/>
                  <a:pt x="293" y="48"/>
                  <a:pt x="303" y="48"/>
                </a:cubicBezTo>
                <a:cubicBezTo>
                  <a:pt x="318" y="48"/>
                  <a:pt x="334" y="48"/>
                  <a:pt x="350" y="48"/>
                </a:cubicBezTo>
                <a:cubicBezTo>
                  <a:pt x="359" y="48"/>
                  <a:pt x="366" y="55"/>
                  <a:pt x="366" y="64"/>
                </a:cubicBezTo>
                <a:cubicBezTo>
                  <a:pt x="366" y="80"/>
                  <a:pt x="366" y="95"/>
                  <a:pt x="366" y="111"/>
                </a:cubicBezTo>
                <a:close/>
              </a:path>
            </a:pathLst>
          </a:custGeom>
          <a:solidFill>
            <a:schemeClr val="bg1"/>
          </a:solidFill>
          <a:ln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 sz="2000" i="1" u="sng" dirty="0">
              <a:cs typeface="+mn-ea"/>
              <a:sym typeface="+mn-lt"/>
            </a:endParaRPr>
          </a:p>
        </p:txBody>
      </p:sp>
      <p:sp>
        <p:nvSpPr>
          <p:cNvPr id="38" name="íṩļîḋé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1108028" y="2223545"/>
            <a:ext cx="1878583" cy="404868"/>
          </a:xfrm>
          <a:prstGeom prst="rect">
            <a:avLst/>
          </a:prstGeom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algn="ctr">
              <a:defRPr i="1" u="sng"/>
            </a:lvl1pPr>
          </a:lstStyle>
          <a:p>
            <a:r>
              <a:rPr lang="en-US" altLang="zh-CN" dirty="0">
                <a:cs typeface="+mn-ea"/>
                <a:sym typeface="+mn-lt"/>
              </a:rPr>
              <a:t>01.Text here</a:t>
            </a:r>
            <a:endParaRPr lang="id-ID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866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0" b="-36504"/>
          <a:stretch/>
        </p:blipFill>
        <p:spPr>
          <a:xfrm>
            <a:off x="608372" y="4998579"/>
            <a:ext cx="11182372" cy="220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88" y="414031"/>
            <a:ext cx="3576831" cy="577464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2" y="762000"/>
            <a:ext cx="6318000" cy="46177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28DEAA5-3DC5-4E09-848F-A84A4FF4B41D}"/>
              </a:ext>
            </a:extLst>
          </p:cNvPr>
          <p:cNvSpPr/>
          <p:nvPr/>
        </p:nvSpPr>
        <p:spPr>
          <a:xfrm>
            <a:off x="2391547" y="2988169"/>
            <a:ext cx="2690690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7FD46BA-71F6-4248-A3A0-BAAC91D1A1D5}"/>
              </a:ext>
            </a:extLst>
          </p:cNvPr>
          <p:cNvSpPr txBox="1"/>
          <p:nvPr/>
        </p:nvSpPr>
        <p:spPr>
          <a:xfrm>
            <a:off x="2168873" y="1977913"/>
            <a:ext cx="339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Title text</a:t>
            </a:r>
            <a:endParaRPr lang="zh-CN" altLang="en-US" sz="5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552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50137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 descr="图片包含 文字&#10;&#10;自动生成的说明">
            <a:extLst>
              <a:ext uri="{FF2B5EF4-FFF2-40B4-BE49-F238E27FC236}">
                <a16:creationId xmlns:a16="http://schemas.microsoft.com/office/drawing/2014/main" id="{38EEC3F7-2202-4281-9872-0F33CF07635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7413" y="1759388"/>
            <a:ext cx="5627707" cy="438090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00B1365-2473-415A-86FB-A6D985AFF5C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992" y="1723379"/>
            <a:ext cx="4966981" cy="4966981"/>
          </a:xfrm>
          <a:prstGeom prst="rect">
            <a:avLst/>
          </a:prstGeom>
        </p:spPr>
      </p:pic>
      <p:sp>
        <p:nvSpPr>
          <p:cNvPr id="10" name="îṣ1îḋè">
            <a:extLst>
              <a:ext uri="{FF2B5EF4-FFF2-40B4-BE49-F238E27FC236}">
                <a16:creationId xmlns:a16="http://schemas.microsoft.com/office/drawing/2014/main" id="{B78DD3BD-455A-45CB-B735-AAB5D674A664}"/>
              </a:ext>
            </a:extLst>
          </p:cNvPr>
          <p:cNvSpPr txBox="1"/>
          <p:nvPr/>
        </p:nvSpPr>
        <p:spPr>
          <a:xfrm>
            <a:off x="3165130" y="3331379"/>
            <a:ext cx="3936862" cy="20770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210000"/>
              </a:lnSpc>
              <a:buSzPct val="25000"/>
            </a:pPr>
            <a:r>
              <a:rPr lang="en-US" sz="1600" dirty="0">
                <a:cs typeface="+mn-ea"/>
                <a:sym typeface="+mn-lt"/>
              </a:rPr>
              <a:t>Theme color makes PPT more convenient to </a:t>
            </a:r>
            <a:r>
              <a:rPr lang="en-US" sz="1600" dirty="0" err="1">
                <a:cs typeface="+mn-ea"/>
                <a:sym typeface="+mn-lt"/>
              </a:rPr>
              <a:t>change.Adjust</a:t>
            </a:r>
            <a:r>
              <a:rPr lang="en-US" sz="1600" dirty="0">
                <a:cs typeface="+mn-ea"/>
                <a:sym typeface="+mn-lt"/>
              </a:rPr>
              <a:t> the spacing to adapt to Chinese typesetting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586FEE2-A5CA-40DC-8EF1-503A4778524A}"/>
              </a:ext>
            </a:extLst>
          </p:cNvPr>
          <p:cNvSpPr txBox="1"/>
          <p:nvPr/>
        </p:nvSpPr>
        <p:spPr>
          <a:xfrm>
            <a:off x="3043162" y="2633622"/>
            <a:ext cx="337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9820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54084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9323F70-C48B-428F-9185-CC6BA9BE2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524" y="1532985"/>
            <a:ext cx="5147804" cy="5147804"/>
          </a:xfrm>
          <a:prstGeom prst="rect">
            <a:avLst/>
          </a:prstGeom>
        </p:spPr>
      </p:pic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37D5158D-E5B2-4D97-87B3-BF95E57A50A7}"/>
              </a:ext>
            </a:extLst>
          </p:cNvPr>
          <p:cNvCxnSpPr/>
          <p:nvPr/>
        </p:nvCxnSpPr>
        <p:spPr>
          <a:xfrm>
            <a:off x="6927358" y="3832418"/>
            <a:ext cx="3588871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íŝľïḋe">
            <a:extLst>
              <a:ext uri="{FF2B5EF4-FFF2-40B4-BE49-F238E27FC236}">
                <a16:creationId xmlns:a16="http://schemas.microsoft.com/office/drawing/2014/main" id="{37A9E973-885D-49C2-AB4D-7930AAB596C5}"/>
              </a:ext>
            </a:extLst>
          </p:cNvPr>
          <p:cNvSpPr/>
          <p:nvPr/>
        </p:nvSpPr>
        <p:spPr>
          <a:xfrm>
            <a:off x="6927358" y="1907317"/>
            <a:ext cx="242620" cy="242620"/>
          </a:xfrm>
          <a:prstGeom prst="ellipse">
            <a:avLst/>
          </a:prstGeom>
          <a:solidFill>
            <a:srgbClr val="27BD8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7" name="is1ïde">
            <a:extLst>
              <a:ext uri="{FF2B5EF4-FFF2-40B4-BE49-F238E27FC236}">
                <a16:creationId xmlns:a16="http://schemas.microsoft.com/office/drawing/2014/main" id="{303768AC-3D0C-4A22-BB20-2CA82CA4DDD7}"/>
              </a:ext>
            </a:extLst>
          </p:cNvPr>
          <p:cNvSpPr txBox="1"/>
          <p:nvPr/>
        </p:nvSpPr>
        <p:spPr>
          <a:xfrm flipH="1">
            <a:off x="7250710" y="1719765"/>
            <a:ext cx="3305388" cy="6177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44" name="ïşļïḍè">
            <a:extLst>
              <a:ext uri="{FF2B5EF4-FFF2-40B4-BE49-F238E27FC236}">
                <a16:creationId xmlns:a16="http://schemas.microsoft.com/office/drawing/2014/main" id="{8707E02A-C547-4230-A8F5-79719A454DB3}"/>
              </a:ext>
            </a:extLst>
          </p:cNvPr>
          <p:cNvSpPr/>
          <p:nvPr/>
        </p:nvSpPr>
        <p:spPr>
          <a:xfrm>
            <a:off x="6927358" y="2531649"/>
            <a:ext cx="242620" cy="242620"/>
          </a:xfrm>
          <a:prstGeom prst="ellipse">
            <a:avLst/>
          </a:prstGeom>
          <a:solidFill>
            <a:srgbClr val="27BD8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5" name="î$ľide">
            <a:extLst>
              <a:ext uri="{FF2B5EF4-FFF2-40B4-BE49-F238E27FC236}">
                <a16:creationId xmlns:a16="http://schemas.microsoft.com/office/drawing/2014/main" id="{303768AC-3D0C-4A22-BB20-2CA82CA4DDD7}"/>
              </a:ext>
            </a:extLst>
          </p:cNvPr>
          <p:cNvSpPr txBox="1"/>
          <p:nvPr/>
        </p:nvSpPr>
        <p:spPr>
          <a:xfrm flipH="1">
            <a:off x="7250710" y="2344097"/>
            <a:ext cx="3305388" cy="6177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42" name="iṧḷîdè">
            <a:extLst>
              <a:ext uri="{FF2B5EF4-FFF2-40B4-BE49-F238E27FC236}">
                <a16:creationId xmlns:a16="http://schemas.microsoft.com/office/drawing/2014/main" id="{5A7C49CD-5293-411B-904B-2BCE81FD1923}"/>
              </a:ext>
            </a:extLst>
          </p:cNvPr>
          <p:cNvSpPr/>
          <p:nvPr/>
        </p:nvSpPr>
        <p:spPr>
          <a:xfrm>
            <a:off x="6927358" y="3155981"/>
            <a:ext cx="242620" cy="242620"/>
          </a:xfrm>
          <a:prstGeom prst="ellipse">
            <a:avLst/>
          </a:prstGeom>
          <a:solidFill>
            <a:srgbClr val="27BD8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3" name="ïṣļiďè">
            <a:extLst>
              <a:ext uri="{FF2B5EF4-FFF2-40B4-BE49-F238E27FC236}">
                <a16:creationId xmlns:a16="http://schemas.microsoft.com/office/drawing/2014/main" id="{303768AC-3D0C-4A22-BB20-2CA82CA4DDD7}"/>
              </a:ext>
            </a:extLst>
          </p:cNvPr>
          <p:cNvSpPr txBox="1"/>
          <p:nvPr/>
        </p:nvSpPr>
        <p:spPr>
          <a:xfrm flipH="1">
            <a:off x="7250710" y="2968429"/>
            <a:ext cx="3305388" cy="6177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40" name="iş1îdê">
            <a:extLst>
              <a:ext uri="{FF2B5EF4-FFF2-40B4-BE49-F238E27FC236}">
                <a16:creationId xmlns:a16="http://schemas.microsoft.com/office/drawing/2014/main" id="{14D2A572-CA53-4C18-A650-9370D356EC79}"/>
              </a:ext>
            </a:extLst>
          </p:cNvPr>
          <p:cNvSpPr/>
          <p:nvPr/>
        </p:nvSpPr>
        <p:spPr>
          <a:xfrm>
            <a:off x="6927358" y="4266234"/>
            <a:ext cx="242620" cy="242620"/>
          </a:xfrm>
          <a:prstGeom prst="ellipse">
            <a:avLst/>
          </a:prstGeom>
          <a:solidFill>
            <a:srgbClr val="FFA52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41" name="ïṥḷîḓé">
            <a:extLst>
              <a:ext uri="{FF2B5EF4-FFF2-40B4-BE49-F238E27FC236}">
                <a16:creationId xmlns:a16="http://schemas.microsoft.com/office/drawing/2014/main" id="{303768AC-3D0C-4A22-BB20-2CA82CA4DDD7}"/>
              </a:ext>
            </a:extLst>
          </p:cNvPr>
          <p:cNvSpPr txBox="1"/>
          <p:nvPr/>
        </p:nvSpPr>
        <p:spPr>
          <a:xfrm flipH="1">
            <a:off x="7250710" y="4078682"/>
            <a:ext cx="3305388" cy="6177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8" name="iSliḋé">
            <a:extLst>
              <a:ext uri="{FF2B5EF4-FFF2-40B4-BE49-F238E27FC236}">
                <a16:creationId xmlns:a16="http://schemas.microsoft.com/office/drawing/2014/main" id="{9FD2316A-59B6-489D-887C-503F7BCCB90D}"/>
              </a:ext>
            </a:extLst>
          </p:cNvPr>
          <p:cNvSpPr/>
          <p:nvPr/>
        </p:nvSpPr>
        <p:spPr>
          <a:xfrm>
            <a:off x="6927358" y="4890566"/>
            <a:ext cx="242620" cy="242620"/>
          </a:xfrm>
          <a:prstGeom prst="ellipse">
            <a:avLst/>
          </a:prstGeom>
          <a:solidFill>
            <a:srgbClr val="FFA52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9" name="ï$ļíḑè">
            <a:extLst>
              <a:ext uri="{FF2B5EF4-FFF2-40B4-BE49-F238E27FC236}">
                <a16:creationId xmlns:a16="http://schemas.microsoft.com/office/drawing/2014/main" id="{303768AC-3D0C-4A22-BB20-2CA82CA4DDD7}"/>
              </a:ext>
            </a:extLst>
          </p:cNvPr>
          <p:cNvSpPr txBox="1"/>
          <p:nvPr/>
        </p:nvSpPr>
        <p:spPr>
          <a:xfrm flipH="1">
            <a:off x="7250710" y="4703014"/>
            <a:ext cx="3305388" cy="6177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  <p:sp>
        <p:nvSpPr>
          <p:cNvPr id="36" name="íṣḻîďè">
            <a:extLst>
              <a:ext uri="{FF2B5EF4-FFF2-40B4-BE49-F238E27FC236}">
                <a16:creationId xmlns:a16="http://schemas.microsoft.com/office/drawing/2014/main" id="{F7A68860-5780-4507-81B5-CBA1CB244B95}"/>
              </a:ext>
            </a:extLst>
          </p:cNvPr>
          <p:cNvSpPr/>
          <p:nvPr/>
        </p:nvSpPr>
        <p:spPr>
          <a:xfrm>
            <a:off x="6927358" y="5514898"/>
            <a:ext cx="242620" cy="242620"/>
          </a:xfrm>
          <a:prstGeom prst="ellipse">
            <a:avLst/>
          </a:prstGeom>
          <a:solidFill>
            <a:srgbClr val="FFA52A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37" name="îš1iďè">
            <a:extLst>
              <a:ext uri="{FF2B5EF4-FFF2-40B4-BE49-F238E27FC236}">
                <a16:creationId xmlns:a16="http://schemas.microsoft.com/office/drawing/2014/main" id="{303768AC-3D0C-4A22-BB20-2CA82CA4DDD7}"/>
              </a:ext>
            </a:extLst>
          </p:cNvPr>
          <p:cNvSpPr txBox="1"/>
          <p:nvPr/>
        </p:nvSpPr>
        <p:spPr>
          <a:xfrm flipH="1">
            <a:off x="7250710" y="5327346"/>
            <a:ext cx="3305388" cy="617725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Copy paste fonts. Choose the only option to retain text.</a:t>
            </a:r>
          </a:p>
        </p:txBody>
      </p:sp>
    </p:spTree>
    <p:extLst>
      <p:ext uri="{BB962C8B-B14F-4D97-AF65-F5344CB8AC3E}">
        <p14:creationId xmlns:p14="http://schemas.microsoft.com/office/powerpoint/2010/main" val="22407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44" grpId="0" animBg="1"/>
      <p:bldP spid="45" grpId="0"/>
      <p:bldP spid="42" grpId="0" animBg="1"/>
      <p:bldP spid="43" grpId="0"/>
      <p:bldP spid="40" grpId="0" animBg="1"/>
      <p:bldP spid="41" grpId="0"/>
      <p:bldP spid="38" grpId="0" animBg="1"/>
      <p:bldP spid="39" grpId="0"/>
      <p:bldP spid="36" grpId="0" animBg="1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22709" y="1127494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F6C6AA0-A060-4EB9-9A48-A61DD8C041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886" y="729213"/>
            <a:ext cx="3619312" cy="5494092"/>
          </a:xfrm>
          <a:prstGeom prst="rect">
            <a:avLst/>
          </a:prstGeom>
        </p:spPr>
      </p:pic>
      <p:sp>
        <p:nvSpPr>
          <p:cNvPr id="8" name="îṣ1îḋè">
            <a:extLst>
              <a:ext uri="{FF2B5EF4-FFF2-40B4-BE49-F238E27FC236}">
                <a16:creationId xmlns:a16="http://schemas.microsoft.com/office/drawing/2014/main" id="{F313861A-B2DC-4141-9DB8-4303D11D050E}"/>
              </a:ext>
            </a:extLst>
          </p:cNvPr>
          <p:cNvSpPr txBox="1"/>
          <p:nvPr/>
        </p:nvSpPr>
        <p:spPr>
          <a:xfrm>
            <a:off x="8276789" y="2806062"/>
            <a:ext cx="1756801" cy="20770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210000"/>
              </a:lnSpc>
              <a:buSzPct val="25000"/>
            </a:pPr>
            <a:r>
              <a:rPr lang="en-US" sz="1200" dirty="0">
                <a:cs typeface="+mn-ea"/>
                <a:sym typeface="+mn-lt"/>
              </a:rPr>
              <a:t>Theme color makes PPT more convenient to </a:t>
            </a:r>
            <a:r>
              <a:rPr lang="en-US" sz="1200" dirty="0" err="1">
                <a:cs typeface="+mn-ea"/>
                <a:sym typeface="+mn-lt"/>
              </a:rPr>
              <a:t>change.Adjust</a:t>
            </a:r>
            <a:r>
              <a:rPr lang="en-US" sz="1200" dirty="0"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11" name="iŝľïḑè">
            <a:extLst>
              <a:ext uri="{FF2B5EF4-FFF2-40B4-BE49-F238E27FC236}">
                <a16:creationId xmlns:a16="http://schemas.microsoft.com/office/drawing/2014/main" id="{A57949BF-61AA-4C8D-A582-859C4C6064DC}"/>
              </a:ext>
            </a:extLst>
          </p:cNvPr>
          <p:cNvSpPr/>
          <p:nvPr/>
        </p:nvSpPr>
        <p:spPr bwMode="auto">
          <a:xfrm>
            <a:off x="929562" y="2418176"/>
            <a:ext cx="6101154" cy="2746753"/>
          </a:xfrm>
          <a:custGeom>
            <a:avLst/>
            <a:gdLst>
              <a:gd name="T0" fmla="*/ 15472 w 16326"/>
              <a:gd name="T1" fmla="*/ 1370 h 7349"/>
              <a:gd name="T2" fmla="*/ 14687 w 16326"/>
              <a:gd name="T3" fmla="*/ 2460 h 7349"/>
              <a:gd name="T4" fmla="*/ 13791 w 16326"/>
              <a:gd name="T5" fmla="*/ 3442 h 7349"/>
              <a:gd name="T6" fmla="*/ 12787 w 16326"/>
              <a:gd name="T7" fmla="*/ 4315 h 7349"/>
              <a:gd name="T8" fmla="*/ 11678 w 16326"/>
              <a:gd name="T9" fmla="*/ 5074 h 7349"/>
              <a:gd name="T10" fmla="*/ 10687 w 16326"/>
              <a:gd name="T11" fmla="*/ 5615 h 7349"/>
              <a:gd name="T12" fmla="*/ 9629 w 16326"/>
              <a:gd name="T13" fmla="*/ 6078 h 7349"/>
              <a:gd name="T14" fmla="*/ 8507 w 16326"/>
              <a:gd name="T15" fmla="*/ 6461 h 7349"/>
              <a:gd name="T16" fmla="*/ 7323 w 16326"/>
              <a:gd name="T17" fmla="*/ 6764 h 7349"/>
              <a:gd name="T18" fmla="*/ 5745 w 16326"/>
              <a:gd name="T19" fmla="*/ 7032 h 7349"/>
              <a:gd name="T20" fmla="*/ 3859 w 16326"/>
              <a:gd name="T21" fmla="*/ 7172 h 7349"/>
              <a:gd name="T22" fmla="*/ 2296 w 16326"/>
              <a:gd name="T23" fmla="*/ 7156 h 7349"/>
              <a:gd name="T24" fmla="*/ 1184 w 16326"/>
              <a:gd name="T25" fmla="*/ 7069 h 7349"/>
              <a:gd name="T26" fmla="*/ 625 w 16326"/>
              <a:gd name="T27" fmla="*/ 6982 h 7349"/>
              <a:gd name="T28" fmla="*/ 594 w 16326"/>
              <a:gd name="T29" fmla="*/ 6886 h 7349"/>
              <a:gd name="T30" fmla="*/ 536 w 16326"/>
              <a:gd name="T31" fmla="*/ 6806 h 7349"/>
              <a:gd name="T32" fmla="*/ 456 w 16326"/>
              <a:gd name="T33" fmla="*/ 6748 h 7349"/>
              <a:gd name="T34" fmla="*/ 360 w 16326"/>
              <a:gd name="T35" fmla="*/ 6718 h 7349"/>
              <a:gd name="T36" fmla="*/ 251 w 16326"/>
              <a:gd name="T37" fmla="*/ 6721 h 7349"/>
              <a:gd name="T38" fmla="*/ 151 w 16326"/>
              <a:gd name="T39" fmla="*/ 6760 h 7349"/>
              <a:gd name="T40" fmla="*/ 71 w 16326"/>
              <a:gd name="T41" fmla="*/ 6830 h 7349"/>
              <a:gd name="T42" fmla="*/ 19 w 16326"/>
              <a:gd name="T43" fmla="*/ 6921 h 7349"/>
              <a:gd name="T44" fmla="*/ 0 w 16326"/>
              <a:gd name="T45" fmla="*/ 7030 h 7349"/>
              <a:gd name="T46" fmla="*/ 19 w 16326"/>
              <a:gd name="T47" fmla="*/ 7138 h 7349"/>
              <a:gd name="T48" fmla="*/ 71 w 16326"/>
              <a:gd name="T49" fmla="*/ 7231 h 7349"/>
              <a:gd name="T50" fmla="*/ 151 w 16326"/>
              <a:gd name="T51" fmla="*/ 7299 h 7349"/>
              <a:gd name="T52" fmla="*/ 251 w 16326"/>
              <a:gd name="T53" fmla="*/ 7338 h 7349"/>
              <a:gd name="T54" fmla="*/ 384 w 16326"/>
              <a:gd name="T55" fmla="*/ 7337 h 7349"/>
              <a:gd name="T56" fmla="*/ 520 w 16326"/>
              <a:gd name="T57" fmla="*/ 7267 h 7349"/>
              <a:gd name="T58" fmla="*/ 629 w 16326"/>
              <a:gd name="T59" fmla="*/ 7167 h 7349"/>
              <a:gd name="T60" fmla="*/ 1409 w 16326"/>
              <a:gd name="T61" fmla="*/ 7262 h 7349"/>
              <a:gd name="T62" fmla="*/ 2360 w 16326"/>
              <a:gd name="T63" fmla="*/ 7329 h 7349"/>
              <a:gd name="T64" fmla="*/ 3294 w 16326"/>
              <a:gd name="T65" fmla="*/ 7349 h 7349"/>
              <a:gd name="T66" fmla="*/ 4558 w 16326"/>
              <a:gd name="T67" fmla="*/ 7310 h 7349"/>
              <a:gd name="T68" fmla="*/ 5300 w 16326"/>
              <a:gd name="T69" fmla="*/ 7251 h 7349"/>
              <a:gd name="T70" fmla="*/ 6074 w 16326"/>
              <a:gd name="T71" fmla="*/ 7158 h 7349"/>
              <a:gd name="T72" fmla="*/ 7003 w 16326"/>
              <a:gd name="T73" fmla="*/ 7002 h 7349"/>
              <a:gd name="T74" fmla="*/ 8218 w 16326"/>
              <a:gd name="T75" fmla="*/ 6718 h 7349"/>
              <a:gd name="T76" fmla="*/ 9372 w 16326"/>
              <a:gd name="T77" fmla="*/ 6354 h 7349"/>
              <a:gd name="T78" fmla="*/ 10463 w 16326"/>
              <a:gd name="T79" fmla="*/ 5909 h 7349"/>
              <a:gd name="T80" fmla="*/ 11485 w 16326"/>
              <a:gd name="T81" fmla="*/ 5385 h 7349"/>
              <a:gd name="T82" fmla="*/ 12580 w 16326"/>
              <a:gd name="T83" fmla="*/ 4681 h 7349"/>
              <a:gd name="T84" fmla="*/ 13630 w 16326"/>
              <a:gd name="T85" fmla="*/ 3828 h 7349"/>
              <a:gd name="T86" fmla="*/ 14572 w 16326"/>
              <a:gd name="T87" fmla="*/ 2861 h 7349"/>
              <a:gd name="T88" fmla="*/ 15402 w 16326"/>
              <a:gd name="T89" fmla="*/ 1786 h 7349"/>
              <a:gd name="T90" fmla="*/ 16248 w 16326"/>
              <a:gd name="T91" fmla="*/ 1047 h 7349"/>
              <a:gd name="T92" fmla="*/ 246 w 16326"/>
              <a:gd name="T93" fmla="*/ 7157 h 7349"/>
              <a:gd name="T94" fmla="*/ 181 w 16326"/>
              <a:gd name="T95" fmla="*/ 7086 h 7349"/>
              <a:gd name="T96" fmla="*/ 177 w 16326"/>
              <a:gd name="T97" fmla="*/ 6987 h 7349"/>
              <a:gd name="T98" fmla="*/ 234 w 16326"/>
              <a:gd name="T99" fmla="*/ 6909 h 7349"/>
              <a:gd name="T100" fmla="*/ 330 w 16326"/>
              <a:gd name="T101" fmla="*/ 6885 h 7349"/>
              <a:gd name="T102" fmla="*/ 417 w 16326"/>
              <a:gd name="T103" fmla="*/ 6927 h 7349"/>
              <a:gd name="T104" fmla="*/ 459 w 16326"/>
              <a:gd name="T105" fmla="*/ 7015 h 7349"/>
              <a:gd name="T106" fmla="*/ 436 w 16326"/>
              <a:gd name="T107" fmla="*/ 7111 h 7349"/>
              <a:gd name="T108" fmla="*/ 358 w 16326"/>
              <a:gd name="T109" fmla="*/ 7168 h 73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326" h="7349">
                <a:moveTo>
                  <a:pt x="16326" y="0"/>
                </a:moveTo>
                <a:lnTo>
                  <a:pt x="15522" y="676"/>
                </a:lnTo>
                <a:lnTo>
                  <a:pt x="15871" y="700"/>
                </a:lnTo>
                <a:lnTo>
                  <a:pt x="15775" y="870"/>
                </a:lnTo>
                <a:lnTo>
                  <a:pt x="15676" y="1039"/>
                </a:lnTo>
                <a:lnTo>
                  <a:pt x="15575" y="1206"/>
                </a:lnTo>
                <a:lnTo>
                  <a:pt x="15472" y="1370"/>
                </a:lnTo>
                <a:lnTo>
                  <a:pt x="15367" y="1532"/>
                </a:lnTo>
                <a:lnTo>
                  <a:pt x="15260" y="1692"/>
                </a:lnTo>
                <a:lnTo>
                  <a:pt x="15150" y="1850"/>
                </a:lnTo>
                <a:lnTo>
                  <a:pt x="15037" y="2006"/>
                </a:lnTo>
                <a:lnTo>
                  <a:pt x="14923" y="2159"/>
                </a:lnTo>
                <a:lnTo>
                  <a:pt x="14806" y="2310"/>
                </a:lnTo>
                <a:lnTo>
                  <a:pt x="14687" y="2460"/>
                </a:lnTo>
                <a:lnTo>
                  <a:pt x="14566" y="2607"/>
                </a:lnTo>
                <a:lnTo>
                  <a:pt x="14442" y="2752"/>
                </a:lnTo>
                <a:lnTo>
                  <a:pt x="14317" y="2894"/>
                </a:lnTo>
                <a:lnTo>
                  <a:pt x="14188" y="3035"/>
                </a:lnTo>
                <a:lnTo>
                  <a:pt x="14059" y="3172"/>
                </a:lnTo>
                <a:lnTo>
                  <a:pt x="13926" y="3308"/>
                </a:lnTo>
                <a:lnTo>
                  <a:pt x="13791" y="3442"/>
                </a:lnTo>
                <a:lnTo>
                  <a:pt x="13655" y="3573"/>
                </a:lnTo>
                <a:lnTo>
                  <a:pt x="13516" y="3703"/>
                </a:lnTo>
                <a:lnTo>
                  <a:pt x="13374" y="3830"/>
                </a:lnTo>
                <a:lnTo>
                  <a:pt x="13231" y="3955"/>
                </a:lnTo>
                <a:lnTo>
                  <a:pt x="13085" y="4077"/>
                </a:lnTo>
                <a:lnTo>
                  <a:pt x="12937" y="4197"/>
                </a:lnTo>
                <a:lnTo>
                  <a:pt x="12787" y="4315"/>
                </a:lnTo>
                <a:lnTo>
                  <a:pt x="12635" y="4431"/>
                </a:lnTo>
                <a:lnTo>
                  <a:pt x="12481" y="4544"/>
                </a:lnTo>
                <a:lnTo>
                  <a:pt x="12325" y="4654"/>
                </a:lnTo>
                <a:lnTo>
                  <a:pt x="12166" y="4763"/>
                </a:lnTo>
                <a:lnTo>
                  <a:pt x="12006" y="4869"/>
                </a:lnTo>
                <a:lnTo>
                  <a:pt x="11842" y="4973"/>
                </a:lnTo>
                <a:lnTo>
                  <a:pt x="11678" y="5074"/>
                </a:lnTo>
                <a:lnTo>
                  <a:pt x="11540" y="5157"/>
                </a:lnTo>
                <a:lnTo>
                  <a:pt x="11402" y="5237"/>
                </a:lnTo>
                <a:lnTo>
                  <a:pt x="11262" y="5315"/>
                </a:lnTo>
                <a:lnTo>
                  <a:pt x="11120" y="5393"/>
                </a:lnTo>
                <a:lnTo>
                  <a:pt x="10977" y="5468"/>
                </a:lnTo>
                <a:lnTo>
                  <a:pt x="10833" y="5543"/>
                </a:lnTo>
                <a:lnTo>
                  <a:pt x="10687" y="5615"/>
                </a:lnTo>
                <a:lnTo>
                  <a:pt x="10540" y="5686"/>
                </a:lnTo>
                <a:lnTo>
                  <a:pt x="10391" y="5755"/>
                </a:lnTo>
                <a:lnTo>
                  <a:pt x="10243" y="5822"/>
                </a:lnTo>
                <a:lnTo>
                  <a:pt x="10090" y="5889"/>
                </a:lnTo>
                <a:lnTo>
                  <a:pt x="9938" y="5953"/>
                </a:lnTo>
                <a:lnTo>
                  <a:pt x="9784" y="6016"/>
                </a:lnTo>
                <a:lnTo>
                  <a:pt x="9629" y="6078"/>
                </a:lnTo>
                <a:lnTo>
                  <a:pt x="9473" y="6137"/>
                </a:lnTo>
                <a:lnTo>
                  <a:pt x="9315" y="6195"/>
                </a:lnTo>
                <a:lnTo>
                  <a:pt x="9156" y="6252"/>
                </a:lnTo>
                <a:lnTo>
                  <a:pt x="8996" y="6306"/>
                </a:lnTo>
                <a:lnTo>
                  <a:pt x="8834" y="6359"/>
                </a:lnTo>
                <a:lnTo>
                  <a:pt x="8671" y="6411"/>
                </a:lnTo>
                <a:lnTo>
                  <a:pt x="8507" y="6461"/>
                </a:lnTo>
                <a:lnTo>
                  <a:pt x="8342" y="6509"/>
                </a:lnTo>
                <a:lnTo>
                  <a:pt x="8174" y="6556"/>
                </a:lnTo>
                <a:lnTo>
                  <a:pt x="8007" y="6601"/>
                </a:lnTo>
                <a:lnTo>
                  <a:pt x="7838" y="6644"/>
                </a:lnTo>
                <a:lnTo>
                  <a:pt x="7667" y="6686"/>
                </a:lnTo>
                <a:lnTo>
                  <a:pt x="7496" y="6727"/>
                </a:lnTo>
                <a:lnTo>
                  <a:pt x="7323" y="6764"/>
                </a:lnTo>
                <a:lnTo>
                  <a:pt x="7149" y="6801"/>
                </a:lnTo>
                <a:lnTo>
                  <a:pt x="6974" y="6836"/>
                </a:lnTo>
                <a:lnTo>
                  <a:pt x="6798" y="6869"/>
                </a:lnTo>
                <a:lnTo>
                  <a:pt x="6620" y="6901"/>
                </a:lnTo>
                <a:lnTo>
                  <a:pt x="6325" y="6950"/>
                </a:lnTo>
                <a:lnTo>
                  <a:pt x="6033" y="6993"/>
                </a:lnTo>
                <a:lnTo>
                  <a:pt x="5745" y="7032"/>
                </a:lnTo>
                <a:lnTo>
                  <a:pt x="5460" y="7064"/>
                </a:lnTo>
                <a:lnTo>
                  <a:pt x="5180" y="7093"/>
                </a:lnTo>
                <a:lnTo>
                  <a:pt x="4905" y="7116"/>
                </a:lnTo>
                <a:lnTo>
                  <a:pt x="4636" y="7136"/>
                </a:lnTo>
                <a:lnTo>
                  <a:pt x="4370" y="7152"/>
                </a:lnTo>
                <a:lnTo>
                  <a:pt x="4112" y="7163"/>
                </a:lnTo>
                <a:lnTo>
                  <a:pt x="3859" y="7172"/>
                </a:lnTo>
                <a:lnTo>
                  <a:pt x="3613" y="7178"/>
                </a:lnTo>
                <a:lnTo>
                  <a:pt x="3374" y="7180"/>
                </a:lnTo>
                <a:lnTo>
                  <a:pt x="3142" y="7180"/>
                </a:lnTo>
                <a:lnTo>
                  <a:pt x="2918" y="7177"/>
                </a:lnTo>
                <a:lnTo>
                  <a:pt x="2702" y="7171"/>
                </a:lnTo>
                <a:lnTo>
                  <a:pt x="2495" y="7164"/>
                </a:lnTo>
                <a:lnTo>
                  <a:pt x="2296" y="7156"/>
                </a:lnTo>
                <a:lnTo>
                  <a:pt x="2106" y="7146"/>
                </a:lnTo>
                <a:lnTo>
                  <a:pt x="1926" y="7135"/>
                </a:lnTo>
                <a:lnTo>
                  <a:pt x="1756" y="7122"/>
                </a:lnTo>
                <a:lnTo>
                  <a:pt x="1597" y="7110"/>
                </a:lnTo>
                <a:lnTo>
                  <a:pt x="1448" y="7097"/>
                </a:lnTo>
                <a:lnTo>
                  <a:pt x="1310" y="7083"/>
                </a:lnTo>
                <a:lnTo>
                  <a:pt x="1184" y="7069"/>
                </a:lnTo>
                <a:lnTo>
                  <a:pt x="1068" y="7056"/>
                </a:lnTo>
                <a:lnTo>
                  <a:pt x="966" y="7044"/>
                </a:lnTo>
                <a:lnTo>
                  <a:pt x="877" y="7033"/>
                </a:lnTo>
                <a:lnTo>
                  <a:pt x="799" y="7021"/>
                </a:lnTo>
                <a:lnTo>
                  <a:pt x="685" y="7005"/>
                </a:lnTo>
                <a:lnTo>
                  <a:pt x="628" y="6996"/>
                </a:lnTo>
                <a:lnTo>
                  <a:pt x="625" y="6982"/>
                </a:lnTo>
                <a:lnTo>
                  <a:pt x="622" y="6966"/>
                </a:lnTo>
                <a:lnTo>
                  <a:pt x="619" y="6952"/>
                </a:lnTo>
                <a:lnTo>
                  <a:pt x="615" y="6939"/>
                </a:lnTo>
                <a:lnTo>
                  <a:pt x="611" y="6924"/>
                </a:lnTo>
                <a:lnTo>
                  <a:pt x="606" y="6911"/>
                </a:lnTo>
                <a:lnTo>
                  <a:pt x="600" y="6898"/>
                </a:lnTo>
                <a:lnTo>
                  <a:pt x="594" y="6886"/>
                </a:lnTo>
                <a:lnTo>
                  <a:pt x="588" y="6873"/>
                </a:lnTo>
                <a:lnTo>
                  <a:pt x="580" y="6861"/>
                </a:lnTo>
                <a:lnTo>
                  <a:pt x="572" y="6849"/>
                </a:lnTo>
                <a:lnTo>
                  <a:pt x="564" y="6838"/>
                </a:lnTo>
                <a:lnTo>
                  <a:pt x="555" y="6827"/>
                </a:lnTo>
                <a:lnTo>
                  <a:pt x="546" y="6816"/>
                </a:lnTo>
                <a:lnTo>
                  <a:pt x="536" y="6806"/>
                </a:lnTo>
                <a:lnTo>
                  <a:pt x="525" y="6796"/>
                </a:lnTo>
                <a:lnTo>
                  <a:pt x="515" y="6787"/>
                </a:lnTo>
                <a:lnTo>
                  <a:pt x="504" y="6779"/>
                </a:lnTo>
                <a:lnTo>
                  <a:pt x="493" y="6770"/>
                </a:lnTo>
                <a:lnTo>
                  <a:pt x="481" y="6762"/>
                </a:lnTo>
                <a:lnTo>
                  <a:pt x="468" y="6755"/>
                </a:lnTo>
                <a:lnTo>
                  <a:pt x="456" y="6748"/>
                </a:lnTo>
                <a:lnTo>
                  <a:pt x="443" y="6742"/>
                </a:lnTo>
                <a:lnTo>
                  <a:pt x="430" y="6737"/>
                </a:lnTo>
                <a:lnTo>
                  <a:pt x="416" y="6732"/>
                </a:lnTo>
                <a:lnTo>
                  <a:pt x="403" y="6728"/>
                </a:lnTo>
                <a:lnTo>
                  <a:pt x="389" y="6723"/>
                </a:lnTo>
                <a:lnTo>
                  <a:pt x="374" y="6720"/>
                </a:lnTo>
                <a:lnTo>
                  <a:pt x="360" y="6718"/>
                </a:lnTo>
                <a:lnTo>
                  <a:pt x="345" y="6716"/>
                </a:lnTo>
                <a:lnTo>
                  <a:pt x="330" y="6715"/>
                </a:lnTo>
                <a:lnTo>
                  <a:pt x="315" y="6715"/>
                </a:lnTo>
                <a:lnTo>
                  <a:pt x="299" y="6715"/>
                </a:lnTo>
                <a:lnTo>
                  <a:pt x="283" y="6716"/>
                </a:lnTo>
                <a:lnTo>
                  <a:pt x="267" y="6718"/>
                </a:lnTo>
                <a:lnTo>
                  <a:pt x="251" y="6721"/>
                </a:lnTo>
                <a:lnTo>
                  <a:pt x="236" y="6724"/>
                </a:lnTo>
                <a:lnTo>
                  <a:pt x="221" y="6729"/>
                </a:lnTo>
                <a:lnTo>
                  <a:pt x="206" y="6734"/>
                </a:lnTo>
                <a:lnTo>
                  <a:pt x="192" y="6740"/>
                </a:lnTo>
                <a:lnTo>
                  <a:pt x="179" y="6746"/>
                </a:lnTo>
                <a:lnTo>
                  <a:pt x="164" y="6753"/>
                </a:lnTo>
                <a:lnTo>
                  <a:pt x="151" y="6760"/>
                </a:lnTo>
                <a:lnTo>
                  <a:pt x="139" y="6768"/>
                </a:lnTo>
                <a:lnTo>
                  <a:pt x="127" y="6778"/>
                </a:lnTo>
                <a:lnTo>
                  <a:pt x="114" y="6787"/>
                </a:lnTo>
                <a:lnTo>
                  <a:pt x="103" y="6797"/>
                </a:lnTo>
                <a:lnTo>
                  <a:pt x="92" y="6807"/>
                </a:lnTo>
                <a:lnTo>
                  <a:pt x="82" y="6817"/>
                </a:lnTo>
                <a:lnTo>
                  <a:pt x="71" y="6830"/>
                </a:lnTo>
                <a:lnTo>
                  <a:pt x="62" y="6841"/>
                </a:lnTo>
                <a:lnTo>
                  <a:pt x="54" y="6853"/>
                </a:lnTo>
                <a:lnTo>
                  <a:pt x="46" y="6866"/>
                </a:lnTo>
                <a:lnTo>
                  <a:pt x="38" y="6880"/>
                </a:lnTo>
                <a:lnTo>
                  <a:pt x="31" y="6893"/>
                </a:lnTo>
                <a:lnTo>
                  <a:pt x="24" y="6907"/>
                </a:lnTo>
                <a:lnTo>
                  <a:pt x="19" y="6921"/>
                </a:lnTo>
                <a:lnTo>
                  <a:pt x="14" y="6936"/>
                </a:lnTo>
                <a:lnTo>
                  <a:pt x="10" y="6951"/>
                </a:lnTo>
                <a:lnTo>
                  <a:pt x="6" y="6966"/>
                </a:lnTo>
                <a:lnTo>
                  <a:pt x="4" y="6982"/>
                </a:lnTo>
                <a:lnTo>
                  <a:pt x="2" y="6997"/>
                </a:lnTo>
                <a:lnTo>
                  <a:pt x="0" y="7013"/>
                </a:lnTo>
                <a:lnTo>
                  <a:pt x="0" y="7030"/>
                </a:lnTo>
                <a:lnTo>
                  <a:pt x="0" y="7046"/>
                </a:lnTo>
                <a:lnTo>
                  <a:pt x="2" y="7062"/>
                </a:lnTo>
                <a:lnTo>
                  <a:pt x="4" y="7078"/>
                </a:lnTo>
                <a:lnTo>
                  <a:pt x="6" y="7093"/>
                </a:lnTo>
                <a:lnTo>
                  <a:pt x="10" y="7108"/>
                </a:lnTo>
                <a:lnTo>
                  <a:pt x="14" y="7123"/>
                </a:lnTo>
                <a:lnTo>
                  <a:pt x="19" y="7138"/>
                </a:lnTo>
                <a:lnTo>
                  <a:pt x="24" y="7152"/>
                </a:lnTo>
                <a:lnTo>
                  <a:pt x="31" y="7166"/>
                </a:lnTo>
                <a:lnTo>
                  <a:pt x="38" y="7180"/>
                </a:lnTo>
                <a:lnTo>
                  <a:pt x="46" y="7193"/>
                </a:lnTo>
                <a:lnTo>
                  <a:pt x="54" y="7206"/>
                </a:lnTo>
                <a:lnTo>
                  <a:pt x="62" y="7218"/>
                </a:lnTo>
                <a:lnTo>
                  <a:pt x="71" y="7231"/>
                </a:lnTo>
                <a:lnTo>
                  <a:pt x="82" y="7242"/>
                </a:lnTo>
                <a:lnTo>
                  <a:pt x="92" y="7253"/>
                </a:lnTo>
                <a:lnTo>
                  <a:pt x="103" y="7263"/>
                </a:lnTo>
                <a:lnTo>
                  <a:pt x="114" y="7272"/>
                </a:lnTo>
                <a:lnTo>
                  <a:pt x="127" y="7283"/>
                </a:lnTo>
                <a:lnTo>
                  <a:pt x="139" y="7291"/>
                </a:lnTo>
                <a:lnTo>
                  <a:pt x="151" y="7299"/>
                </a:lnTo>
                <a:lnTo>
                  <a:pt x="164" y="7307"/>
                </a:lnTo>
                <a:lnTo>
                  <a:pt x="179" y="7313"/>
                </a:lnTo>
                <a:lnTo>
                  <a:pt x="192" y="7320"/>
                </a:lnTo>
                <a:lnTo>
                  <a:pt x="206" y="7325"/>
                </a:lnTo>
                <a:lnTo>
                  <a:pt x="221" y="7331"/>
                </a:lnTo>
                <a:lnTo>
                  <a:pt x="236" y="7335"/>
                </a:lnTo>
                <a:lnTo>
                  <a:pt x="251" y="7338"/>
                </a:lnTo>
                <a:lnTo>
                  <a:pt x="267" y="7341"/>
                </a:lnTo>
                <a:lnTo>
                  <a:pt x="283" y="7343"/>
                </a:lnTo>
                <a:lnTo>
                  <a:pt x="299" y="7344"/>
                </a:lnTo>
                <a:lnTo>
                  <a:pt x="315" y="7345"/>
                </a:lnTo>
                <a:lnTo>
                  <a:pt x="339" y="7344"/>
                </a:lnTo>
                <a:lnTo>
                  <a:pt x="361" y="7341"/>
                </a:lnTo>
                <a:lnTo>
                  <a:pt x="384" y="7337"/>
                </a:lnTo>
                <a:lnTo>
                  <a:pt x="405" y="7332"/>
                </a:lnTo>
                <a:lnTo>
                  <a:pt x="427" y="7323"/>
                </a:lnTo>
                <a:lnTo>
                  <a:pt x="447" y="7315"/>
                </a:lnTo>
                <a:lnTo>
                  <a:pt x="467" y="7305"/>
                </a:lnTo>
                <a:lnTo>
                  <a:pt x="486" y="7294"/>
                </a:lnTo>
                <a:lnTo>
                  <a:pt x="504" y="7281"/>
                </a:lnTo>
                <a:lnTo>
                  <a:pt x="520" y="7267"/>
                </a:lnTo>
                <a:lnTo>
                  <a:pt x="537" y="7252"/>
                </a:lnTo>
                <a:lnTo>
                  <a:pt x="551" y="7237"/>
                </a:lnTo>
                <a:lnTo>
                  <a:pt x="565" y="7219"/>
                </a:lnTo>
                <a:lnTo>
                  <a:pt x="578" y="7201"/>
                </a:lnTo>
                <a:lnTo>
                  <a:pt x="589" y="7183"/>
                </a:lnTo>
                <a:lnTo>
                  <a:pt x="598" y="7163"/>
                </a:lnTo>
                <a:lnTo>
                  <a:pt x="629" y="7167"/>
                </a:lnTo>
                <a:lnTo>
                  <a:pt x="681" y="7175"/>
                </a:lnTo>
                <a:lnTo>
                  <a:pt x="754" y="7187"/>
                </a:lnTo>
                <a:lnTo>
                  <a:pt x="848" y="7199"/>
                </a:lnTo>
                <a:lnTo>
                  <a:pt x="960" y="7213"/>
                </a:lnTo>
                <a:lnTo>
                  <a:pt x="1092" y="7230"/>
                </a:lnTo>
                <a:lnTo>
                  <a:pt x="1242" y="7246"/>
                </a:lnTo>
                <a:lnTo>
                  <a:pt x="1409" y="7262"/>
                </a:lnTo>
                <a:lnTo>
                  <a:pt x="1594" y="7279"/>
                </a:lnTo>
                <a:lnTo>
                  <a:pt x="1794" y="7295"/>
                </a:lnTo>
                <a:lnTo>
                  <a:pt x="1900" y="7302"/>
                </a:lnTo>
                <a:lnTo>
                  <a:pt x="2009" y="7309"/>
                </a:lnTo>
                <a:lnTo>
                  <a:pt x="2122" y="7316"/>
                </a:lnTo>
                <a:lnTo>
                  <a:pt x="2240" y="7322"/>
                </a:lnTo>
                <a:lnTo>
                  <a:pt x="2360" y="7329"/>
                </a:lnTo>
                <a:lnTo>
                  <a:pt x="2485" y="7334"/>
                </a:lnTo>
                <a:lnTo>
                  <a:pt x="2611" y="7339"/>
                </a:lnTo>
                <a:lnTo>
                  <a:pt x="2742" y="7342"/>
                </a:lnTo>
                <a:lnTo>
                  <a:pt x="2875" y="7345"/>
                </a:lnTo>
                <a:lnTo>
                  <a:pt x="3012" y="7348"/>
                </a:lnTo>
                <a:lnTo>
                  <a:pt x="3152" y="7349"/>
                </a:lnTo>
                <a:lnTo>
                  <a:pt x="3294" y="7349"/>
                </a:lnTo>
                <a:lnTo>
                  <a:pt x="3477" y="7349"/>
                </a:lnTo>
                <a:lnTo>
                  <a:pt x="3665" y="7346"/>
                </a:lnTo>
                <a:lnTo>
                  <a:pt x="3857" y="7342"/>
                </a:lnTo>
                <a:lnTo>
                  <a:pt x="4053" y="7336"/>
                </a:lnTo>
                <a:lnTo>
                  <a:pt x="4252" y="7328"/>
                </a:lnTo>
                <a:lnTo>
                  <a:pt x="4455" y="7316"/>
                </a:lnTo>
                <a:lnTo>
                  <a:pt x="4558" y="7310"/>
                </a:lnTo>
                <a:lnTo>
                  <a:pt x="4661" y="7304"/>
                </a:lnTo>
                <a:lnTo>
                  <a:pt x="4766" y="7297"/>
                </a:lnTo>
                <a:lnTo>
                  <a:pt x="4871" y="7289"/>
                </a:lnTo>
                <a:lnTo>
                  <a:pt x="4977" y="7281"/>
                </a:lnTo>
                <a:lnTo>
                  <a:pt x="5084" y="7271"/>
                </a:lnTo>
                <a:lnTo>
                  <a:pt x="5192" y="7261"/>
                </a:lnTo>
                <a:lnTo>
                  <a:pt x="5300" y="7251"/>
                </a:lnTo>
                <a:lnTo>
                  <a:pt x="5408" y="7240"/>
                </a:lnTo>
                <a:lnTo>
                  <a:pt x="5518" y="7229"/>
                </a:lnTo>
                <a:lnTo>
                  <a:pt x="5628" y="7215"/>
                </a:lnTo>
                <a:lnTo>
                  <a:pt x="5739" y="7202"/>
                </a:lnTo>
                <a:lnTo>
                  <a:pt x="5850" y="7189"/>
                </a:lnTo>
                <a:lnTo>
                  <a:pt x="5962" y="7173"/>
                </a:lnTo>
                <a:lnTo>
                  <a:pt x="6074" y="7158"/>
                </a:lnTo>
                <a:lnTo>
                  <a:pt x="6188" y="7142"/>
                </a:lnTo>
                <a:lnTo>
                  <a:pt x="6301" y="7124"/>
                </a:lnTo>
                <a:lnTo>
                  <a:pt x="6415" y="7107"/>
                </a:lnTo>
                <a:lnTo>
                  <a:pt x="6529" y="7088"/>
                </a:lnTo>
                <a:lnTo>
                  <a:pt x="6645" y="7068"/>
                </a:lnTo>
                <a:lnTo>
                  <a:pt x="6824" y="7037"/>
                </a:lnTo>
                <a:lnTo>
                  <a:pt x="7003" y="7002"/>
                </a:lnTo>
                <a:lnTo>
                  <a:pt x="7179" y="6967"/>
                </a:lnTo>
                <a:lnTo>
                  <a:pt x="7356" y="6930"/>
                </a:lnTo>
                <a:lnTo>
                  <a:pt x="7531" y="6891"/>
                </a:lnTo>
                <a:lnTo>
                  <a:pt x="7705" y="6850"/>
                </a:lnTo>
                <a:lnTo>
                  <a:pt x="7877" y="6808"/>
                </a:lnTo>
                <a:lnTo>
                  <a:pt x="8049" y="6764"/>
                </a:lnTo>
                <a:lnTo>
                  <a:pt x="8218" y="6718"/>
                </a:lnTo>
                <a:lnTo>
                  <a:pt x="8387" y="6671"/>
                </a:lnTo>
                <a:lnTo>
                  <a:pt x="8555" y="6622"/>
                </a:lnTo>
                <a:lnTo>
                  <a:pt x="8721" y="6572"/>
                </a:lnTo>
                <a:lnTo>
                  <a:pt x="8885" y="6520"/>
                </a:lnTo>
                <a:lnTo>
                  <a:pt x="9050" y="6466"/>
                </a:lnTo>
                <a:lnTo>
                  <a:pt x="9212" y="6411"/>
                </a:lnTo>
                <a:lnTo>
                  <a:pt x="9372" y="6354"/>
                </a:lnTo>
                <a:lnTo>
                  <a:pt x="9532" y="6296"/>
                </a:lnTo>
                <a:lnTo>
                  <a:pt x="9691" y="6235"/>
                </a:lnTo>
                <a:lnTo>
                  <a:pt x="9848" y="6173"/>
                </a:lnTo>
                <a:lnTo>
                  <a:pt x="10004" y="6109"/>
                </a:lnTo>
                <a:lnTo>
                  <a:pt x="10158" y="6045"/>
                </a:lnTo>
                <a:lnTo>
                  <a:pt x="10311" y="5978"/>
                </a:lnTo>
                <a:lnTo>
                  <a:pt x="10463" y="5909"/>
                </a:lnTo>
                <a:lnTo>
                  <a:pt x="10613" y="5839"/>
                </a:lnTo>
                <a:lnTo>
                  <a:pt x="10762" y="5767"/>
                </a:lnTo>
                <a:lnTo>
                  <a:pt x="10910" y="5694"/>
                </a:lnTo>
                <a:lnTo>
                  <a:pt x="11056" y="5619"/>
                </a:lnTo>
                <a:lnTo>
                  <a:pt x="11201" y="5543"/>
                </a:lnTo>
                <a:lnTo>
                  <a:pt x="11344" y="5464"/>
                </a:lnTo>
                <a:lnTo>
                  <a:pt x="11485" y="5385"/>
                </a:lnTo>
                <a:lnTo>
                  <a:pt x="11626" y="5303"/>
                </a:lnTo>
                <a:lnTo>
                  <a:pt x="11765" y="5220"/>
                </a:lnTo>
                <a:lnTo>
                  <a:pt x="11932" y="5117"/>
                </a:lnTo>
                <a:lnTo>
                  <a:pt x="12098" y="5011"/>
                </a:lnTo>
                <a:lnTo>
                  <a:pt x="12261" y="4904"/>
                </a:lnTo>
                <a:lnTo>
                  <a:pt x="12422" y="4793"/>
                </a:lnTo>
                <a:lnTo>
                  <a:pt x="12580" y="4681"/>
                </a:lnTo>
                <a:lnTo>
                  <a:pt x="12737" y="4565"/>
                </a:lnTo>
                <a:lnTo>
                  <a:pt x="12891" y="4448"/>
                </a:lnTo>
                <a:lnTo>
                  <a:pt x="13043" y="4329"/>
                </a:lnTo>
                <a:lnTo>
                  <a:pt x="13193" y="4207"/>
                </a:lnTo>
                <a:lnTo>
                  <a:pt x="13341" y="4083"/>
                </a:lnTo>
                <a:lnTo>
                  <a:pt x="13487" y="3956"/>
                </a:lnTo>
                <a:lnTo>
                  <a:pt x="13630" y="3828"/>
                </a:lnTo>
                <a:lnTo>
                  <a:pt x="13772" y="3696"/>
                </a:lnTo>
                <a:lnTo>
                  <a:pt x="13911" y="3562"/>
                </a:lnTo>
                <a:lnTo>
                  <a:pt x="14048" y="3427"/>
                </a:lnTo>
                <a:lnTo>
                  <a:pt x="14182" y="3289"/>
                </a:lnTo>
                <a:lnTo>
                  <a:pt x="14314" y="3148"/>
                </a:lnTo>
                <a:lnTo>
                  <a:pt x="14444" y="3006"/>
                </a:lnTo>
                <a:lnTo>
                  <a:pt x="14572" y="2861"/>
                </a:lnTo>
                <a:lnTo>
                  <a:pt x="14697" y="2714"/>
                </a:lnTo>
                <a:lnTo>
                  <a:pt x="14821" y="2564"/>
                </a:lnTo>
                <a:lnTo>
                  <a:pt x="14941" y="2413"/>
                </a:lnTo>
                <a:lnTo>
                  <a:pt x="15060" y="2259"/>
                </a:lnTo>
                <a:lnTo>
                  <a:pt x="15176" y="2104"/>
                </a:lnTo>
                <a:lnTo>
                  <a:pt x="15290" y="1946"/>
                </a:lnTo>
                <a:lnTo>
                  <a:pt x="15402" y="1786"/>
                </a:lnTo>
                <a:lnTo>
                  <a:pt x="15512" y="1622"/>
                </a:lnTo>
                <a:lnTo>
                  <a:pt x="15619" y="1458"/>
                </a:lnTo>
                <a:lnTo>
                  <a:pt x="15723" y="1291"/>
                </a:lnTo>
                <a:lnTo>
                  <a:pt x="15825" y="1122"/>
                </a:lnTo>
                <a:lnTo>
                  <a:pt x="15926" y="951"/>
                </a:lnTo>
                <a:lnTo>
                  <a:pt x="16023" y="778"/>
                </a:lnTo>
                <a:lnTo>
                  <a:pt x="16248" y="1047"/>
                </a:lnTo>
                <a:lnTo>
                  <a:pt x="16326" y="0"/>
                </a:lnTo>
                <a:close/>
                <a:moveTo>
                  <a:pt x="315" y="7175"/>
                </a:moveTo>
                <a:lnTo>
                  <a:pt x="300" y="7174"/>
                </a:lnTo>
                <a:lnTo>
                  <a:pt x="286" y="7172"/>
                </a:lnTo>
                <a:lnTo>
                  <a:pt x="271" y="7168"/>
                </a:lnTo>
                <a:lnTo>
                  <a:pt x="258" y="7163"/>
                </a:lnTo>
                <a:lnTo>
                  <a:pt x="246" y="7157"/>
                </a:lnTo>
                <a:lnTo>
                  <a:pt x="234" y="7150"/>
                </a:lnTo>
                <a:lnTo>
                  <a:pt x="222" y="7142"/>
                </a:lnTo>
                <a:lnTo>
                  <a:pt x="212" y="7133"/>
                </a:lnTo>
                <a:lnTo>
                  <a:pt x="203" y="7122"/>
                </a:lnTo>
                <a:lnTo>
                  <a:pt x="195" y="7111"/>
                </a:lnTo>
                <a:lnTo>
                  <a:pt x="187" y="7099"/>
                </a:lnTo>
                <a:lnTo>
                  <a:pt x="181" y="7086"/>
                </a:lnTo>
                <a:lnTo>
                  <a:pt x="177" y="7072"/>
                </a:lnTo>
                <a:lnTo>
                  <a:pt x="172" y="7059"/>
                </a:lnTo>
                <a:lnTo>
                  <a:pt x="170" y="7045"/>
                </a:lnTo>
                <a:lnTo>
                  <a:pt x="169" y="7030"/>
                </a:lnTo>
                <a:lnTo>
                  <a:pt x="170" y="7015"/>
                </a:lnTo>
                <a:lnTo>
                  <a:pt x="172" y="7000"/>
                </a:lnTo>
                <a:lnTo>
                  <a:pt x="177" y="6987"/>
                </a:lnTo>
                <a:lnTo>
                  <a:pt x="181" y="6973"/>
                </a:lnTo>
                <a:lnTo>
                  <a:pt x="187" y="6960"/>
                </a:lnTo>
                <a:lnTo>
                  <a:pt x="195" y="6949"/>
                </a:lnTo>
                <a:lnTo>
                  <a:pt x="203" y="6938"/>
                </a:lnTo>
                <a:lnTo>
                  <a:pt x="212" y="6927"/>
                </a:lnTo>
                <a:lnTo>
                  <a:pt x="222" y="6917"/>
                </a:lnTo>
                <a:lnTo>
                  <a:pt x="234" y="6909"/>
                </a:lnTo>
                <a:lnTo>
                  <a:pt x="246" y="6902"/>
                </a:lnTo>
                <a:lnTo>
                  <a:pt x="258" y="6896"/>
                </a:lnTo>
                <a:lnTo>
                  <a:pt x="271" y="6891"/>
                </a:lnTo>
                <a:lnTo>
                  <a:pt x="286" y="6888"/>
                </a:lnTo>
                <a:lnTo>
                  <a:pt x="300" y="6885"/>
                </a:lnTo>
                <a:lnTo>
                  <a:pt x="315" y="6885"/>
                </a:lnTo>
                <a:lnTo>
                  <a:pt x="330" y="6885"/>
                </a:lnTo>
                <a:lnTo>
                  <a:pt x="344" y="6888"/>
                </a:lnTo>
                <a:lnTo>
                  <a:pt x="358" y="6891"/>
                </a:lnTo>
                <a:lnTo>
                  <a:pt x="371" y="6896"/>
                </a:lnTo>
                <a:lnTo>
                  <a:pt x="384" y="6902"/>
                </a:lnTo>
                <a:lnTo>
                  <a:pt x="396" y="6909"/>
                </a:lnTo>
                <a:lnTo>
                  <a:pt x="407" y="6917"/>
                </a:lnTo>
                <a:lnTo>
                  <a:pt x="417" y="6927"/>
                </a:lnTo>
                <a:lnTo>
                  <a:pt x="427" y="6938"/>
                </a:lnTo>
                <a:lnTo>
                  <a:pt x="436" y="6949"/>
                </a:lnTo>
                <a:lnTo>
                  <a:pt x="443" y="6960"/>
                </a:lnTo>
                <a:lnTo>
                  <a:pt x="449" y="6973"/>
                </a:lnTo>
                <a:lnTo>
                  <a:pt x="454" y="6987"/>
                </a:lnTo>
                <a:lnTo>
                  <a:pt x="457" y="7000"/>
                </a:lnTo>
                <a:lnTo>
                  <a:pt x="459" y="7015"/>
                </a:lnTo>
                <a:lnTo>
                  <a:pt x="460" y="7030"/>
                </a:lnTo>
                <a:lnTo>
                  <a:pt x="459" y="7045"/>
                </a:lnTo>
                <a:lnTo>
                  <a:pt x="457" y="7059"/>
                </a:lnTo>
                <a:lnTo>
                  <a:pt x="454" y="7072"/>
                </a:lnTo>
                <a:lnTo>
                  <a:pt x="449" y="7086"/>
                </a:lnTo>
                <a:lnTo>
                  <a:pt x="443" y="7099"/>
                </a:lnTo>
                <a:lnTo>
                  <a:pt x="436" y="7111"/>
                </a:lnTo>
                <a:lnTo>
                  <a:pt x="427" y="7122"/>
                </a:lnTo>
                <a:lnTo>
                  <a:pt x="417" y="7133"/>
                </a:lnTo>
                <a:lnTo>
                  <a:pt x="407" y="7142"/>
                </a:lnTo>
                <a:lnTo>
                  <a:pt x="396" y="7150"/>
                </a:lnTo>
                <a:lnTo>
                  <a:pt x="384" y="7157"/>
                </a:lnTo>
                <a:lnTo>
                  <a:pt x="371" y="7163"/>
                </a:lnTo>
                <a:lnTo>
                  <a:pt x="358" y="7168"/>
                </a:lnTo>
                <a:lnTo>
                  <a:pt x="344" y="7172"/>
                </a:lnTo>
                <a:lnTo>
                  <a:pt x="330" y="7174"/>
                </a:lnTo>
                <a:lnTo>
                  <a:pt x="315" y="71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2" name="ïşḻíḓê">
            <a:extLst>
              <a:ext uri="{FF2B5EF4-FFF2-40B4-BE49-F238E27FC236}">
                <a16:creationId xmlns:a16="http://schemas.microsoft.com/office/drawing/2014/main" id="{C694E8F3-9222-42FC-904D-C4D2086243E9}"/>
              </a:ext>
            </a:extLst>
          </p:cNvPr>
          <p:cNvGrpSpPr/>
          <p:nvPr/>
        </p:nvGrpSpPr>
        <p:grpSpPr>
          <a:xfrm>
            <a:off x="1562959" y="4671594"/>
            <a:ext cx="806571" cy="806571"/>
            <a:chOff x="2180342" y="4732433"/>
            <a:chExt cx="1217792" cy="1217792"/>
          </a:xfrm>
        </p:grpSpPr>
        <p:sp>
          <p:nvSpPr>
            <p:cNvPr id="33" name="iSļíḑe">
              <a:extLst>
                <a:ext uri="{FF2B5EF4-FFF2-40B4-BE49-F238E27FC236}">
                  <a16:creationId xmlns:a16="http://schemas.microsoft.com/office/drawing/2014/main" id="{29651A7E-A663-4E5A-9327-2CB2EC425101}"/>
                </a:ext>
              </a:extLst>
            </p:cNvPr>
            <p:cNvSpPr/>
            <p:nvPr/>
          </p:nvSpPr>
          <p:spPr>
            <a:xfrm>
              <a:off x="2180342" y="4732433"/>
              <a:ext cx="1217792" cy="1217792"/>
            </a:xfrm>
            <a:prstGeom prst="ellipse">
              <a:avLst/>
            </a:prstGeom>
            <a:solidFill>
              <a:srgbClr val="EDDBC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iŝ1íďè">
              <a:extLst>
                <a:ext uri="{FF2B5EF4-FFF2-40B4-BE49-F238E27FC236}">
                  <a16:creationId xmlns:a16="http://schemas.microsoft.com/office/drawing/2014/main" id="{68907D15-735B-445F-A0F8-8E38DDA177FF}"/>
                </a:ext>
              </a:extLst>
            </p:cNvPr>
            <p:cNvSpPr/>
            <p:nvPr/>
          </p:nvSpPr>
          <p:spPr>
            <a:xfrm>
              <a:off x="2518910" y="5051785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iSľïḋè">
            <a:extLst>
              <a:ext uri="{FF2B5EF4-FFF2-40B4-BE49-F238E27FC236}">
                <a16:creationId xmlns:a16="http://schemas.microsoft.com/office/drawing/2014/main" id="{CCD2DB01-4C59-4323-B7D4-938AF90688AA}"/>
              </a:ext>
            </a:extLst>
          </p:cNvPr>
          <p:cNvGrpSpPr/>
          <p:nvPr/>
        </p:nvGrpSpPr>
        <p:grpSpPr>
          <a:xfrm>
            <a:off x="4538059" y="4076537"/>
            <a:ext cx="806571" cy="806571"/>
            <a:chOff x="2180342" y="4732433"/>
            <a:chExt cx="1217792" cy="1217792"/>
          </a:xfrm>
        </p:grpSpPr>
        <p:sp>
          <p:nvSpPr>
            <p:cNvPr id="31" name="íŝḷiḓè">
              <a:extLst>
                <a:ext uri="{FF2B5EF4-FFF2-40B4-BE49-F238E27FC236}">
                  <a16:creationId xmlns:a16="http://schemas.microsoft.com/office/drawing/2014/main" id="{52D2C37F-9BFD-48E8-8A1C-AD862BE511EB}"/>
                </a:ext>
              </a:extLst>
            </p:cNvPr>
            <p:cNvSpPr/>
            <p:nvPr/>
          </p:nvSpPr>
          <p:spPr>
            <a:xfrm>
              <a:off x="2180342" y="4732433"/>
              <a:ext cx="1217792" cy="1217792"/>
            </a:xfrm>
            <a:prstGeom prst="ellipse">
              <a:avLst/>
            </a:prstGeom>
            <a:solidFill>
              <a:srgbClr val="EDDBC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ïṣ1ïḍe">
              <a:extLst>
                <a:ext uri="{FF2B5EF4-FFF2-40B4-BE49-F238E27FC236}">
                  <a16:creationId xmlns:a16="http://schemas.microsoft.com/office/drawing/2014/main" id="{A30CEE34-34F3-4EE1-9A50-7633C43A127A}"/>
                </a:ext>
              </a:extLst>
            </p:cNvPr>
            <p:cNvSpPr/>
            <p:nvPr/>
          </p:nvSpPr>
          <p:spPr>
            <a:xfrm>
              <a:off x="2518910" y="5051785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îšľîḑe">
            <a:extLst>
              <a:ext uri="{FF2B5EF4-FFF2-40B4-BE49-F238E27FC236}">
                <a16:creationId xmlns:a16="http://schemas.microsoft.com/office/drawing/2014/main" id="{432F4856-A32B-4CB5-9DCB-D64778186396}"/>
              </a:ext>
            </a:extLst>
          </p:cNvPr>
          <p:cNvGrpSpPr/>
          <p:nvPr/>
        </p:nvGrpSpPr>
        <p:grpSpPr>
          <a:xfrm>
            <a:off x="5979420" y="2984981"/>
            <a:ext cx="806571" cy="806571"/>
            <a:chOff x="2180342" y="4732433"/>
            <a:chExt cx="1217792" cy="1217792"/>
          </a:xfrm>
        </p:grpSpPr>
        <p:sp>
          <p:nvSpPr>
            <p:cNvPr id="29" name="iş1ïḍê">
              <a:extLst>
                <a:ext uri="{FF2B5EF4-FFF2-40B4-BE49-F238E27FC236}">
                  <a16:creationId xmlns:a16="http://schemas.microsoft.com/office/drawing/2014/main" id="{434E1345-3268-400A-8975-DC1C0A464295}"/>
                </a:ext>
              </a:extLst>
            </p:cNvPr>
            <p:cNvSpPr/>
            <p:nvPr/>
          </p:nvSpPr>
          <p:spPr>
            <a:xfrm>
              <a:off x="2180342" y="4732433"/>
              <a:ext cx="1217792" cy="1217792"/>
            </a:xfrm>
            <a:prstGeom prst="ellipse">
              <a:avLst/>
            </a:prstGeom>
            <a:solidFill>
              <a:srgbClr val="EDDBC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iSļïḍê">
              <a:extLst>
                <a:ext uri="{FF2B5EF4-FFF2-40B4-BE49-F238E27FC236}">
                  <a16:creationId xmlns:a16="http://schemas.microsoft.com/office/drawing/2014/main" id="{2F05D0E2-D26F-4B2C-81EB-98BB07917DFD}"/>
                </a:ext>
              </a:extLst>
            </p:cNvPr>
            <p:cNvSpPr/>
            <p:nvPr/>
          </p:nvSpPr>
          <p:spPr>
            <a:xfrm>
              <a:off x="2518910" y="5051785"/>
              <a:ext cx="540656" cy="579088"/>
            </a:xfrm>
            <a:custGeom>
              <a:avLst/>
              <a:gdLst>
                <a:gd name="connsiteX0" fmla="*/ 458586 w 565731"/>
                <a:gd name="connsiteY0" fmla="*/ 166887 h 605945"/>
                <a:gd name="connsiteX1" fmla="*/ 538915 w 565731"/>
                <a:gd name="connsiteY1" fmla="*/ 182885 h 605945"/>
                <a:gd name="connsiteX2" fmla="*/ 541140 w 565731"/>
                <a:gd name="connsiteY2" fmla="*/ 184218 h 605945"/>
                <a:gd name="connsiteX3" fmla="*/ 544478 w 565731"/>
                <a:gd name="connsiteY3" fmla="*/ 186217 h 605945"/>
                <a:gd name="connsiteX4" fmla="*/ 546703 w 565731"/>
                <a:gd name="connsiteY4" fmla="*/ 188884 h 605945"/>
                <a:gd name="connsiteX5" fmla="*/ 548929 w 565731"/>
                <a:gd name="connsiteY5" fmla="*/ 191772 h 605945"/>
                <a:gd name="connsiteX6" fmla="*/ 550041 w 565731"/>
                <a:gd name="connsiteY6" fmla="*/ 195549 h 605945"/>
                <a:gd name="connsiteX7" fmla="*/ 550931 w 565731"/>
                <a:gd name="connsiteY7" fmla="*/ 198215 h 605945"/>
                <a:gd name="connsiteX8" fmla="*/ 565617 w 565731"/>
                <a:gd name="connsiteY8" fmla="*/ 331082 h 605945"/>
                <a:gd name="connsiteX9" fmla="*/ 549374 w 565731"/>
                <a:gd name="connsiteY9" fmla="*/ 351301 h 605945"/>
                <a:gd name="connsiteX10" fmla="*/ 547371 w 565731"/>
                <a:gd name="connsiteY10" fmla="*/ 351524 h 605945"/>
                <a:gd name="connsiteX11" fmla="*/ 528902 w 565731"/>
                <a:gd name="connsiteY11" fmla="*/ 335082 h 605945"/>
                <a:gd name="connsiteX12" fmla="*/ 515551 w 565731"/>
                <a:gd name="connsiteY12" fmla="*/ 213991 h 605945"/>
                <a:gd name="connsiteX13" fmla="*/ 510433 w 565731"/>
                <a:gd name="connsiteY13" fmla="*/ 212657 h 605945"/>
                <a:gd name="connsiteX14" fmla="*/ 510433 w 565731"/>
                <a:gd name="connsiteY14" fmla="*/ 338415 h 605945"/>
                <a:gd name="connsiteX15" fmla="*/ 525119 w 565731"/>
                <a:gd name="connsiteY15" fmla="*/ 521051 h 605945"/>
                <a:gd name="connsiteX16" fmla="*/ 504647 w 565731"/>
                <a:gd name="connsiteY16" fmla="*/ 544825 h 605945"/>
                <a:gd name="connsiteX17" fmla="*/ 502867 w 565731"/>
                <a:gd name="connsiteY17" fmla="*/ 545047 h 605945"/>
                <a:gd name="connsiteX18" fmla="*/ 480838 w 565731"/>
                <a:gd name="connsiteY18" fmla="*/ 524606 h 605945"/>
                <a:gd name="connsiteX19" fmla="*/ 467487 w 565731"/>
                <a:gd name="connsiteY19" fmla="*/ 359522 h 605945"/>
                <a:gd name="connsiteX20" fmla="*/ 458586 w 565731"/>
                <a:gd name="connsiteY20" fmla="*/ 361522 h 605945"/>
                <a:gd name="connsiteX21" fmla="*/ 449685 w 565731"/>
                <a:gd name="connsiteY21" fmla="*/ 359522 h 605945"/>
                <a:gd name="connsiteX22" fmla="*/ 436334 w 565731"/>
                <a:gd name="connsiteY22" fmla="*/ 524606 h 605945"/>
                <a:gd name="connsiteX23" fmla="*/ 414305 w 565731"/>
                <a:gd name="connsiteY23" fmla="*/ 545047 h 605945"/>
                <a:gd name="connsiteX24" fmla="*/ 412525 w 565731"/>
                <a:gd name="connsiteY24" fmla="*/ 544825 h 605945"/>
                <a:gd name="connsiteX25" fmla="*/ 392276 w 565731"/>
                <a:gd name="connsiteY25" fmla="*/ 521051 h 605945"/>
                <a:gd name="connsiteX26" fmla="*/ 403402 w 565731"/>
                <a:gd name="connsiteY26" fmla="*/ 380852 h 605945"/>
                <a:gd name="connsiteX27" fmla="*/ 426321 w 565731"/>
                <a:gd name="connsiteY27" fmla="*/ 366632 h 605945"/>
                <a:gd name="connsiteX28" fmla="*/ 435222 w 565731"/>
                <a:gd name="connsiteY28" fmla="*/ 335971 h 605945"/>
                <a:gd name="connsiteX29" fmla="*/ 416975 w 565731"/>
                <a:gd name="connsiteY29" fmla="*/ 171998 h 605945"/>
                <a:gd name="connsiteX30" fmla="*/ 458586 w 565731"/>
                <a:gd name="connsiteY30" fmla="*/ 166887 h 605945"/>
                <a:gd name="connsiteX31" fmla="*/ 107223 w 565731"/>
                <a:gd name="connsiteY31" fmla="*/ 166887 h 605945"/>
                <a:gd name="connsiteX32" fmla="*/ 148848 w 565731"/>
                <a:gd name="connsiteY32" fmla="*/ 171998 h 605945"/>
                <a:gd name="connsiteX33" fmla="*/ 130595 w 565731"/>
                <a:gd name="connsiteY33" fmla="*/ 335971 h 605945"/>
                <a:gd name="connsiteX34" fmla="*/ 139499 w 565731"/>
                <a:gd name="connsiteY34" fmla="*/ 366632 h 605945"/>
                <a:gd name="connsiteX35" fmla="*/ 162204 w 565731"/>
                <a:gd name="connsiteY35" fmla="*/ 380852 h 605945"/>
                <a:gd name="connsiteX36" fmla="*/ 173556 w 565731"/>
                <a:gd name="connsiteY36" fmla="*/ 521051 h 605945"/>
                <a:gd name="connsiteX37" fmla="*/ 153300 w 565731"/>
                <a:gd name="connsiteY37" fmla="*/ 545047 h 605945"/>
                <a:gd name="connsiteX38" fmla="*/ 151519 w 565731"/>
                <a:gd name="connsiteY38" fmla="*/ 545047 h 605945"/>
                <a:gd name="connsiteX39" fmla="*/ 129483 w 565731"/>
                <a:gd name="connsiteY39" fmla="*/ 524606 h 605945"/>
                <a:gd name="connsiteX40" fmla="*/ 116127 w 565731"/>
                <a:gd name="connsiteY40" fmla="*/ 359522 h 605945"/>
                <a:gd name="connsiteX41" fmla="*/ 107223 w 565731"/>
                <a:gd name="connsiteY41" fmla="*/ 361522 h 605945"/>
                <a:gd name="connsiteX42" fmla="*/ 98097 w 565731"/>
                <a:gd name="connsiteY42" fmla="*/ 359522 h 605945"/>
                <a:gd name="connsiteX43" fmla="*/ 84964 w 565731"/>
                <a:gd name="connsiteY43" fmla="*/ 524606 h 605945"/>
                <a:gd name="connsiteX44" fmla="*/ 62704 w 565731"/>
                <a:gd name="connsiteY44" fmla="*/ 545047 h 605945"/>
                <a:gd name="connsiteX45" fmla="*/ 60924 w 565731"/>
                <a:gd name="connsiteY45" fmla="*/ 545047 h 605945"/>
                <a:gd name="connsiteX46" fmla="*/ 40668 w 565731"/>
                <a:gd name="connsiteY46" fmla="*/ 521051 h 605945"/>
                <a:gd name="connsiteX47" fmla="*/ 55359 w 565731"/>
                <a:gd name="connsiteY47" fmla="*/ 338415 h 605945"/>
                <a:gd name="connsiteX48" fmla="*/ 55359 w 565731"/>
                <a:gd name="connsiteY48" fmla="*/ 212657 h 605945"/>
                <a:gd name="connsiteX49" fmla="*/ 50239 w 565731"/>
                <a:gd name="connsiteY49" fmla="*/ 213991 h 605945"/>
                <a:gd name="connsiteX50" fmla="*/ 36884 w 565731"/>
                <a:gd name="connsiteY50" fmla="*/ 335082 h 605945"/>
                <a:gd name="connsiteX51" fmla="*/ 18408 w 565731"/>
                <a:gd name="connsiteY51" fmla="*/ 351524 h 605945"/>
                <a:gd name="connsiteX52" fmla="*/ 16405 w 565731"/>
                <a:gd name="connsiteY52" fmla="*/ 351301 h 605945"/>
                <a:gd name="connsiteX53" fmla="*/ 156 w 565731"/>
                <a:gd name="connsiteY53" fmla="*/ 331082 h 605945"/>
                <a:gd name="connsiteX54" fmla="*/ 14847 w 565731"/>
                <a:gd name="connsiteY54" fmla="*/ 198215 h 605945"/>
                <a:gd name="connsiteX55" fmla="*/ 15737 w 565731"/>
                <a:gd name="connsiteY55" fmla="*/ 195549 h 605945"/>
                <a:gd name="connsiteX56" fmla="*/ 16850 w 565731"/>
                <a:gd name="connsiteY56" fmla="*/ 191772 h 605945"/>
                <a:gd name="connsiteX57" fmla="*/ 19299 w 565731"/>
                <a:gd name="connsiteY57" fmla="*/ 188439 h 605945"/>
                <a:gd name="connsiteX58" fmla="*/ 21079 w 565731"/>
                <a:gd name="connsiteY58" fmla="*/ 186440 h 605945"/>
                <a:gd name="connsiteX59" fmla="*/ 25976 w 565731"/>
                <a:gd name="connsiteY59" fmla="*/ 183551 h 605945"/>
                <a:gd name="connsiteX60" fmla="*/ 26867 w 565731"/>
                <a:gd name="connsiteY60" fmla="*/ 182885 h 605945"/>
                <a:gd name="connsiteX61" fmla="*/ 27312 w 565731"/>
                <a:gd name="connsiteY61" fmla="*/ 182662 h 605945"/>
                <a:gd name="connsiteX62" fmla="*/ 28202 w 565731"/>
                <a:gd name="connsiteY62" fmla="*/ 182440 h 605945"/>
                <a:gd name="connsiteX63" fmla="*/ 107223 w 565731"/>
                <a:gd name="connsiteY63" fmla="*/ 166887 h 605945"/>
                <a:gd name="connsiteX64" fmla="*/ 291929 w 565731"/>
                <a:gd name="connsiteY64" fmla="*/ 132875 h 605945"/>
                <a:gd name="connsiteX65" fmla="*/ 383170 w 565731"/>
                <a:gd name="connsiteY65" fmla="*/ 152651 h 605945"/>
                <a:gd name="connsiteX66" fmla="*/ 386063 w 565731"/>
                <a:gd name="connsiteY66" fmla="*/ 154207 h 605945"/>
                <a:gd name="connsiteX67" fmla="*/ 390291 w 565731"/>
                <a:gd name="connsiteY67" fmla="*/ 156873 h 605945"/>
                <a:gd name="connsiteX68" fmla="*/ 393184 w 565731"/>
                <a:gd name="connsiteY68" fmla="*/ 160206 h 605945"/>
                <a:gd name="connsiteX69" fmla="*/ 395855 w 565731"/>
                <a:gd name="connsiteY69" fmla="*/ 163761 h 605945"/>
                <a:gd name="connsiteX70" fmla="*/ 397412 w 565731"/>
                <a:gd name="connsiteY70" fmla="*/ 168650 h 605945"/>
                <a:gd name="connsiteX71" fmla="*/ 398303 w 565731"/>
                <a:gd name="connsiteY71" fmla="*/ 171761 h 605945"/>
                <a:gd name="connsiteX72" fmla="*/ 416773 w 565731"/>
                <a:gd name="connsiteY72" fmla="*/ 337969 h 605945"/>
                <a:gd name="connsiteX73" fmla="*/ 396522 w 565731"/>
                <a:gd name="connsiteY73" fmla="*/ 363522 h 605945"/>
                <a:gd name="connsiteX74" fmla="*/ 393852 w 565731"/>
                <a:gd name="connsiteY74" fmla="*/ 363744 h 605945"/>
                <a:gd name="connsiteX75" fmla="*/ 370930 w 565731"/>
                <a:gd name="connsiteY75" fmla="*/ 343079 h 605945"/>
                <a:gd name="connsiteX76" fmla="*/ 354017 w 565731"/>
                <a:gd name="connsiteY76" fmla="*/ 191759 h 605945"/>
                <a:gd name="connsiteX77" fmla="*/ 347564 w 565731"/>
                <a:gd name="connsiteY77" fmla="*/ 189759 h 605945"/>
                <a:gd name="connsiteX78" fmla="*/ 347564 w 565731"/>
                <a:gd name="connsiteY78" fmla="*/ 347523 h 605945"/>
                <a:gd name="connsiteX79" fmla="*/ 366034 w 565731"/>
                <a:gd name="connsiteY79" fmla="*/ 575948 h 605945"/>
                <a:gd name="connsiteX80" fmla="*/ 340665 w 565731"/>
                <a:gd name="connsiteY80" fmla="*/ 605723 h 605945"/>
                <a:gd name="connsiteX81" fmla="*/ 338440 w 565731"/>
                <a:gd name="connsiteY81" fmla="*/ 605945 h 605945"/>
                <a:gd name="connsiteX82" fmla="*/ 310622 w 565731"/>
                <a:gd name="connsiteY82" fmla="*/ 580392 h 605945"/>
                <a:gd name="connsiteX83" fmla="*/ 294154 w 565731"/>
                <a:gd name="connsiteY83" fmla="*/ 373965 h 605945"/>
                <a:gd name="connsiteX84" fmla="*/ 282805 w 565731"/>
                <a:gd name="connsiteY84" fmla="*/ 376187 h 605945"/>
                <a:gd name="connsiteX85" fmla="*/ 271678 w 565731"/>
                <a:gd name="connsiteY85" fmla="*/ 373965 h 605945"/>
                <a:gd name="connsiteX86" fmla="*/ 254987 w 565731"/>
                <a:gd name="connsiteY86" fmla="*/ 580392 h 605945"/>
                <a:gd name="connsiteX87" fmla="*/ 227393 w 565731"/>
                <a:gd name="connsiteY87" fmla="*/ 605945 h 605945"/>
                <a:gd name="connsiteX88" fmla="*/ 225167 w 565731"/>
                <a:gd name="connsiteY88" fmla="*/ 605723 h 605945"/>
                <a:gd name="connsiteX89" fmla="*/ 199798 w 565731"/>
                <a:gd name="connsiteY89" fmla="*/ 575948 h 605945"/>
                <a:gd name="connsiteX90" fmla="*/ 218046 w 565731"/>
                <a:gd name="connsiteY90" fmla="*/ 347523 h 605945"/>
                <a:gd name="connsiteX91" fmla="*/ 218046 w 565731"/>
                <a:gd name="connsiteY91" fmla="*/ 189759 h 605945"/>
                <a:gd name="connsiteX92" fmla="*/ 211815 w 565731"/>
                <a:gd name="connsiteY92" fmla="*/ 191759 h 605945"/>
                <a:gd name="connsiteX93" fmla="*/ 194902 w 565731"/>
                <a:gd name="connsiteY93" fmla="*/ 343079 h 605945"/>
                <a:gd name="connsiteX94" fmla="*/ 171980 w 565731"/>
                <a:gd name="connsiteY94" fmla="*/ 363744 h 605945"/>
                <a:gd name="connsiteX95" fmla="*/ 169310 w 565731"/>
                <a:gd name="connsiteY95" fmla="*/ 363522 h 605945"/>
                <a:gd name="connsiteX96" fmla="*/ 148836 w 565731"/>
                <a:gd name="connsiteY96" fmla="*/ 337969 h 605945"/>
                <a:gd name="connsiteX97" fmla="*/ 167307 w 565731"/>
                <a:gd name="connsiteY97" fmla="*/ 171761 h 605945"/>
                <a:gd name="connsiteX98" fmla="*/ 168420 w 565731"/>
                <a:gd name="connsiteY98" fmla="*/ 168428 h 605945"/>
                <a:gd name="connsiteX99" fmla="*/ 169977 w 565731"/>
                <a:gd name="connsiteY99" fmla="*/ 163984 h 605945"/>
                <a:gd name="connsiteX100" fmla="*/ 173093 w 565731"/>
                <a:gd name="connsiteY100" fmla="*/ 159540 h 605945"/>
                <a:gd name="connsiteX101" fmla="*/ 175096 w 565731"/>
                <a:gd name="connsiteY101" fmla="*/ 157095 h 605945"/>
                <a:gd name="connsiteX102" fmla="*/ 181327 w 565731"/>
                <a:gd name="connsiteY102" fmla="*/ 153318 h 605945"/>
                <a:gd name="connsiteX103" fmla="*/ 182440 w 565731"/>
                <a:gd name="connsiteY103" fmla="*/ 152651 h 605945"/>
                <a:gd name="connsiteX104" fmla="*/ 183107 w 565731"/>
                <a:gd name="connsiteY104" fmla="*/ 152429 h 605945"/>
                <a:gd name="connsiteX105" fmla="*/ 184220 w 565731"/>
                <a:gd name="connsiteY105" fmla="*/ 151985 h 605945"/>
                <a:gd name="connsiteX106" fmla="*/ 273903 w 565731"/>
                <a:gd name="connsiteY106" fmla="*/ 133097 h 605945"/>
                <a:gd name="connsiteX107" fmla="*/ 279689 w 565731"/>
                <a:gd name="connsiteY107" fmla="*/ 144652 h 605945"/>
                <a:gd name="connsiteX108" fmla="*/ 279912 w 565731"/>
                <a:gd name="connsiteY108" fmla="*/ 144652 h 605945"/>
                <a:gd name="connsiteX109" fmla="*/ 264334 w 565731"/>
                <a:gd name="connsiteY109" fmla="*/ 265975 h 605945"/>
                <a:gd name="connsiteX110" fmla="*/ 282805 w 565731"/>
                <a:gd name="connsiteY110" fmla="*/ 298194 h 605945"/>
                <a:gd name="connsiteX111" fmla="*/ 301498 w 565731"/>
                <a:gd name="connsiteY111" fmla="*/ 265975 h 605945"/>
                <a:gd name="connsiteX112" fmla="*/ 285920 w 565731"/>
                <a:gd name="connsiteY112" fmla="*/ 144652 h 605945"/>
                <a:gd name="connsiteX113" fmla="*/ 458589 w 565731"/>
                <a:gd name="connsiteY113" fmla="*/ 60898 h 605945"/>
                <a:gd name="connsiteX114" fmla="*/ 505339 w 565731"/>
                <a:gd name="connsiteY114" fmla="*/ 111988 h 605945"/>
                <a:gd name="connsiteX115" fmla="*/ 458589 w 565731"/>
                <a:gd name="connsiteY115" fmla="*/ 163078 h 605945"/>
                <a:gd name="connsiteX116" fmla="*/ 411839 w 565731"/>
                <a:gd name="connsiteY116" fmla="*/ 111988 h 605945"/>
                <a:gd name="connsiteX117" fmla="*/ 458589 w 565731"/>
                <a:gd name="connsiteY117" fmla="*/ 60898 h 605945"/>
                <a:gd name="connsiteX118" fmla="*/ 107209 w 565731"/>
                <a:gd name="connsiteY118" fmla="*/ 60898 h 605945"/>
                <a:gd name="connsiteX119" fmla="*/ 153924 w 565731"/>
                <a:gd name="connsiteY119" fmla="*/ 111988 h 605945"/>
                <a:gd name="connsiteX120" fmla="*/ 107209 w 565731"/>
                <a:gd name="connsiteY120" fmla="*/ 163078 h 605945"/>
                <a:gd name="connsiteX121" fmla="*/ 60494 w 565731"/>
                <a:gd name="connsiteY121" fmla="*/ 111988 h 605945"/>
                <a:gd name="connsiteX122" fmla="*/ 107209 w 565731"/>
                <a:gd name="connsiteY122" fmla="*/ 60898 h 605945"/>
                <a:gd name="connsiteX123" fmla="*/ 282810 w 565731"/>
                <a:gd name="connsiteY123" fmla="*/ 0 h 605945"/>
                <a:gd name="connsiteX124" fmla="*/ 341344 w 565731"/>
                <a:gd name="connsiteY124" fmla="*/ 64003 h 605945"/>
                <a:gd name="connsiteX125" fmla="*/ 282810 w 565731"/>
                <a:gd name="connsiteY125" fmla="*/ 128006 h 605945"/>
                <a:gd name="connsiteX126" fmla="*/ 224276 w 565731"/>
                <a:gd name="connsiteY126" fmla="*/ 64003 h 605945"/>
                <a:gd name="connsiteX127" fmla="*/ 282810 w 565731"/>
                <a:gd name="connsiteY127" fmla="*/ 0 h 605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565731" h="605945">
                  <a:moveTo>
                    <a:pt x="458586" y="166887"/>
                  </a:moveTo>
                  <a:cubicBezTo>
                    <a:pt x="494634" y="166887"/>
                    <a:pt x="537135" y="182218"/>
                    <a:pt x="538915" y="182885"/>
                  </a:cubicBezTo>
                  <a:cubicBezTo>
                    <a:pt x="539583" y="183107"/>
                    <a:pt x="540250" y="183773"/>
                    <a:pt x="541140" y="184218"/>
                  </a:cubicBezTo>
                  <a:cubicBezTo>
                    <a:pt x="542253" y="184884"/>
                    <a:pt x="543366" y="185329"/>
                    <a:pt x="544478" y="186217"/>
                  </a:cubicBezTo>
                  <a:cubicBezTo>
                    <a:pt x="545368" y="187106"/>
                    <a:pt x="546036" y="187995"/>
                    <a:pt x="546703" y="188884"/>
                  </a:cubicBezTo>
                  <a:cubicBezTo>
                    <a:pt x="547593" y="189772"/>
                    <a:pt x="548261" y="190661"/>
                    <a:pt x="548929" y="191772"/>
                  </a:cubicBezTo>
                  <a:cubicBezTo>
                    <a:pt x="549596" y="193105"/>
                    <a:pt x="549819" y="194216"/>
                    <a:pt x="550041" y="195549"/>
                  </a:cubicBezTo>
                  <a:cubicBezTo>
                    <a:pt x="550264" y="196438"/>
                    <a:pt x="550709" y="197327"/>
                    <a:pt x="550931" y="198215"/>
                  </a:cubicBezTo>
                  <a:lnTo>
                    <a:pt x="565617" y="331082"/>
                  </a:lnTo>
                  <a:cubicBezTo>
                    <a:pt x="566730" y="341081"/>
                    <a:pt x="559609" y="350190"/>
                    <a:pt x="549374" y="351301"/>
                  </a:cubicBezTo>
                  <a:cubicBezTo>
                    <a:pt x="548706" y="351524"/>
                    <a:pt x="548038" y="351524"/>
                    <a:pt x="547371" y="351524"/>
                  </a:cubicBezTo>
                  <a:cubicBezTo>
                    <a:pt x="538025" y="351524"/>
                    <a:pt x="530015" y="344414"/>
                    <a:pt x="528902" y="335082"/>
                  </a:cubicBezTo>
                  <a:lnTo>
                    <a:pt x="515551" y="213991"/>
                  </a:lnTo>
                  <a:cubicBezTo>
                    <a:pt x="513993" y="213546"/>
                    <a:pt x="512213" y="213102"/>
                    <a:pt x="510433" y="212657"/>
                  </a:cubicBezTo>
                  <a:lnTo>
                    <a:pt x="510433" y="338415"/>
                  </a:lnTo>
                  <a:lnTo>
                    <a:pt x="525119" y="521051"/>
                  </a:lnTo>
                  <a:cubicBezTo>
                    <a:pt x="526009" y="533271"/>
                    <a:pt x="516886" y="543936"/>
                    <a:pt x="504647" y="544825"/>
                  </a:cubicBezTo>
                  <a:cubicBezTo>
                    <a:pt x="504202" y="545047"/>
                    <a:pt x="503535" y="545047"/>
                    <a:pt x="502867" y="545047"/>
                  </a:cubicBezTo>
                  <a:cubicBezTo>
                    <a:pt x="491519" y="545047"/>
                    <a:pt x="481728" y="536160"/>
                    <a:pt x="480838" y="524606"/>
                  </a:cubicBezTo>
                  <a:lnTo>
                    <a:pt x="467487" y="359522"/>
                  </a:lnTo>
                  <a:cubicBezTo>
                    <a:pt x="464817" y="360855"/>
                    <a:pt x="461924" y="361522"/>
                    <a:pt x="458586" y="361522"/>
                  </a:cubicBezTo>
                  <a:cubicBezTo>
                    <a:pt x="455471" y="361522"/>
                    <a:pt x="452356" y="360855"/>
                    <a:pt x="449685" y="359522"/>
                  </a:cubicBezTo>
                  <a:lnTo>
                    <a:pt x="436334" y="524606"/>
                  </a:lnTo>
                  <a:cubicBezTo>
                    <a:pt x="435444" y="536160"/>
                    <a:pt x="425653" y="545047"/>
                    <a:pt x="414305" y="545047"/>
                  </a:cubicBezTo>
                  <a:cubicBezTo>
                    <a:pt x="413637" y="545047"/>
                    <a:pt x="413192" y="545047"/>
                    <a:pt x="412525" y="544825"/>
                  </a:cubicBezTo>
                  <a:cubicBezTo>
                    <a:pt x="400286" y="543936"/>
                    <a:pt x="391163" y="533271"/>
                    <a:pt x="392276" y="521051"/>
                  </a:cubicBezTo>
                  <a:lnTo>
                    <a:pt x="403402" y="380852"/>
                  </a:lnTo>
                  <a:cubicBezTo>
                    <a:pt x="412525" y="378630"/>
                    <a:pt x="420535" y="373964"/>
                    <a:pt x="426321" y="366632"/>
                  </a:cubicBezTo>
                  <a:cubicBezTo>
                    <a:pt x="433219" y="357967"/>
                    <a:pt x="436557" y="347080"/>
                    <a:pt x="435222" y="335971"/>
                  </a:cubicBezTo>
                  <a:lnTo>
                    <a:pt x="416975" y="171998"/>
                  </a:lnTo>
                  <a:cubicBezTo>
                    <a:pt x="430104" y="169331"/>
                    <a:pt x="444790" y="166887"/>
                    <a:pt x="458586" y="166887"/>
                  </a:cubicBezTo>
                  <a:close/>
                  <a:moveTo>
                    <a:pt x="107223" y="166887"/>
                  </a:moveTo>
                  <a:cubicBezTo>
                    <a:pt x="121024" y="166887"/>
                    <a:pt x="135715" y="169331"/>
                    <a:pt x="148848" y="171998"/>
                  </a:cubicBezTo>
                  <a:lnTo>
                    <a:pt x="130595" y="335971"/>
                  </a:lnTo>
                  <a:cubicBezTo>
                    <a:pt x="129260" y="347080"/>
                    <a:pt x="132376" y="357967"/>
                    <a:pt x="139499" y="366632"/>
                  </a:cubicBezTo>
                  <a:cubicBezTo>
                    <a:pt x="145287" y="373964"/>
                    <a:pt x="153300" y="378852"/>
                    <a:pt x="162204" y="380852"/>
                  </a:cubicBezTo>
                  <a:lnTo>
                    <a:pt x="173556" y="521051"/>
                  </a:lnTo>
                  <a:cubicBezTo>
                    <a:pt x="174669" y="533271"/>
                    <a:pt x="165543" y="543936"/>
                    <a:pt x="153300" y="545047"/>
                  </a:cubicBezTo>
                  <a:cubicBezTo>
                    <a:pt x="152632" y="545047"/>
                    <a:pt x="151964" y="545047"/>
                    <a:pt x="151519" y="545047"/>
                  </a:cubicBezTo>
                  <a:cubicBezTo>
                    <a:pt x="139944" y="545047"/>
                    <a:pt x="130373" y="536160"/>
                    <a:pt x="129483" y="524606"/>
                  </a:cubicBezTo>
                  <a:lnTo>
                    <a:pt x="116127" y="359522"/>
                  </a:lnTo>
                  <a:cubicBezTo>
                    <a:pt x="113456" y="360855"/>
                    <a:pt x="110339" y="361522"/>
                    <a:pt x="107223" y="361522"/>
                  </a:cubicBezTo>
                  <a:cubicBezTo>
                    <a:pt x="103884" y="361522"/>
                    <a:pt x="100991" y="360855"/>
                    <a:pt x="98097" y="359522"/>
                  </a:cubicBezTo>
                  <a:lnTo>
                    <a:pt x="84964" y="524606"/>
                  </a:lnTo>
                  <a:cubicBezTo>
                    <a:pt x="84073" y="536160"/>
                    <a:pt x="74279" y="545047"/>
                    <a:pt x="62704" y="545047"/>
                  </a:cubicBezTo>
                  <a:cubicBezTo>
                    <a:pt x="62259" y="545047"/>
                    <a:pt x="61591" y="545047"/>
                    <a:pt x="60924" y="545047"/>
                  </a:cubicBezTo>
                  <a:cubicBezTo>
                    <a:pt x="48904" y="543936"/>
                    <a:pt x="39777" y="533271"/>
                    <a:pt x="40668" y="521051"/>
                  </a:cubicBezTo>
                  <a:lnTo>
                    <a:pt x="55359" y="338415"/>
                  </a:lnTo>
                  <a:lnTo>
                    <a:pt x="55359" y="212657"/>
                  </a:lnTo>
                  <a:cubicBezTo>
                    <a:pt x="53578" y="213102"/>
                    <a:pt x="51797" y="213546"/>
                    <a:pt x="50239" y="213991"/>
                  </a:cubicBezTo>
                  <a:lnTo>
                    <a:pt x="36884" y="335082"/>
                  </a:lnTo>
                  <a:cubicBezTo>
                    <a:pt x="35771" y="344636"/>
                    <a:pt x="27757" y="351524"/>
                    <a:pt x="18408" y="351524"/>
                  </a:cubicBezTo>
                  <a:cubicBezTo>
                    <a:pt x="17740" y="351524"/>
                    <a:pt x="17073" y="351524"/>
                    <a:pt x="16405" y="351301"/>
                  </a:cubicBezTo>
                  <a:cubicBezTo>
                    <a:pt x="6166" y="350190"/>
                    <a:pt x="-1180" y="341081"/>
                    <a:pt x="156" y="331082"/>
                  </a:cubicBezTo>
                  <a:lnTo>
                    <a:pt x="14847" y="198215"/>
                  </a:lnTo>
                  <a:cubicBezTo>
                    <a:pt x="14847" y="197104"/>
                    <a:pt x="15515" y="196438"/>
                    <a:pt x="15737" y="195549"/>
                  </a:cubicBezTo>
                  <a:cubicBezTo>
                    <a:pt x="15960" y="194216"/>
                    <a:pt x="16182" y="193105"/>
                    <a:pt x="16850" y="191772"/>
                  </a:cubicBezTo>
                  <a:cubicBezTo>
                    <a:pt x="17518" y="190661"/>
                    <a:pt x="18408" y="189550"/>
                    <a:pt x="19299" y="188439"/>
                  </a:cubicBezTo>
                  <a:cubicBezTo>
                    <a:pt x="19966" y="187773"/>
                    <a:pt x="20412" y="187106"/>
                    <a:pt x="21079" y="186440"/>
                  </a:cubicBezTo>
                  <a:cubicBezTo>
                    <a:pt x="22415" y="185106"/>
                    <a:pt x="24196" y="184218"/>
                    <a:pt x="25976" y="183551"/>
                  </a:cubicBezTo>
                  <a:cubicBezTo>
                    <a:pt x="26199" y="183329"/>
                    <a:pt x="26644" y="183107"/>
                    <a:pt x="26867" y="182885"/>
                  </a:cubicBezTo>
                  <a:cubicBezTo>
                    <a:pt x="26867" y="182885"/>
                    <a:pt x="27312" y="182662"/>
                    <a:pt x="27312" y="182662"/>
                  </a:cubicBezTo>
                  <a:cubicBezTo>
                    <a:pt x="27757" y="182662"/>
                    <a:pt x="27980" y="182440"/>
                    <a:pt x="28202" y="182440"/>
                  </a:cubicBezTo>
                  <a:cubicBezTo>
                    <a:pt x="35771" y="179774"/>
                    <a:pt x="74279" y="166887"/>
                    <a:pt x="107223" y="166887"/>
                  </a:cubicBezTo>
                  <a:close/>
                  <a:moveTo>
                    <a:pt x="291929" y="132875"/>
                  </a:moveTo>
                  <a:cubicBezTo>
                    <a:pt x="334656" y="135097"/>
                    <a:pt x="381167" y="151762"/>
                    <a:pt x="383170" y="152651"/>
                  </a:cubicBezTo>
                  <a:cubicBezTo>
                    <a:pt x="384283" y="153096"/>
                    <a:pt x="385173" y="153762"/>
                    <a:pt x="386063" y="154207"/>
                  </a:cubicBezTo>
                  <a:cubicBezTo>
                    <a:pt x="387621" y="155096"/>
                    <a:pt x="389178" y="155762"/>
                    <a:pt x="390291" y="156873"/>
                  </a:cubicBezTo>
                  <a:cubicBezTo>
                    <a:pt x="391626" y="157984"/>
                    <a:pt x="392294" y="159095"/>
                    <a:pt x="393184" y="160206"/>
                  </a:cubicBezTo>
                  <a:cubicBezTo>
                    <a:pt x="394074" y="161539"/>
                    <a:pt x="395187" y="162428"/>
                    <a:pt x="395855" y="163761"/>
                  </a:cubicBezTo>
                  <a:cubicBezTo>
                    <a:pt x="396522" y="165317"/>
                    <a:pt x="396967" y="166872"/>
                    <a:pt x="397412" y="168650"/>
                  </a:cubicBezTo>
                  <a:cubicBezTo>
                    <a:pt x="397635" y="169761"/>
                    <a:pt x="398303" y="170650"/>
                    <a:pt x="398303" y="171761"/>
                  </a:cubicBezTo>
                  <a:lnTo>
                    <a:pt x="416773" y="337969"/>
                  </a:lnTo>
                  <a:cubicBezTo>
                    <a:pt x="418331" y="350634"/>
                    <a:pt x="409207" y="362189"/>
                    <a:pt x="396522" y="363522"/>
                  </a:cubicBezTo>
                  <a:cubicBezTo>
                    <a:pt x="395632" y="363522"/>
                    <a:pt x="394742" y="363744"/>
                    <a:pt x="393852" y="363744"/>
                  </a:cubicBezTo>
                  <a:cubicBezTo>
                    <a:pt x="382280" y="363744"/>
                    <a:pt x="372265" y="354856"/>
                    <a:pt x="370930" y="343079"/>
                  </a:cubicBezTo>
                  <a:lnTo>
                    <a:pt x="354017" y="191759"/>
                  </a:lnTo>
                  <a:cubicBezTo>
                    <a:pt x="352014" y="191092"/>
                    <a:pt x="350012" y="190426"/>
                    <a:pt x="347564" y="189759"/>
                  </a:cubicBezTo>
                  <a:lnTo>
                    <a:pt x="347564" y="347523"/>
                  </a:lnTo>
                  <a:lnTo>
                    <a:pt x="366034" y="575948"/>
                  </a:lnTo>
                  <a:cubicBezTo>
                    <a:pt x="367370" y="591280"/>
                    <a:pt x="355798" y="604612"/>
                    <a:pt x="340665" y="605723"/>
                  </a:cubicBezTo>
                  <a:cubicBezTo>
                    <a:pt x="339775" y="605945"/>
                    <a:pt x="339107" y="605945"/>
                    <a:pt x="338440" y="605945"/>
                  </a:cubicBezTo>
                  <a:cubicBezTo>
                    <a:pt x="323974" y="605945"/>
                    <a:pt x="311957" y="594835"/>
                    <a:pt x="310622" y="580392"/>
                  </a:cubicBezTo>
                  <a:lnTo>
                    <a:pt x="294154" y="373965"/>
                  </a:lnTo>
                  <a:cubicBezTo>
                    <a:pt x="290594" y="375299"/>
                    <a:pt x="286810" y="376187"/>
                    <a:pt x="282805" y="376187"/>
                  </a:cubicBezTo>
                  <a:cubicBezTo>
                    <a:pt x="279022" y="376187"/>
                    <a:pt x="275238" y="375299"/>
                    <a:pt x="271678" y="373965"/>
                  </a:cubicBezTo>
                  <a:lnTo>
                    <a:pt x="254987" y="580392"/>
                  </a:lnTo>
                  <a:cubicBezTo>
                    <a:pt x="253875" y="594835"/>
                    <a:pt x="241858" y="605945"/>
                    <a:pt x="227393" y="605945"/>
                  </a:cubicBezTo>
                  <a:cubicBezTo>
                    <a:pt x="226725" y="605945"/>
                    <a:pt x="225835" y="605945"/>
                    <a:pt x="225167" y="605723"/>
                  </a:cubicBezTo>
                  <a:cubicBezTo>
                    <a:pt x="209812" y="604612"/>
                    <a:pt x="198462" y="591280"/>
                    <a:pt x="199798" y="575948"/>
                  </a:cubicBezTo>
                  <a:lnTo>
                    <a:pt x="218046" y="347523"/>
                  </a:lnTo>
                  <a:lnTo>
                    <a:pt x="218046" y="189759"/>
                  </a:lnTo>
                  <a:cubicBezTo>
                    <a:pt x="215821" y="190426"/>
                    <a:pt x="213595" y="191092"/>
                    <a:pt x="211815" y="191759"/>
                  </a:cubicBezTo>
                  <a:lnTo>
                    <a:pt x="194902" y="343079"/>
                  </a:lnTo>
                  <a:cubicBezTo>
                    <a:pt x="193567" y="354856"/>
                    <a:pt x="183552" y="363744"/>
                    <a:pt x="171980" y="363744"/>
                  </a:cubicBezTo>
                  <a:cubicBezTo>
                    <a:pt x="171090" y="363744"/>
                    <a:pt x="170200" y="363744"/>
                    <a:pt x="169310" y="363522"/>
                  </a:cubicBezTo>
                  <a:cubicBezTo>
                    <a:pt x="156625" y="362189"/>
                    <a:pt x="147501" y="350634"/>
                    <a:pt x="148836" y="337969"/>
                  </a:cubicBezTo>
                  <a:lnTo>
                    <a:pt x="167307" y="171761"/>
                  </a:lnTo>
                  <a:cubicBezTo>
                    <a:pt x="167530" y="170650"/>
                    <a:pt x="168197" y="169539"/>
                    <a:pt x="168420" y="168428"/>
                  </a:cubicBezTo>
                  <a:cubicBezTo>
                    <a:pt x="168865" y="166872"/>
                    <a:pt x="169087" y="165317"/>
                    <a:pt x="169977" y="163984"/>
                  </a:cubicBezTo>
                  <a:cubicBezTo>
                    <a:pt x="170645" y="162206"/>
                    <a:pt x="171980" y="160873"/>
                    <a:pt x="173093" y="159540"/>
                  </a:cubicBezTo>
                  <a:cubicBezTo>
                    <a:pt x="173761" y="158651"/>
                    <a:pt x="174206" y="157762"/>
                    <a:pt x="175096" y="157095"/>
                  </a:cubicBezTo>
                  <a:cubicBezTo>
                    <a:pt x="176876" y="155540"/>
                    <a:pt x="179102" y="154429"/>
                    <a:pt x="181327" y="153318"/>
                  </a:cubicBezTo>
                  <a:cubicBezTo>
                    <a:pt x="181772" y="153096"/>
                    <a:pt x="181995" y="152874"/>
                    <a:pt x="182440" y="152651"/>
                  </a:cubicBezTo>
                  <a:cubicBezTo>
                    <a:pt x="182662" y="152651"/>
                    <a:pt x="182885" y="152429"/>
                    <a:pt x="183107" y="152429"/>
                  </a:cubicBezTo>
                  <a:cubicBezTo>
                    <a:pt x="183552" y="152207"/>
                    <a:pt x="183775" y="152207"/>
                    <a:pt x="184220" y="151985"/>
                  </a:cubicBezTo>
                  <a:cubicBezTo>
                    <a:pt x="192899" y="148874"/>
                    <a:pt x="234959" y="135097"/>
                    <a:pt x="273903" y="133097"/>
                  </a:cubicBezTo>
                  <a:lnTo>
                    <a:pt x="279689" y="144652"/>
                  </a:lnTo>
                  <a:lnTo>
                    <a:pt x="279912" y="144652"/>
                  </a:lnTo>
                  <a:lnTo>
                    <a:pt x="264334" y="265975"/>
                  </a:lnTo>
                  <a:lnTo>
                    <a:pt x="282805" y="298194"/>
                  </a:lnTo>
                  <a:lnTo>
                    <a:pt x="301498" y="265975"/>
                  </a:lnTo>
                  <a:lnTo>
                    <a:pt x="285920" y="144652"/>
                  </a:lnTo>
                  <a:close/>
                  <a:moveTo>
                    <a:pt x="458589" y="60898"/>
                  </a:moveTo>
                  <a:cubicBezTo>
                    <a:pt x="484408" y="60898"/>
                    <a:pt x="505339" y="83772"/>
                    <a:pt x="505339" y="111988"/>
                  </a:cubicBezTo>
                  <a:cubicBezTo>
                    <a:pt x="505339" y="140204"/>
                    <a:pt x="484408" y="163078"/>
                    <a:pt x="458589" y="163078"/>
                  </a:cubicBezTo>
                  <a:cubicBezTo>
                    <a:pt x="432770" y="163078"/>
                    <a:pt x="411839" y="140204"/>
                    <a:pt x="411839" y="111988"/>
                  </a:cubicBezTo>
                  <a:cubicBezTo>
                    <a:pt x="411839" y="83772"/>
                    <a:pt x="432770" y="60898"/>
                    <a:pt x="458589" y="60898"/>
                  </a:cubicBezTo>
                  <a:close/>
                  <a:moveTo>
                    <a:pt x="107209" y="60898"/>
                  </a:moveTo>
                  <a:cubicBezTo>
                    <a:pt x="133009" y="60898"/>
                    <a:pt x="153924" y="83772"/>
                    <a:pt x="153924" y="111988"/>
                  </a:cubicBezTo>
                  <a:cubicBezTo>
                    <a:pt x="153924" y="140204"/>
                    <a:pt x="133009" y="163078"/>
                    <a:pt x="107209" y="163078"/>
                  </a:cubicBezTo>
                  <a:cubicBezTo>
                    <a:pt x="81409" y="163078"/>
                    <a:pt x="60494" y="140204"/>
                    <a:pt x="60494" y="111988"/>
                  </a:cubicBezTo>
                  <a:cubicBezTo>
                    <a:pt x="60494" y="83772"/>
                    <a:pt x="81409" y="60898"/>
                    <a:pt x="107209" y="60898"/>
                  </a:cubicBezTo>
                  <a:close/>
                  <a:moveTo>
                    <a:pt x="282810" y="0"/>
                  </a:moveTo>
                  <a:cubicBezTo>
                    <a:pt x="315137" y="0"/>
                    <a:pt x="341344" y="28655"/>
                    <a:pt x="341344" y="64003"/>
                  </a:cubicBezTo>
                  <a:cubicBezTo>
                    <a:pt x="341344" y="99351"/>
                    <a:pt x="315137" y="128006"/>
                    <a:pt x="282810" y="128006"/>
                  </a:cubicBezTo>
                  <a:cubicBezTo>
                    <a:pt x="250483" y="128006"/>
                    <a:pt x="224276" y="99351"/>
                    <a:pt x="224276" y="64003"/>
                  </a:cubicBezTo>
                  <a:cubicBezTo>
                    <a:pt x="224276" y="28655"/>
                    <a:pt x="250483" y="0"/>
                    <a:pt x="28281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ïšḷïḑè">
            <a:extLst>
              <a:ext uri="{FF2B5EF4-FFF2-40B4-BE49-F238E27FC236}">
                <a16:creationId xmlns:a16="http://schemas.microsoft.com/office/drawing/2014/main" id="{42A5B288-684E-4AF4-8AEF-55DB891E1BBE}"/>
              </a:ext>
            </a:extLst>
          </p:cNvPr>
          <p:cNvGrpSpPr/>
          <p:nvPr/>
        </p:nvGrpSpPr>
        <p:grpSpPr>
          <a:xfrm>
            <a:off x="936599" y="3335866"/>
            <a:ext cx="1721037" cy="817142"/>
            <a:chOff x="673100" y="1329756"/>
            <a:chExt cx="2786743" cy="1233752"/>
          </a:xfrm>
        </p:grpSpPr>
        <p:sp>
          <p:nvSpPr>
            <p:cNvPr id="27" name="isliďê">
              <a:extLst>
                <a:ext uri="{FF2B5EF4-FFF2-40B4-BE49-F238E27FC236}">
                  <a16:creationId xmlns:a16="http://schemas.microsoft.com/office/drawing/2014/main" id="{8101B4B6-0525-4398-BE3F-B7C98389C73A}"/>
                </a:ext>
              </a:extLst>
            </p:cNvPr>
            <p:cNvSpPr/>
            <p:nvPr/>
          </p:nvSpPr>
          <p:spPr bwMode="auto">
            <a:xfrm>
              <a:off x="673100" y="1771561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8" name="iṥ1iḋe">
              <a:extLst>
                <a:ext uri="{FF2B5EF4-FFF2-40B4-BE49-F238E27FC236}">
                  <a16:creationId xmlns:a16="http://schemas.microsoft.com/office/drawing/2014/main" id="{5AD6E3DE-5420-4C66-92EF-26FE98ADF816}"/>
                </a:ext>
              </a:extLst>
            </p:cNvPr>
            <p:cNvSpPr txBox="1"/>
            <p:nvPr/>
          </p:nvSpPr>
          <p:spPr bwMode="auto">
            <a:xfrm>
              <a:off x="673100" y="1329756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sp>
        <p:nvSpPr>
          <p:cNvPr id="16" name="ïşḻïďê">
            <a:extLst>
              <a:ext uri="{FF2B5EF4-FFF2-40B4-BE49-F238E27FC236}">
                <a16:creationId xmlns:a16="http://schemas.microsoft.com/office/drawing/2014/main" id="{D78751E6-996C-4E85-94EF-06F1299CA1EA}"/>
              </a:ext>
            </a:extLst>
          </p:cNvPr>
          <p:cNvSpPr/>
          <p:nvPr/>
        </p:nvSpPr>
        <p:spPr bwMode="auto">
          <a:xfrm>
            <a:off x="1787200" y="4605258"/>
            <a:ext cx="99887" cy="94629"/>
          </a:xfrm>
          <a:custGeom>
            <a:avLst/>
            <a:gdLst>
              <a:gd name="T0" fmla="*/ 99 w 284"/>
              <a:gd name="T1" fmla="*/ 5 h 270"/>
              <a:gd name="T2" fmla="*/ 284 w 284"/>
              <a:gd name="T3" fmla="*/ 185 h 270"/>
              <a:gd name="T4" fmla="*/ 254 w 284"/>
              <a:gd name="T5" fmla="*/ 189 h 270"/>
              <a:gd name="T6" fmla="*/ 224 w 284"/>
              <a:gd name="T7" fmla="*/ 195 h 270"/>
              <a:gd name="T8" fmla="*/ 194 w 284"/>
              <a:gd name="T9" fmla="*/ 201 h 270"/>
              <a:gd name="T10" fmla="*/ 165 w 284"/>
              <a:gd name="T11" fmla="*/ 208 h 270"/>
              <a:gd name="T12" fmla="*/ 143 w 284"/>
              <a:gd name="T13" fmla="*/ 215 h 270"/>
              <a:gd name="T14" fmla="*/ 122 w 284"/>
              <a:gd name="T15" fmla="*/ 222 h 270"/>
              <a:gd name="T16" fmla="*/ 101 w 284"/>
              <a:gd name="T17" fmla="*/ 229 h 270"/>
              <a:gd name="T18" fmla="*/ 81 w 284"/>
              <a:gd name="T19" fmla="*/ 236 h 270"/>
              <a:gd name="T20" fmla="*/ 60 w 284"/>
              <a:gd name="T21" fmla="*/ 244 h 270"/>
              <a:gd name="T22" fmla="*/ 40 w 284"/>
              <a:gd name="T23" fmla="*/ 252 h 270"/>
              <a:gd name="T24" fmla="*/ 20 w 284"/>
              <a:gd name="T25" fmla="*/ 260 h 270"/>
              <a:gd name="T26" fmla="*/ 0 w 284"/>
              <a:gd name="T27" fmla="*/ 270 h 270"/>
              <a:gd name="T28" fmla="*/ 68 w 284"/>
              <a:gd name="T29" fmla="*/ 10 h 270"/>
              <a:gd name="T30" fmla="*/ 71 w 284"/>
              <a:gd name="T31" fmla="*/ 6 h 270"/>
              <a:gd name="T32" fmla="*/ 74 w 284"/>
              <a:gd name="T33" fmla="*/ 4 h 270"/>
              <a:gd name="T34" fmla="*/ 78 w 284"/>
              <a:gd name="T35" fmla="*/ 2 h 270"/>
              <a:gd name="T36" fmla="*/ 82 w 284"/>
              <a:gd name="T37" fmla="*/ 0 h 270"/>
              <a:gd name="T38" fmla="*/ 86 w 284"/>
              <a:gd name="T39" fmla="*/ 0 h 270"/>
              <a:gd name="T40" fmla="*/ 91 w 284"/>
              <a:gd name="T41" fmla="*/ 0 h 270"/>
              <a:gd name="T42" fmla="*/ 95 w 284"/>
              <a:gd name="T43" fmla="*/ 2 h 270"/>
              <a:gd name="T44" fmla="*/ 99 w 284"/>
              <a:gd name="T45" fmla="*/ 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4" h="270">
                <a:moveTo>
                  <a:pt x="99" y="5"/>
                </a:moveTo>
                <a:lnTo>
                  <a:pt x="284" y="185"/>
                </a:lnTo>
                <a:lnTo>
                  <a:pt x="254" y="189"/>
                </a:lnTo>
                <a:lnTo>
                  <a:pt x="224" y="195"/>
                </a:lnTo>
                <a:lnTo>
                  <a:pt x="194" y="201"/>
                </a:lnTo>
                <a:lnTo>
                  <a:pt x="165" y="208"/>
                </a:lnTo>
                <a:lnTo>
                  <a:pt x="143" y="215"/>
                </a:lnTo>
                <a:lnTo>
                  <a:pt x="122" y="222"/>
                </a:lnTo>
                <a:lnTo>
                  <a:pt x="101" y="229"/>
                </a:lnTo>
                <a:lnTo>
                  <a:pt x="81" y="236"/>
                </a:lnTo>
                <a:lnTo>
                  <a:pt x="60" y="244"/>
                </a:lnTo>
                <a:lnTo>
                  <a:pt x="40" y="252"/>
                </a:lnTo>
                <a:lnTo>
                  <a:pt x="20" y="260"/>
                </a:lnTo>
                <a:lnTo>
                  <a:pt x="0" y="270"/>
                </a:lnTo>
                <a:lnTo>
                  <a:pt x="68" y="10"/>
                </a:lnTo>
                <a:lnTo>
                  <a:pt x="71" y="6"/>
                </a:lnTo>
                <a:lnTo>
                  <a:pt x="74" y="4"/>
                </a:lnTo>
                <a:lnTo>
                  <a:pt x="78" y="2"/>
                </a:lnTo>
                <a:lnTo>
                  <a:pt x="82" y="0"/>
                </a:lnTo>
                <a:lnTo>
                  <a:pt x="86" y="0"/>
                </a:lnTo>
                <a:lnTo>
                  <a:pt x="91" y="0"/>
                </a:lnTo>
                <a:lnTo>
                  <a:pt x="95" y="2"/>
                </a:lnTo>
                <a:lnTo>
                  <a:pt x="99" y="5"/>
                </a:lnTo>
                <a:close/>
              </a:path>
            </a:pathLst>
          </a:custGeom>
          <a:solidFill>
            <a:srgbClr val="EDD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7" name="í$ḷíḍé">
            <a:extLst>
              <a:ext uri="{FF2B5EF4-FFF2-40B4-BE49-F238E27FC236}">
                <a16:creationId xmlns:a16="http://schemas.microsoft.com/office/drawing/2014/main" id="{EDE2B695-F1EE-4B04-9705-D84DF0ACE33A}"/>
              </a:ext>
            </a:extLst>
          </p:cNvPr>
          <p:cNvSpPr/>
          <p:nvPr/>
        </p:nvSpPr>
        <p:spPr bwMode="auto">
          <a:xfrm rot="19799708">
            <a:off x="6031255" y="3020774"/>
            <a:ext cx="99887" cy="94629"/>
          </a:xfrm>
          <a:custGeom>
            <a:avLst/>
            <a:gdLst>
              <a:gd name="T0" fmla="*/ 99 w 284"/>
              <a:gd name="T1" fmla="*/ 5 h 270"/>
              <a:gd name="T2" fmla="*/ 284 w 284"/>
              <a:gd name="T3" fmla="*/ 185 h 270"/>
              <a:gd name="T4" fmla="*/ 254 w 284"/>
              <a:gd name="T5" fmla="*/ 189 h 270"/>
              <a:gd name="T6" fmla="*/ 224 w 284"/>
              <a:gd name="T7" fmla="*/ 195 h 270"/>
              <a:gd name="T8" fmla="*/ 194 w 284"/>
              <a:gd name="T9" fmla="*/ 201 h 270"/>
              <a:gd name="T10" fmla="*/ 165 w 284"/>
              <a:gd name="T11" fmla="*/ 208 h 270"/>
              <a:gd name="T12" fmla="*/ 143 w 284"/>
              <a:gd name="T13" fmla="*/ 215 h 270"/>
              <a:gd name="T14" fmla="*/ 122 w 284"/>
              <a:gd name="T15" fmla="*/ 222 h 270"/>
              <a:gd name="T16" fmla="*/ 101 w 284"/>
              <a:gd name="T17" fmla="*/ 229 h 270"/>
              <a:gd name="T18" fmla="*/ 81 w 284"/>
              <a:gd name="T19" fmla="*/ 236 h 270"/>
              <a:gd name="T20" fmla="*/ 60 w 284"/>
              <a:gd name="T21" fmla="*/ 244 h 270"/>
              <a:gd name="T22" fmla="*/ 40 w 284"/>
              <a:gd name="T23" fmla="*/ 252 h 270"/>
              <a:gd name="T24" fmla="*/ 20 w 284"/>
              <a:gd name="T25" fmla="*/ 260 h 270"/>
              <a:gd name="T26" fmla="*/ 0 w 284"/>
              <a:gd name="T27" fmla="*/ 270 h 270"/>
              <a:gd name="T28" fmla="*/ 68 w 284"/>
              <a:gd name="T29" fmla="*/ 10 h 270"/>
              <a:gd name="T30" fmla="*/ 71 w 284"/>
              <a:gd name="T31" fmla="*/ 6 h 270"/>
              <a:gd name="T32" fmla="*/ 74 w 284"/>
              <a:gd name="T33" fmla="*/ 4 h 270"/>
              <a:gd name="T34" fmla="*/ 78 w 284"/>
              <a:gd name="T35" fmla="*/ 2 h 270"/>
              <a:gd name="T36" fmla="*/ 82 w 284"/>
              <a:gd name="T37" fmla="*/ 0 h 270"/>
              <a:gd name="T38" fmla="*/ 86 w 284"/>
              <a:gd name="T39" fmla="*/ 0 h 270"/>
              <a:gd name="T40" fmla="*/ 91 w 284"/>
              <a:gd name="T41" fmla="*/ 0 h 270"/>
              <a:gd name="T42" fmla="*/ 95 w 284"/>
              <a:gd name="T43" fmla="*/ 2 h 270"/>
              <a:gd name="T44" fmla="*/ 99 w 284"/>
              <a:gd name="T45" fmla="*/ 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4" h="270">
                <a:moveTo>
                  <a:pt x="99" y="5"/>
                </a:moveTo>
                <a:lnTo>
                  <a:pt x="284" y="185"/>
                </a:lnTo>
                <a:lnTo>
                  <a:pt x="254" y="189"/>
                </a:lnTo>
                <a:lnTo>
                  <a:pt x="224" y="195"/>
                </a:lnTo>
                <a:lnTo>
                  <a:pt x="194" y="201"/>
                </a:lnTo>
                <a:lnTo>
                  <a:pt x="165" y="208"/>
                </a:lnTo>
                <a:lnTo>
                  <a:pt x="143" y="215"/>
                </a:lnTo>
                <a:lnTo>
                  <a:pt x="122" y="222"/>
                </a:lnTo>
                <a:lnTo>
                  <a:pt x="101" y="229"/>
                </a:lnTo>
                <a:lnTo>
                  <a:pt x="81" y="236"/>
                </a:lnTo>
                <a:lnTo>
                  <a:pt x="60" y="244"/>
                </a:lnTo>
                <a:lnTo>
                  <a:pt x="40" y="252"/>
                </a:lnTo>
                <a:lnTo>
                  <a:pt x="20" y="260"/>
                </a:lnTo>
                <a:lnTo>
                  <a:pt x="0" y="270"/>
                </a:lnTo>
                <a:lnTo>
                  <a:pt x="68" y="10"/>
                </a:lnTo>
                <a:lnTo>
                  <a:pt x="71" y="6"/>
                </a:lnTo>
                <a:lnTo>
                  <a:pt x="74" y="4"/>
                </a:lnTo>
                <a:lnTo>
                  <a:pt x="78" y="2"/>
                </a:lnTo>
                <a:lnTo>
                  <a:pt x="82" y="0"/>
                </a:lnTo>
                <a:lnTo>
                  <a:pt x="86" y="0"/>
                </a:lnTo>
                <a:lnTo>
                  <a:pt x="91" y="0"/>
                </a:lnTo>
                <a:lnTo>
                  <a:pt x="95" y="2"/>
                </a:lnTo>
                <a:lnTo>
                  <a:pt x="99" y="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8" name="ïṩlíḍê">
            <a:extLst>
              <a:ext uri="{FF2B5EF4-FFF2-40B4-BE49-F238E27FC236}">
                <a16:creationId xmlns:a16="http://schemas.microsoft.com/office/drawing/2014/main" id="{1FA27478-FD19-481C-9E92-78B3B6F3B5F6}"/>
              </a:ext>
            </a:extLst>
          </p:cNvPr>
          <p:cNvSpPr/>
          <p:nvPr/>
        </p:nvSpPr>
        <p:spPr bwMode="auto">
          <a:xfrm rot="7883551">
            <a:off x="5338294" y="4557943"/>
            <a:ext cx="99887" cy="94629"/>
          </a:xfrm>
          <a:custGeom>
            <a:avLst/>
            <a:gdLst>
              <a:gd name="T0" fmla="*/ 99 w 284"/>
              <a:gd name="T1" fmla="*/ 5 h 270"/>
              <a:gd name="T2" fmla="*/ 284 w 284"/>
              <a:gd name="T3" fmla="*/ 185 h 270"/>
              <a:gd name="T4" fmla="*/ 254 w 284"/>
              <a:gd name="T5" fmla="*/ 189 h 270"/>
              <a:gd name="T6" fmla="*/ 224 w 284"/>
              <a:gd name="T7" fmla="*/ 195 h 270"/>
              <a:gd name="T8" fmla="*/ 194 w 284"/>
              <a:gd name="T9" fmla="*/ 201 h 270"/>
              <a:gd name="T10" fmla="*/ 165 w 284"/>
              <a:gd name="T11" fmla="*/ 208 h 270"/>
              <a:gd name="T12" fmla="*/ 143 w 284"/>
              <a:gd name="T13" fmla="*/ 215 h 270"/>
              <a:gd name="T14" fmla="*/ 122 w 284"/>
              <a:gd name="T15" fmla="*/ 222 h 270"/>
              <a:gd name="T16" fmla="*/ 101 w 284"/>
              <a:gd name="T17" fmla="*/ 229 h 270"/>
              <a:gd name="T18" fmla="*/ 81 w 284"/>
              <a:gd name="T19" fmla="*/ 236 h 270"/>
              <a:gd name="T20" fmla="*/ 60 w 284"/>
              <a:gd name="T21" fmla="*/ 244 h 270"/>
              <a:gd name="T22" fmla="*/ 40 w 284"/>
              <a:gd name="T23" fmla="*/ 252 h 270"/>
              <a:gd name="T24" fmla="*/ 20 w 284"/>
              <a:gd name="T25" fmla="*/ 260 h 270"/>
              <a:gd name="T26" fmla="*/ 0 w 284"/>
              <a:gd name="T27" fmla="*/ 270 h 270"/>
              <a:gd name="T28" fmla="*/ 68 w 284"/>
              <a:gd name="T29" fmla="*/ 10 h 270"/>
              <a:gd name="T30" fmla="*/ 71 w 284"/>
              <a:gd name="T31" fmla="*/ 6 h 270"/>
              <a:gd name="T32" fmla="*/ 74 w 284"/>
              <a:gd name="T33" fmla="*/ 4 h 270"/>
              <a:gd name="T34" fmla="*/ 78 w 284"/>
              <a:gd name="T35" fmla="*/ 2 h 270"/>
              <a:gd name="T36" fmla="*/ 82 w 284"/>
              <a:gd name="T37" fmla="*/ 0 h 270"/>
              <a:gd name="T38" fmla="*/ 86 w 284"/>
              <a:gd name="T39" fmla="*/ 0 h 270"/>
              <a:gd name="T40" fmla="*/ 91 w 284"/>
              <a:gd name="T41" fmla="*/ 0 h 270"/>
              <a:gd name="T42" fmla="*/ 95 w 284"/>
              <a:gd name="T43" fmla="*/ 2 h 270"/>
              <a:gd name="T44" fmla="*/ 99 w 284"/>
              <a:gd name="T45" fmla="*/ 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84" h="270">
                <a:moveTo>
                  <a:pt x="99" y="5"/>
                </a:moveTo>
                <a:lnTo>
                  <a:pt x="284" y="185"/>
                </a:lnTo>
                <a:lnTo>
                  <a:pt x="254" y="189"/>
                </a:lnTo>
                <a:lnTo>
                  <a:pt x="224" y="195"/>
                </a:lnTo>
                <a:lnTo>
                  <a:pt x="194" y="201"/>
                </a:lnTo>
                <a:lnTo>
                  <a:pt x="165" y="208"/>
                </a:lnTo>
                <a:lnTo>
                  <a:pt x="143" y="215"/>
                </a:lnTo>
                <a:lnTo>
                  <a:pt x="122" y="222"/>
                </a:lnTo>
                <a:lnTo>
                  <a:pt x="101" y="229"/>
                </a:lnTo>
                <a:lnTo>
                  <a:pt x="81" y="236"/>
                </a:lnTo>
                <a:lnTo>
                  <a:pt x="60" y="244"/>
                </a:lnTo>
                <a:lnTo>
                  <a:pt x="40" y="252"/>
                </a:lnTo>
                <a:lnTo>
                  <a:pt x="20" y="260"/>
                </a:lnTo>
                <a:lnTo>
                  <a:pt x="0" y="270"/>
                </a:lnTo>
                <a:lnTo>
                  <a:pt x="68" y="10"/>
                </a:lnTo>
                <a:lnTo>
                  <a:pt x="71" y="6"/>
                </a:lnTo>
                <a:lnTo>
                  <a:pt x="74" y="4"/>
                </a:lnTo>
                <a:lnTo>
                  <a:pt x="78" y="2"/>
                </a:lnTo>
                <a:lnTo>
                  <a:pt x="82" y="0"/>
                </a:lnTo>
                <a:lnTo>
                  <a:pt x="86" y="0"/>
                </a:lnTo>
                <a:lnTo>
                  <a:pt x="91" y="0"/>
                </a:lnTo>
                <a:lnTo>
                  <a:pt x="95" y="2"/>
                </a:lnTo>
                <a:lnTo>
                  <a:pt x="99" y="5"/>
                </a:lnTo>
                <a:close/>
              </a:path>
            </a:pathLst>
          </a:custGeom>
          <a:solidFill>
            <a:srgbClr val="EDDBC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en-US">
              <a:cs typeface="+mn-ea"/>
              <a:sym typeface="+mn-lt"/>
            </a:endParaRPr>
          </a:p>
        </p:txBody>
      </p:sp>
      <p:grpSp>
        <p:nvGrpSpPr>
          <p:cNvPr id="19" name="ïṡḷíḓe">
            <a:extLst>
              <a:ext uri="{FF2B5EF4-FFF2-40B4-BE49-F238E27FC236}">
                <a16:creationId xmlns:a16="http://schemas.microsoft.com/office/drawing/2014/main" id="{A7558842-44F6-4725-8635-CB4C99CF66C6}"/>
              </a:ext>
            </a:extLst>
          </p:cNvPr>
          <p:cNvGrpSpPr/>
          <p:nvPr/>
        </p:nvGrpSpPr>
        <p:grpSpPr>
          <a:xfrm>
            <a:off x="4218471" y="2571125"/>
            <a:ext cx="1721037" cy="817142"/>
            <a:chOff x="673100" y="1329756"/>
            <a:chExt cx="2786743" cy="1233752"/>
          </a:xfrm>
        </p:grpSpPr>
        <p:sp>
          <p:nvSpPr>
            <p:cNvPr id="25" name="îṡlïdé">
              <a:extLst>
                <a:ext uri="{FF2B5EF4-FFF2-40B4-BE49-F238E27FC236}">
                  <a16:creationId xmlns:a16="http://schemas.microsoft.com/office/drawing/2014/main" id="{B2A72933-E679-4849-80D0-80C15CF441DE}"/>
                </a:ext>
              </a:extLst>
            </p:cNvPr>
            <p:cNvSpPr/>
            <p:nvPr/>
          </p:nvSpPr>
          <p:spPr bwMode="auto">
            <a:xfrm>
              <a:off x="673100" y="1771561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6" name="işḷiḓê">
              <a:extLst>
                <a:ext uri="{FF2B5EF4-FFF2-40B4-BE49-F238E27FC236}">
                  <a16:creationId xmlns:a16="http://schemas.microsoft.com/office/drawing/2014/main" id="{26C426E9-E197-4588-A590-FA0FB4191C0B}"/>
                </a:ext>
              </a:extLst>
            </p:cNvPr>
            <p:cNvSpPr txBox="1"/>
            <p:nvPr/>
          </p:nvSpPr>
          <p:spPr bwMode="auto">
            <a:xfrm>
              <a:off x="673100" y="1329756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  <p:grpSp>
        <p:nvGrpSpPr>
          <p:cNvPr id="20" name="îšľiḋe">
            <a:extLst>
              <a:ext uri="{FF2B5EF4-FFF2-40B4-BE49-F238E27FC236}">
                <a16:creationId xmlns:a16="http://schemas.microsoft.com/office/drawing/2014/main" id="{1898940C-3D42-4C10-8702-D618EC26BE33}"/>
              </a:ext>
            </a:extLst>
          </p:cNvPr>
          <p:cNvGrpSpPr/>
          <p:nvPr/>
        </p:nvGrpSpPr>
        <p:grpSpPr>
          <a:xfrm>
            <a:off x="5495584" y="4529284"/>
            <a:ext cx="1721037" cy="817142"/>
            <a:chOff x="673100" y="1329756"/>
            <a:chExt cx="2786743" cy="1233752"/>
          </a:xfrm>
        </p:grpSpPr>
        <p:sp>
          <p:nvSpPr>
            <p:cNvPr id="23" name="işḷidè">
              <a:extLst>
                <a:ext uri="{FF2B5EF4-FFF2-40B4-BE49-F238E27FC236}">
                  <a16:creationId xmlns:a16="http://schemas.microsoft.com/office/drawing/2014/main" id="{66241FBF-94C9-41C3-BE4E-29679EA43DF3}"/>
                </a:ext>
              </a:extLst>
            </p:cNvPr>
            <p:cNvSpPr/>
            <p:nvPr/>
          </p:nvSpPr>
          <p:spPr bwMode="auto">
            <a:xfrm>
              <a:off x="673100" y="1771561"/>
              <a:ext cx="2786743" cy="791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70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24" name="ïs1ïḓè">
              <a:extLst>
                <a:ext uri="{FF2B5EF4-FFF2-40B4-BE49-F238E27FC236}">
                  <a16:creationId xmlns:a16="http://schemas.microsoft.com/office/drawing/2014/main" id="{85C55CC4-9E2F-4B7A-A2D7-82B5B56E4713}"/>
                </a:ext>
              </a:extLst>
            </p:cNvPr>
            <p:cNvSpPr txBox="1"/>
            <p:nvPr/>
          </p:nvSpPr>
          <p:spPr bwMode="auto">
            <a:xfrm>
              <a:off x="673100" y="1329756"/>
              <a:ext cx="278674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>
                  <a:cs typeface="+mn-ea"/>
                  <a:sym typeface="+mn-lt"/>
                </a:rPr>
                <a:t>Text here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115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216616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BB893EA-063D-45A5-B545-E94A633B00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8"/>
          <a:stretch/>
        </p:blipFill>
        <p:spPr>
          <a:xfrm>
            <a:off x="823063" y="1772131"/>
            <a:ext cx="6317570" cy="4199594"/>
          </a:xfrm>
          <a:prstGeom prst="rect">
            <a:avLst/>
          </a:prstGeom>
        </p:spPr>
      </p:pic>
      <p:sp>
        <p:nvSpPr>
          <p:cNvPr id="8" name="îṣ1îḋè">
            <a:extLst>
              <a:ext uri="{FF2B5EF4-FFF2-40B4-BE49-F238E27FC236}">
                <a16:creationId xmlns:a16="http://schemas.microsoft.com/office/drawing/2014/main" id="{32749497-F03C-45DD-96BA-E99BFA6AAE8C}"/>
              </a:ext>
            </a:extLst>
          </p:cNvPr>
          <p:cNvSpPr txBox="1"/>
          <p:nvPr/>
        </p:nvSpPr>
        <p:spPr>
          <a:xfrm>
            <a:off x="3203868" y="3536499"/>
            <a:ext cx="3713767" cy="20770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600" dirty="0">
                <a:cs typeface="+mn-ea"/>
                <a:sym typeface="+mn-lt"/>
              </a:rPr>
              <a:t>Theme color makes PPT more convenient to </a:t>
            </a:r>
            <a:r>
              <a:rPr lang="en-US" sz="1600" dirty="0" err="1">
                <a:cs typeface="+mn-ea"/>
                <a:sym typeface="+mn-lt"/>
              </a:rPr>
              <a:t>change.Adjust</a:t>
            </a:r>
            <a:r>
              <a:rPr lang="en-US" sz="1600" dirty="0">
                <a:cs typeface="+mn-ea"/>
                <a:sym typeface="+mn-lt"/>
              </a:rPr>
              <a:t> the spacing to adapt to Chinese typesetting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AA9C956-076C-439E-B206-1825DF5C8D69}"/>
              </a:ext>
            </a:extLst>
          </p:cNvPr>
          <p:cNvSpPr txBox="1"/>
          <p:nvPr/>
        </p:nvSpPr>
        <p:spPr>
          <a:xfrm>
            <a:off x="3263794" y="2833645"/>
            <a:ext cx="3376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cs typeface="+mn-ea"/>
                <a:sym typeface="+mn-lt"/>
              </a:rPr>
              <a:t>Add title text</a:t>
            </a:r>
            <a:endParaRPr lang="zh-CN" altLang="en-US" sz="3600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99239DD-07E0-4D70-B110-9CEA2D3EBC6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1391" y="1445445"/>
            <a:ext cx="4847546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0" b="-36504"/>
          <a:stretch/>
        </p:blipFill>
        <p:spPr>
          <a:xfrm>
            <a:off x="608372" y="4998579"/>
            <a:ext cx="11182372" cy="220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88" y="414031"/>
            <a:ext cx="3576831" cy="577464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2" y="762000"/>
            <a:ext cx="6318000" cy="461772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A28DEAA5-3DC5-4E09-848F-A84A4FF4B41D}"/>
              </a:ext>
            </a:extLst>
          </p:cNvPr>
          <p:cNvSpPr/>
          <p:nvPr/>
        </p:nvSpPr>
        <p:spPr>
          <a:xfrm>
            <a:off x="2251659" y="2988169"/>
            <a:ext cx="2970466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CFDDA64-FBA0-44FA-AE44-5CDA6D2F24B1}"/>
              </a:ext>
            </a:extLst>
          </p:cNvPr>
          <p:cNvSpPr txBox="1"/>
          <p:nvPr/>
        </p:nvSpPr>
        <p:spPr>
          <a:xfrm>
            <a:off x="2168873" y="1977913"/>
            <a:ext cx="339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Title text</a:t>
            </a:r>
            <a:endParaRPr lang="zh-CN" altLang="en-US" sz="5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61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141742" y="1125421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D9DA769-F62B-49C4-B5F1-A19714EDDF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1352" y="2377079"/>
            <a:ext cx="8013004" cy="3355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F0154DE-1AA5-4C41-8EE3-2A20842D578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655" y="1326828"/>
            <a:ext cx="3999402" cy="4204343"/>
          </a:xfrm>
          <a:prstGeom prst="rect">
            <a:avLst/>
          </a:prstGeom>
        </p:spPr>
      </p:pic>
      <p:sp>
        <p:nvSpPr>
          <p:cNvPr id="11" name="îṣ1îḋè">
            <a:extLst>
              <a:ext uri="{FF2B5EF4-FFF2-40B4-BE49-F238E27FC236}">
                <a16:creationId xmlns:a16="http://schemas.microsoft.com/office/drawing/2014/main" id="{381D4221-A740-418B-A9F8-58C9CBB1D470}"/>
              </a:ext>
            </a:extLst>
          </p:cNvPr>
          <p:cNvSpPr txBox="1"/>
          <p:nvPr/>
        </p:nvSpPr>
        <p:spPr>
          <a:xfrm>
            <a:off x="2841021" y="3639430"/>
            <a:ext cx="5203384" cy="20770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210000"/>
              </a:lnSpc>
              <a:buSzPct val="25000"/>
            </a:pPr>
            <a:r>
              <a:rPr lang="en-US" sz="1600" dirty="0">
                <a:cs typeface="+mn-ea"/>
                <a:sym typeface="+mn-lt"/>
              </a:rPr>
              <a:t>Theme color makes PPT more convenient to </a:t>
            </a:r>
            <a:r>
              <a:rPr lang="en-US" sz="1600" dirty="0" err="1">
                <a:cs typeface="+mn-ea"/>
                <a:sym typeface="+mn-lt"/>
              </a:rPr>
              <a:t>change.Adjust</a:t>
            </a:r>
            <a:r>
              <a:rPr lang="en-US" sz="1600" dirty="0"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9CE0EEA-7F20-445F-B2A5-C9E3523E26A4}"/>
              </a:ext>
            </a:extLst>
          </p:cNvPr>
          <p:cNvSpPr txBox="1"/>
          <p:nvPr/>
        </p:nvSpPr>
        <p:spPr>
          <a:xfrm>
            <a:off x="2819694" y="2959673"/>
            <a:ext cx="337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510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B64FAC4-0D79-4086-96B6-42F048960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0" b="-36504"/>
          <a:stretch/>
        </p:blipFill>
        <p:spPr>
          <a:xfrm>
            <a:off x="608372" y="4998579"/>
            <a:ext cx="11182372" cy="2203716"/>
          </a:xfrm>
          <a:prstGeom prst="rect">
            <a:avLst/>
          </a:prstGeom>
        </p:spPr>
      </p:pic>
      <p:pic>
        <p:nvPicPr>
          <p:cNvPr id="5" name="图片 4" descr="图片包含 文字&#10;&#10;自动生成的说明">
            <a:extLst>
              <a:ext uri="{FF2B5EF4-FFF2-40B4-BE49-F238E27FC236}">
                <a16:creationId xmlns:a16="http://schemas.microsoft.com/office/drawing/2014/main" id="{7FCB4939-BA27-4388-8E7A-3157235EEAB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2019" y="757563"/>
            <a:ext cx="3277744" cy="5342874"/>
          </a:xfrm>
          <a:prstGeom prst="rect">
            <a:avLst/>
          </a:prstGeom>
        </p:spPr>
      </p:pic>
      <p:sp>
        <p:nvSpPr>
          <p:cNvPr id="4" name="立方体 3">
            <a:extLst>
              <a:ext uri="{FF2B5EF4-FFF2-40B4-BE49-F238E27FC236}">
                <a16:creationId xmlns:a16="http://schemas.microsoft.com/office/drawing/2014/main" id="{BB953533-1844-4A31-BCB0-C1658D9FA334}"/>
              </a:ext>
            </a:extLst>
          </p:cNvPr>
          <p:cNvSpPr/>
          <p:nvPr/>
        </p:nvSpPr>
        <p:spPr>
          <a:xfrm>
            <a:off x="7781285" y="1101039"/>
            <a:ext cx="799498" cy="799498"/>
          </a:xfrm>
          <a:prstGeom prst="cube">
            <a:avLst/>
          </a:prstGeom>
          <a:solidFill>
            <a:srgbClr val="27B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5DA7BAD-6554-412B-848D-8EC1E65C8909}"/>
              </a:ext>
            </a:extLst>
          </p:cNvPr>
          <p:cNvSpPr txBox="1"/>
          <p:nvPr/>
        </p:nvSpPr>
        <p:spPr>
          <a:xfrm>
            <a:off x="7834216" y="1316782"/>
            <a:ext cx="62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Shape 1009">
            <a:extLst>
              <a:ext uri="{FF2B5EF4-FFF2-40B4-BE49-F238E27FC236}">
                <a16:creationId xmlns:a16="http://schemas.microsoft.com/office/drawing/2014/main" id="{78DE9047-6B84-4F8A-AB43-84D3A1CE9D84}"/>
              </a:ext>
            </a:extLst>
          </p:cNvPr>
          <p:cNvSpPr/>
          <p:nvPr/>
        </p:nvSpPr>
        <p:spPr>
          <a:xfrm>
            <a:off x="8639896" y="1101039"/>
            <a:ext cx="260629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8" name="Shape 1010">
            <a:extLst>
              <a:ext uri="{FF2B5EF4-FFF2-40B4-BE49-F238E27FC236}">
                <a16:creationId xmlns:a16="http://schemas.microsoft.com/office/drawing/2014/main" id="{306A3548-3124-48AC-9659-5E228D082095}"/>
              </a:ext>
            </a:extLst>
          </p:cNvPr>
          <p:cNvSpPr/>
          <p:nvPr/>
        </p:nvSpPr>
        <p:spPr>
          <a:xfrm>
            <a:off x="8825074" y="1548343"/>
            <a:ext cx="2965670" cy="27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100" kern="0" dirty="0">
                <a:cs typeface="+mn-ea"/>
                <a:sym typeface="+mn-lt"/>
              </a:rPr>
              <a:t>There are many variations of passages</a:t>
            </a:r>
          </a:p>
        </p:txBody>
      </p:sp>
      <p:sp>
        <p:nvSpPr>
          <p:cNvPr id="9" name="立方体 8">
            <a:extLst>
              <a:ext uri="{FF2B5EF4-FFF2-40B4-BE49-F238E27FC236}">
                <a16:creationId xmlns:a16="http://schemas.microsoft.com/office/drawing/2014/main" id="{184CA2E6-05A1-4050-8CBF-92DC85E3F844}"/>
              </a:ext>
            </a:extLst>
          </p:cNvPr>
          <p:cNvSpPr/>
          <p:nvPr/>
        </p:nvSpPr>
        <p:spPr>
          <a:xfrm>
            <a:off x="5404090" y="2332187"/>
            <a:ext cx="799498" cy="799498"/>
          </a:xfrm>
          <a:prstGeom prst="cube">
            <a:avLst/>
          </a:prstGeom>
          <a:solidFill>
            <a:srgbClr val="27B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48B072D-BAAD-445B-9F92-D2B3AD6CB0CD}"/>
              </a:ext>
            </a:extLst>
          </p:cNvPr>
          <p:cNvSpPr txBox="1"/>
          <p:nvPr/>
        </p:nvSpPr>
        <p:spPr>
          <a:xfrm>
            <a:off x="5457021" y="2547930"/>
            <a:ext cx="62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Shape 1009">
            <a:extLst>
              <a:ext uri="{FF2B5EF4-FFF2-40B4-BE49-F238E27FC236}">
                <a16:creationId xmlns:a16="http://schemas.microsoft.com/office/drawing/2014/main" id="{0589D34E-FA7A-4CF3-A1E0-30151D57584A}"/>
              </a:ext>
            </a:extLst>
          </p:cNvPr>
          <p:cNvSpPr/>
          <p:nvPr/>
        </p:nvSpPr>
        <p:spPr>
          <a:xfrm>
            <a:off x="6262701" y="2332187"/>
            <a:ext cx="260629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2" name="Shape 1010">
            <a:extLst>
              <a:ext uri="{FF2B5EF4-FFF2-40B4-BE49-F238E27FC236}">
                <a16:creationId xmlns:a16="http://schemas.microsoft.com/office/drawing/2014/main" id="{0FF13920-909D-4ADD-8200-A175F1C1C946}"/>
              </a:ext>
            </a:extLst>
          </p:cNvPr>
          <p:cNvSpPr/>
          <p:nvPr/>
        </p:nvSpPr>
        <p:spPr>
          <a:xfrm>
            <a:off x="6447879" y="2779491"/>
            <a:ext cx="2965670" cy="27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100" kern="0" dirty="0">
                <a:cs typeface="+mn-ea"/>
                <a:sym typeface="+mn-lt"/>
              </a:rPr>
              <a:t>There are many variations of passages</a:t>
            </a:r>
          </a:p>
        </p:txBody>
      </p:sp>
      <p:sp>
        <p:nvSpPr>
          <p:cNvPr id="17" name="立方体 16">
            <a:extLst>
              <a:ext uri="{FF2B5EF4-FFF2-40B4-BE49-F238E27FC236}">
                <a16:creationId xmlns:a16="http://schemas.microsoft.com/office/drawing/2014/main" id="{E4C85FB7-5411-44B6-84A0-071D0694585F}"/>
              </a:ext>
            </a:extLst>
          </p:cNvPr>
          <p:cNvSpPr/>
          <p:nvPr/>
        </p:nvSpPr>
        <p:spPr>
          <a:xfrm>
            <a:off x="7767167" y="3429000"/>
            <a:ext cx="799498" cy="799498"/>
          </a:xfrm>
          <a:prstGeom prst="cube">
            <a:avLst/>
          </a:prstGeom>
          <a:solidFill>
            <a:srgbClr val="27B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7B92E5A-B38C-4921-99C7-9304491F295A}"/>
              </a:ext>
            </a:extLst>
          </p:cNvPr>
          <p:cNvSpPr txBox="1"/>
          <p:nvPr/>
        </p:nvSpPr>
        <p:spPr>
          <a:xfrm>
            <a:off x="7820098" y="3644743"/>
            <a:ext cx="62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Shape 1009">
            <a:extLst>
              <a:ext uri="{FF2B5EF4-FFF2-40B4-BE49-F238E27FC236}">
                <a16:creationId xmlns:a16="http://schemas.microsoft.com/office/drawing/2014/main" id="{8F96F7BA-73A9-44D9-8BFF-F496DD8E35FE}"/>
              </a:ext>
            </a:extLst>
          </p:cNvPr>
          <p:cNvSpPr/>
          <p:nvPr/>
        </p:nvSpPr>
        <p:spPr>
          <a:xfrm>
            <a:off x="8625778" y="3429000"/>
            <a:ext cx="260629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0" name="Shape 1010">
            <a:extLst>
              <a:ext uri="{FF2B5EF4-FFF2-40B4-BE49-F238E27FC236}">
                <a16:creationId xmlns:a16="http://schemas.microsoft.com/office/drawing/2014/main" id="{3D604D5F-1704-41BD-8C9C-3EDCC3D0E6C6}"/>
              </a:ext>
            </a:extLst>
          </p:cNvPr>
          <p:cNvSpPr/>
          <p:nvPr/>
        </p:nvSpPr>
        <p:spPr>
          <a:xfrm>
            <a:off x="8810956" y="3876304"/>
            <a:ext cx="2965670" cy="27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100" kern="0" dirty="0">
                <a:cs typeface="+mn-ea"/>
                <a:sym typeface="+mn-lt"/>
              </a:rPr>
              <a:t>There are many variations of passages</a:t>
            </a:r>
          </a:p>
        </p:txBody>
      </p:sp>
      <p:sp>
        <p:nvSpPr>
          <p:cNvPr id="21" name="立方体 20">
            <a:extLst>
              <a:ext uri="{FF2B5EF4-FFF2-40B4-BE49-F238E27FC236}">
                <a16:creationId xmlns:a16="http://schemas.microsoft.com/office/drawing/2014/main" id="{C2AE6E0A-2DC2-446B-8922-1FDCFAE5CB37}"/>
              </a:ext>
            </a:extLst>
          </p:cNvPr>
          <p:cNvSpPr/>
          <p:nvPr/>
        </p:nvSpPr>
        <p:spPr>
          <a:xfrm>
            <a:off x="3676964" y="4224609"/>
            <a:ext cx="799498" cy="799498"/>
          </a:xfrm>
          <a:prstGeom prst="cube">
            <a:avLst/>
          </a:prstGeom>
          <a:solidFill>
            <a:srgbClr val="27BD8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2F58571-DFD8-434C-8C21-E96BC62FCDD9}"/>
              </a:ext>
            </a:extLst>
          </p:cNvPr>
          <p:cNvSpPr txBox="1"/>
          <p:nvPr/>
        </p:nvSpPr>
        <p:spPr>
          <a:xfrm>
            <a:off x="3729895" y="4440352"/>
            <a:ext cx="62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bg1"/>
                </a:solidFill>
                <a:cs typeface="+mn-ea"/>
                <a:sym typeface="+mn-lt"/>
              </a:rPr>
              <a:t>04</a:t>
            </a:r>
            <a:endParaRPr lang="zh-CN" altLang="en-US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Shape 1009">
            <a:extLst>
              <a:ext uri="{FF2B5EF4-FFF2-40B4-BE49-F238E27FC236}">
                <a16:creationId xmlns:a16="http://schemas.microsoft.com/office/drawing/2014/main" id="{F04FAD5D-56C6-4910-AD56-A3AEE81A26C9}"/>
              </a:ext>
            </a:extLst>
          </p:cNvPr>
          <p:cNvSpPr/>
          <p:nvPr/>
        </p:nvSpPr>
        <p:spPr>
          <a:xfrm>
            <a:off x="4535575" y="4224609"/>
            <a:ext cx="2606291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Add title text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4" name="Shape 1010">
            <a:extLst>
              <a:ext uri="{FF2B5EF4-FFF2-40B4-BE49-F238E27FC236}">
                <a16:creationId xmlns:a16="http://schemas.microsoft.com/office/drawing/2014/main" id="{79EB87B5-8A3A-48EF-BC57-DEF036A338F8}"/>
              </a:ext>
            </a:extLst>
          </p:cNvPr>
          <p:cNvSpPr/>
          <p:nvPr/>
        </p:nvSpPr>
        <p:spPr>
          <a:xfrm>
            <a:off x="4720753" y="4671913"/>
            <a:ext cx="2965670" cy="278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100" kern="0" dirty="0">
                <a:cs typeface="+mn-ea"/>
                <a:sym typeface="+mn-lt"/>
              </a:rPr>
              <a:t>There are many variations of passages</a:t>
            </a:r>
          </a:p>
        </p:txBody>
      </p:sp>
    </p:spTree>
    <p:extLst>
      <p:ext uri="{BB962C8B-B14F-4D97-AF65-F5344CB8AC3E}">
        <p14:creationId xmlns:p14="http://schemas.microsoft.com/office/powerpoint/2010/main" val="162411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50440" y="1150883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9CB6ACA-19D6-4B89-AE14-17918CF0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754"/>
          <a:stretch/>
        </p:blipFill>
        <p:spPr>
          <a:xfrm>
            <a:off x="5625268" y="879113"/>
            <a:ext cx="5818017" cy="5624089"/>
          </a:xfrm>
          <a:prstGeom prst="rect">
            <a:avLst/>
          </a:prstGeom>
        </p:spPr>
      </p:pic>
      <p:sp>
        <p:nvSpPr>
          <p:cNvPr id="8" name="îṣ1îḋè">
            <a:extLst>
              <a:ext uri="{FF2B5EF4-FFF2-40B4-BE49-F238E27FC236}">
                <a16:creationId xmlns:a16="http://schemas.microsoft.com/office/drawing/2014/main" id="{E7BC8EE3-F4AD-4B84-96AB-D7A18EF38855}"/>
              </a:ext>
            </a:extLst>
          </p:cNvPr>
          <p:cNvSpPr txBox="1"/>
          <p:nvPr/>
        </p:nvSpPr>
        <p:spPr>
          <a:xfrm>
            <a:off x="6847292" y="2890581"/>
            <a:ext cx="3602437" cy="207704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210000"/>
              </a:lnSpc>
              <a:buSzPct val="25000"/>
            </a:pPr>
            <a:r>
              <a:rPr lang="en-US" sz="1600" dirty="0">
                <a:cs typeface="+mn-ea"/>
                <a:sym typeface="+mn-lt"/>
              </a:rPr>
              <a:t>Theme color makes PPT more convenient to </a:t>
            </a:r>
            <a:r>
              <a:rPr lang="en-US" sz="1600" dirty="0" err="1">
                <a:cs typeface="+mn-ea"/>
                <a:sym typeface="+mn-lt"/>
              </a:rPr>
              <a:t>change.Adjust</a:t>
            </a:r>
            <a:r>
              <a:rPr lang="en-US" sz="1600" dirty="0">
                <a:cs typeface="+mn-ea"/>
                <a:sym typeface="+mn-lt"/>
              </a:rPr>
              <a:t> the spacing to adapt to Chinese typesetting, use the reference line in PPT.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10660C9F-2286-4A01-B628-F39C2415FA28}"/>
              </a:ext>
            </a:extLst>
          </p:cNvPr>
          <p:cNvSpPr txBox="1"/>
          <p:nvPr/>
        </p:nvSpPr>
        <p:spPr>
          <a:xfrm>
            <a:off x="6847292" y="2168030"/>
            <a:ext cx="3376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cs typeface="+mn-ea"/>
                <a:sym typeface="+mn-lt"/>
              </a:rPr>
              <a:t>Add title text</a:t>
            </a:r>
            <a:endParaRPr lang="zh-CN" altLang="en-US" sz="4000" dirty="0"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74124013-3259-415A-8C4C-C010E02896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015" y="1670750"/>
            <a:ext cx="4984295" cy="451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6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51266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C7FC838-7CE4-47D7-AA64-92D6F1BE843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92" y="979649"/>
            <a:ext cx="3576558" cy="5200807"/>
          </a:xfrm>
          <a:prstGeom prst="rect">
            <a:avLst/>
          </a:prstGeom>
        </p:spPr>
      </p:pic>
      <p:grpSp>
        <p:nvGrpSpPr>
          <p:cNvPr id="9" name="íṥḷiḍé">
            <a:extLst>
              <a:ext uri="{FF2B5EF4-FFF2-40B4-BE49-F238E27FC236}">
                <a16:creationId xmlns:a16="http://schemas.microsoft.com/office/drawing/2014/main" id="{8F55F85A-F3A5-43FC-BBD2-6F5A19C29CE7}"/>
              </a:ext>
            </a:extLst>
          </p:cNvPr>
          <p:cNvGrpSpPr/>
          <p:nvPr/>
        </p:nvGrpSpPr>
        <p:grpSpPr>
          <a:xfrm>
            <a:off x="1074722" y="2199098"/>
            <a:ext cx="3839881" cy="1044816"/>
            <a:chOff x="660400" y="1943720"/>
            <a:chExt cx="3723341" cy="1044816"/>
          </a:xfrm>
        </p:grpSpPr>
        <p:sp>
          <p:nvSpPr>
            <p:cNvPr id="55" name="íslïḋè">
              <a:extLst>
                <a:ext uri="{FF2B5EF4-FFF2-40B4-BE49-F238E27FC236}">
                  <a16:creationId xmlns:a16="http://schemas.microsoft.com/office/drawing/2014/main" id="{303768AC-3D0C-4A22-BB20-2CA82CA4DDD7}"/>
                </a:ext>
              </a:extLst>
            </p:cNvPr>
            <p:cNvSpPr txBox="1"/>
            <p:nvPr/>
          </p:nvSpPr>
          <p:spPr>
            <a:xfrm>
              <a:off x="660400" y="2336641"/>
              <a:ext cx="3723341" cy="6518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6" name="iŝḷíḑe">
              <a:extLst>
                <a:ext uri="{FF2B5EF4-FFF2-40B4-BE49-F238E27FC236}">
                  <a16:creationId xmlns:a16="http://schemas.microsoft.com/office/drawing/2014/main" id="{A78F0334-C8D0-4B66-89BA-616CA316790B}"/>
                </a:ext>
              </a:extLst>
            </p:cNvPr>
            <p:cNvSpPr txBox="1"/>
            <p:nvPr/>
          </p:nvSpPr>
          <p:spPr>
            <a:xfrm>
              <a:off x="660400" y="1943720"/>
              <a:ext cx="3723341" cy="392921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>
                <a:defRPr>
                  <a:solidFill>
                    <a:schemeClr val="dk1">
                      <a:lumMod val="10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0" name="ïSḻïḍê">
            <a:extLst>
              <a:ext uri="{FF2B5EF4-FFF2-40B4-BE49-F238E27FC236}">
                <a16:creationId xmlns:a16="http://schemas.microsoft.com/office/drawing/2014/main" id="{FAADA933-B7CA-4ADD-B27B-316773A27E15}"/>
              </a:ext>
            </a:extLst>
          </p:cNvPr>
          <p:cNvGrpSpPr/>
          <p:nvPr/>
        </p:nvGrpSpPr>
        <p:grpSpPr>
          <a:xfrm>
            <a:off x="5194675" y="2283730"/>
            <a:ext cx="897365" cy="875552"/>
            <a:chOff x="4780353" y="1904551"/>
            <a:chExt cx="897365" cy="875552"/>
          </a:xfrm>
        </p:grpSpPr>
        <p:sp>
          <p:nvSpPr>
            <p:cNvPr id="51" name="iṧḻïḓe">
              <a:extLst>
                <a:ext uri="{FF2B5EF4-FFF2-40B4-BE49-F238E27FC236}">
                  <a16:creationId xmlns:a16="http://schemas.microsoft.com/office/drawing/2014/main" id="{46CAC12A-6723-4020-8E14-1DA9DF798AB2}"/>
                </a:ext>
              </a:extLst>
            </p:cNvPr>
            <p:cNvSpPr/>
            <p:nvPr/>
          </p:nvSpPr>
          <p:spPr>
            <a:xfrm>
              <a:off x="4926470" y="2031551"/>
              <a:ext cx="661484" cy="661484"/>
            </a:xfrm>
            <a:prstGeom prst="ellipse">
              <a:avLst/>
            </a:prstGeom>
            <a:solidFill>
              <a:srgbClr val="FFA52A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2" name="isľiḑè">
              <a:extLst>
                <a:ext uri="{FF2B5EF4-FFF2-40B4-BE49-F238E27FC236}">
                  <a16:creationId xmlns:a16="http://schemas.microsoft.com/office/drawing/2014/main" id="{6D4282E1-B6E8-42EB-9C5B-0F5915806B70}"/>
                </a:ext>
              </a:extLst>
            </p:cNvPr>
            <p:cNvSpPr/>
            <p:nvPr/>
          </p:nvSpPr>
          <p:spPr>
            <a:xfrm rot="16200000">
              <a:off x="4836702" y="1939088"/>
              <a:ext cx="841015" cy="841016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ïṥḻiḋé">
              <a:extLst>
                <a:ext uri="{FF2B5EF4-FFF2-40B4-BE49-F238E27FC236}">
                  <a16:creationId xmlns:a16="http://schemas.microsoft.com/office/drawing/2014/main" id="{64EA4CA7-B1D1-490F-A8D7-211A47ED34E1}"/>
                </a:ext>
              </a:extLst>
            </p:cNvPr>
            <p:cNvSpPr/>
            <p:nvPr/>
          </p:nvSpPr>
          <p:spPr>
            <a:xfrm>
              <a:off x="4881585" y="2031552"/>
              <a:ext cx="97666" cy="976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A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54" name="直接连接符 53">
              <a:extLst>
                <a:ext uri="{FF2B5EF4-FFF2-40B4-BE49-F238E27FC236}">
                  <a16:creationId xmlns:a16="http://schemas.microsoft.com/office/drawing/2014/main" id="{5A603563-71DD-4352-A4C4-40102B433A60}"/>
                </a:ext>
              </a:extLst>
            </p:cNvPr>
            <p:cNvCxnSpPr/>
            <p:nvPr/>
          </p:nvCxnSpPr>
          <p:spPr>
            <a:xfrm rot="16200000" flipV="1">
              <a:off x="4770837" y="1914067"/>
              <a:ext cx="127000" cy="107968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îṩľîḑe">
            <a:extLst>
              <a:ext uri="{FF2B5EF4-FFF2-40B4-BE49-F238E27FC236}">
                <a16:creationId xmlns:a16="http://schemas.microsoft.com/office/drawing/2014/main" id="{3BB10817-7F8C-4123-B703-C5CF97802832}"/>
              </a:ext>
            </a:extLst>
          </p:cNvPr>
          <p:cNvGrpSpPr/>
          <p:nvPr/>
        </p:nvGrpSpPr>
        <p:grpSpPr>
          <a:xfrm>
            <a:off x="1074722" y="3488971"/>
            <a:ext cx="3839881" cy="1044816"/>
            <a:chOff x="660400" y="1943720"/>
            <a:chExt cx="3723341" cy="1044816"/>
          </a:xfrm>
        </p:grpSpPr>
        <p:sp>
          <p:nvSpPr>
            <p:cNvPr id="49" name="ïŝḻíḋe">
              <a:extLst>
                <a:ext uri="{FF2B5EF4-FFF2-40B4-BE49-F238E27FC236}">
                  <a16:creationId xmlns:a16="http://schemas.microsoft.com/office/drawing/2014/main" id="{303768AC-3D0C-4A22-BB20-2CA82CA4DDD7}"/>
                </a:ext>
              </a:extLst>
            </p:cNvPr>
            <p:cNvSpPr txBox="1"/>
            <p:nvPr/>
          </p:nvSpPr>
          <p:spPr>
            <a:xfrm>
              <a:off x="660400" y="2336641"/>
              <a:ext cx="3723341" cy="6518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50" name="işḻiḍè">
              <a:extLst>
                <a:ext uri="{FF2B5EF4-FFF2-40B4-BE49-F238E27FC236}">
                  <a16:creationId xmlns:a16="http://schemas.microsoft.com/office/drawing/2014/main" id="{A78F0334-C8D0-4B66-89BA-616CA316790B}"/>
                </a:ext>
              </a:extLst>
            </p:cNvPr>
            <p:cNvSpPr txBox="1"/>
            <p:nvPr/>
          </p:nvSpPr>
          <p:spPr>
            <a:xfrm>
              <a:off x="660400" y="1943720"/>
              <a:ext cx="3723341" cy="392921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>
                <a:defRPr>
                  <a:solidFill>
                    <a:schemeClr val="dk1">
                      <a:lumMod val="10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2" name="ïṣḷíḋé">
            <a:extLst>
              <a:ext uri="{FF2B5EF4-FFF2-40B4-BE49-F238E27FC236}">
                <a16:creationId xmlns:a16="http://schemas.microsoft.com/office/drawing/2014/main" id="{BC46A06C-8EAA-4B2E-94DD-86BDA2F0A9E9}"/>
              </a:ext>
            </a:extLst>
          </p:cNvPr>
          <p:cNvGrpSpPr/>
          <p:nvPr/>
        </p:nvGrpSpPr>
        <p:grpSpPr>
          <a:xfrm>
            <a:off x="5194676" y="4863477"/>
            <a:ext cx="897365" cy="875551"/>
            <a:chOff x="4780354" y="4484298"/>
            <a:chExt cx="897365" cy="875551"/>
          </a:xfrm>
        </p:grpSpPr>
        <p:sp>
          <p:nvSpPr>
            <p:cNvPr id="45" name="iśľiḑê">
              <a:extLst>
                <a:ext uri="{FF2B5EF4-FFF2-40B4-BE49-F238E27FC236}">
                  <a16:creationId xmlns:a16="http://schemas.microsoft.com/office/drawing/2014/main" id="{46CAC12A-6723-4020-8E14-1DA9DF798AB2}"/>
                </a:ext>
              </a:extLst>
            </p:cNvPr>
            <p:cNvSpPr/>
            <p:nvPr/>
          </p:nvSpPr>
          <p:spPr>
            <a:xfrm>
              <a:off x="4926470" y="4571366"/>
              <a:ext cx="661484" cy="661484"/>
            </a:xfrm>
            <a:prstGeom prst="ellipse">
              <a:avLst/>
            </a:prstGeom>
            <a:solidFill>
              <a:srgbClr val="FFA52A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6" name="íšļïdê">
              <a:extLst>
                <a:ext uri="{FF2B5EF4-FFF2-40B4-BE49-F238E27FC236}">
                  <a16:creationId xmlns:a16="http://schemas.microsoft.com/office/drawing/2014/main" id="{6D4282E1-B6E8-42EB-9C5B-0F5915806B70}"/>
                </a:ext>
              </a:extLst>
            </p:cNvPr>
            <p:cNvSpPr/>
            <p:nvPr/>
          </p:nvSpPr>
          <p:spPr>
            <a:xfrm rot="5400000" flipV="1">
              <a:off x="4836703" y="4484298"/>
              <a:ext cx="841016" cy="841016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î$ľïďê">
              <a:extLst>
                <a:ext uri="{FF2B5EF4-FFF2-40B4-BE49-F238E27FC236}">
                  <a16:creationId xmlns:a16="http://schemas.microsoft.com/office/drawing/2014/main" id="{64EA4CA7-B1D1-490F-A8D7-211A47ED34E1}"/>
                </a:ext>
              </a:extLst>
            </p:cNvPr>
            <p:cNvSpPr/>
            <p:nvPr/>
          </p:nvSpPr>
          <p:spPr>
            <a:xfrm flipV="1">
              <a:off x="4881586" y="5135183"/>
              <a:ext cx="97666" cy="976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A5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25000" lnSpcReduction="20000"/>
            </a:bodyPr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5A603563-71DD-4352-A4C4-40102B433A60}"/>
                </a:ext>
              </a:extLst>
            </p:cNvPr>
            <p:cNvCxnSpPr/>
            <p:nvPr/>
          </p:nvCxnSpPr>
          <p:spPr>
            <a:xfrm rot="5400000">
              <a:off x="4770838" y="5242365"/>
              <a:ext cx="127000" cy="107968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ïSļîḋé">
            <a:extLst>
              <a:ext uri="{FF2B5EF4-FFF2-40B4-BE49-F238E27FC236}">
                <a16:creationId xmlns:a16="http://schemas.microsoft.com/office/drawing/2014/main" id="{3959DE15-8300-4E31-AF45-E83943220351}"/>
              </a:ext>
            </a:extLst>
          </p:cNvPr>
          <p:cNvGrpSpPr/>
          <p:nvPr/>
        </p:nvGrpSpPr>
        <p:grpSpPr>
          <a:xfrm>
            <a:off x="1074722" y="4778845"/>
            <a:ext cx="3839881" cy="1044816"/>
            <a:chOff x="660400" y="1943720"/>
            <a:chExt cx="3723341" cy="1044816"/>
          </a:xfrm>
        </p:grpSpPr>
        <p:sp>
          <p:nvSpPr>
            <p:cNvPr id="43" name="îṧļiḍê">
              <a:extLst>
                <a:ext uri="{FF2B5EF4-FFF2-40B4-BE49-F238E27FC236}">
                  <a16:creationId xmlns:a16="http://schemas.microsoft.com/office/drawing/2014/main" id="{303768AC-3D0C-4A22-BB20-2CA82CA4DDD7}"/>
                </a:ext>
              </a:extLst>
            </p:cNvPr>
            <p:cNvSpPr txBox="1"/>
            <p:nvPr/>
          </p:nvSpPr>
          <p:spPr>
            <a:xfrm>
              <a:off x="660400" y="2336641"/>
              <a:ext cx="3723341" cy="65189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r">
                <a:lnSpc>
                  <a:spcPct val="150000"/>
                </a:lnSpc>
              </a:pPr>
              <a:r>
                <a:rPr lang="en-US" altLang="zh-CN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44" name="iṧļîḑê">
              <a:extLst>
                <a:ext uri="{FF2B5EF4-FFF2-40B4-BE49-F238E27FC236}">
                  <a16:creationId xmlns:a16="http://schemas.microsoft.com/office/drawing/2014/main" id="{A78F0334-C8D0-4B66-89BA-616CA316790B}"/>
                </a:ext>
              </a:extLst>
            </p:cNvPr>
            <p:cNvSpPr txBox="1"/>
            <p:nvPr/>
          </p:nvSpPr>
          <p:spPr>
            <a:xfrm>
              <a:off x="660400" y="1943720"/>
              <a:ext cx="3723341" cy="392921"/>
            </a:xfrm>
            <a:prstGeom prst="rect">
              <a:avLst/>
            </a:prstGeom>
            <a:noFill/>
          </p:spPr>
          <p:txBody>
            <a:bodyPr wrap="square" lIns="91440" tIns="45720" rIns="91440" bIns="45720" anchor="b" anchorCtr="0">
              <a:normAutofit lnSpcReduction="10000"/>
            </a:bodyPr>
            <a:lstStyle>
              <a:defPPr>
                <a:defRPr lang="zh-CN"/>
              </a:defPPr>
              <a:lvl1pPr>
                <a:defRPr>
                  <a:solidFill>
                    <a:schemeClr val="dk1">
                      <a:lumMod val="100000"/>
                    </a:schemeClr>
                  </a:solidFill>
                </a:defRPr>
              </a:lvl1pPr>
            </a:lstStyle>
            <a:p>
              <a:pPr algn="r"/>
              <a:r>
                <a:rPr lang="en-US" altLang="zh-CN" sz="2000" dirty="0">
                  <a:cs typeface="+mn-ea"/>
                  <a:sym typeface="+mn-lt"/>
                </a:rPr>
                <a:t>Add title</a:t>
              </a:r>
              <a:endParaRPr lang="zh-CN" altLang="en-US" sz="2000" dirty="0">
                <a:cs typeface="+mn-ea"/>
                <a:sym typeface="+mn-lt"/>
              </a:endParaRPr>
            </a:p>
          </p:txBody>
        </p:sp>
      </p:grpSp>
      <p:grpSp>
        <p:nvGrpSpPr>
          <p:cNvPr id="19" name="iśḷiḑé">
            <a:extLst>
              <a:ext uri="{FF2B5EF4-FFF2-40B4-BE49-F238E27FC236}">
                <a16:creationId xmlns:a16="http://schemas.microsoft.com/office/drawing/2014/main" id="{A4A66E03-E591-4D10-8474-9D3E56CFF677}"/>
              </a:ext>
            </a:extLst>
          </p:cNvPr>
          <p:cNvGrpSpPr/>
          <p:nvPr/>
        </p:nvGrpSpPr>
        <p:grpSpPr>
          <a:xfrm>
            <a:off x="5063453" y="3590871"/>
            <a:ext cx="1032547" cy="841016"/>
            <a:chOff x="4649131" y="3211692"/>
            <a:chExt cx="1032547" cy="841016"/>
          </a:xfrm>
        </p:grpSpPr>
        <p:sp>
          <p:nvSpPr>
            <p:cNvPr id="25" name="ïṥ1iḋe">
              <a:extLst>
                <a:ext uri="{FF2B5EF4-FFF2-40B4-BE49-F238E27FC236}">
                  <a16:creationId xmlns:a16="http://schemas.microsoft.com/office/drawing/2014/main" id="{46CAC12A-6723-4020-8E14-1DA9DF798AB2}"/>
                </a:ext>
              </a:extLst>
            </p:cNvPr>
            <p:cNvSpPr/>
            <p:nvPr/>
          </p:nvSpPr>
          <p:spPr>
            <a:xfrm>
              <a:off x="4932337" y="3299553"/>
              <a:ext cx="661484" cy="661484"/>
            </a:xfrm>
            <a:prstGeom prst="ellipse">
              <a:avLst/>
            </a:prstGeom>
            <a:solidFill>
              <a:srgbClr val="27BD8D"/>
            </a:solidFill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 fontScale="925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r>
                <a:rPr lang="en-US" altLang="zh-CN" sz="20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20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îṣ1íḍe">
              <a:extLst>
                <a:ext uri="{FF2B5EF4-FFF2-40B4-BE49-F238E27FC236}">
                  <a16:creationId xmlns:a16="http://schemas.microsoft.com/office/drawing/2014/main" id="{6D4282E1-B6E8-42EB-9C5B-0F5915806B70}"/>
                </a:ext>
              </a:extLst>
            </p:cNvPr>
            <p:cNvSpPr/>
            <p:nvPr/>
          </p:nvSpPr>
          <p:spPr>
            <a:xfrm rot="8100000" flipV="1">
              <a:off x="4840663" y="3211692"/>
              <a:ext cx="841015" cy="841016"/>
            </a:xfrm>
            <a:prstGeom prst="arc">
              <a:avLst>
                <a:gd name="adj1" fmla="val 16041187"/>
                <a:gd name="adj2" fmla="val 426928"/>
              </a:avLst>
            </a:prstGeom>
            <a:ln w="6350">
              <a:solidFill>
                <a:schemeClr val="bg1">
                  <a:lumMod val="7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lIns="91440" tIns="45720" rIns="91440" bIns="45720" rtlCol="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endParaRPr lang="en-US">
                <a:cs typeface="+mn-ea"/>
                <a:sym typeface="+mn-lt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54783A03-A15A-4010-B5E7-2A2BE17F9611}"/>
                </a:ext>
              </a:extLst>
            </p:cNvPr>
            <p:cNvCxnSpPr/>
            <p:nvPr/>
          </p:nvCxnSpPr>
          <p:spPr>
            <a:xfrm flipH="1">
              <a:off x="4649131" y="3598558"/>
              <a:ext cx="127000" cy="0"/>
            </a:xfrm>
            <a:prstGeom prst="line">
              <a:avLst/>
            </a:prstGeom>
            <a:ln cap="rnd">
              <a:solidFill>
                <a:schemeClr val="bg1">
                  <a:lumMod val="75000"/>
                </a:schemeClr>
              </a:solidFill>
              <a:round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îŝļîďé">
              <a:extLst>
                <a:ext uri="{FF2B5EF4-FFF2-40B4-BE49-F238E27FC236}">
                  <a16:creationId xmlns:a16="http://schemas.microsoft.com/office/drawing/2014/main" id="{64EA4CA7-B1D1-490F-A8D7-211A47ED34E1}"/>
                </a:ext>
              </a:extLst>
            </p:cNvPr>
            <p:cNvSpPr/>
            <p:nvPr/>
          </p:nvSpPr>
          <p:spPr>
            <a:xfrm>
              <a:off x="4783829" y="3549725"/>
              <a:ext cx="97666" cy="9766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27BD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833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216616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 descr="图片包含 室内&#10;&#10;自动生成的说明">
            <a:extLst>
              <a:ext uri="{FF2B5EF4-FFF2-40B4-BE49-F238E27FC236}">
                <a16:creationId xmlns:a16="http://schemas.microsoft.com/office/drawing/2014/main" id="{9054B5FF-D1E6-4B37-84BF-98A2CB9175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2495" y="1929664"/>
            <a:ext cx="6225855" cy="4981412"/>
          </a:xfrm>
          <a:prstGeom prst="rect">
            <a:avLst/>
          </a:prstGeom>
        </p:spPr>
      </p:pic>
      <p:grpSp>
        <p:nvGrpSpPr>
          <p:cNvPr id="8" name="îṧḷîḋé">
            <a:extLst>
              <a:ext uri="{FF2B5EF4-FFF2-40B4-BE49-F238E27FC236}">
                <a16:creationId xmlns:a16="http://schemas.microsoft.com/office/drawing/2014/main" id="{002DF64C-5164-4D2A-AE67-9A204EE5EA62}"/>
              </a:ext>
            </a:extLst>
          </p:cNvPr>
          <p:cNvGrpSpPr/>
          <p:nvPr/>
        </p:nvGrpSpPr>
        <p:grpSpPr>
          <a:xfrm>
            <a:off x="7654168" y="3373187"/>
            <a:ext cx="827326" cy="827324"/>
            <a:chOff x="1070341" y="2400301"/>
            <a:chExt cx="905380" cy="905378"/>
          </a:xfrm>
        </p:grpSpPr>
        <p:sp>
          <p:nvSpPr>
            <p:cNvPr id="9" name="íṩľïḓê">
              <a:extLst>
                <a:ext uri="{FF2B5EF4-FFF2-40B4-BE49-F238E27FC236}">
                  <a16:creationId xmlns:a16="http://schemas.microsoft.com/office/drawing/2014/main" id="{3F27081A-42D0-4AF0-AA57-7E320254A1A2}"/>
                </a:ext>
              </a:extLst>
            </p:cNvPr>
            <p:cNvSpPr/>
            <p:nvPr/>
          </p:nvSpPr>
          <p:spPr bwMode="gray">
            <a:xfrm>
              <a:off x="1070341" y="2400301"/>
              <a:ext cx="905380" cy="905378"/>
            </a:xfrm>
            <a:prstGeom prst="ellipse">
              <a:avLst/>
            </a:prstGeom>
            <a:solidFill>
              <a:srgbClr val="27BD8D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íṧḻïde">
              <a:extLst>
                <a:ext uri="{FF2B5EF4-FFF2-40B4-BE49-F238E27FC236}">
                  <a16:creationId xmlns:a16="http://schemas.microsoft.com/office/drawing/2014/main" id="{973A8DB1-B6E5-4A78-896B-979B9D3400BA}"/>
                </a:ext>
              </a:extLst>
            </p:cNvPr>
            <p:cNvSpPr/>
            <p:nvPr/>
          </p:nvSpPr>
          <p:spPr bwMode="gray">
            <a:xfrm>
              <a:off x="1300860" y="2645979"/>
              <a:ext cx="444342" cy="414021"/>
            </a:xfrm>
            <a:custGeom>
              <a:avLst/>
              <a:gdLst>
                <a:gd name="connsiteX0" fmla="*/ 484855 w 606016"/>
                <a:gd name="connsiteY0" fmla="*/ 473988 h 564664"/>
                <a:gd name="connsiteX1" fmla="*/ 505037 w 606016"/>
                <a:gd name="connsiteY1" fmla="*/ 494170 h 564664"/>
                <a:gd name="connsiteX2" fmla="*/ 484855 w 606016"/>
                <a:gd name="connsiteY2" fmla="*/ 514352 h 564664"/>
                <a:gd name="connsiteX3" fmla="*/ 464673 w 606016"/>
                <a:gd name="connsiteY3" fmla="*/ 494170 h 564664"/>
                <a:gd name="connsiteX4" fmla="*/ 484855 w 606016"/>
                <a:gd name="connsiteY4" fmla="*/ 473988 h 564664"/>
                <a:gd name="connsiteX5" fmla="*/ 121232 w 606016"/>
                <a:gd name="connsiteY5" fmla="*/ 473988 h 564664"/>
                <a:gd name="connsiteX6" fmla="*/ 141414 w 606016"/>
                <a:gd name="connsiteY6" fmla="*/ 494170 h 564664"/>
                <a:gd name="connsiteX7" fmla="*/ 121232 w 606016"/>
                <a:gd name="connsiteY7" fmla="*/ 514352 h 564664"/>
                <a:gd name="connsiteX8" fmla="*/ 101050 w 606016"/>
                <a:gd name="connsiteY8" fmla="*/ 494170 h 564664"/>
                <a:gd name="connsiteX9" fmla="*/ 121232 w 606016"/>
                <a:gd name="connsiteY9" fmla="*/ 473988 h 564664"/>
                <a:gd name="connsiteX10" fmla="*/ 484813 w 606016"/>
                <a:gd name="connsiteY10" fmla="*/ 443658 h 564664"/>
                <a:gd name="connsiteX11" fmla="*/ 434364 w 606016"/>
                <a:gd name="connsiteY11" fmla="*/ 494115 h 564664"/>
                <a:gd name="connsiteX12" fmla="*/ 484813 w 606016"/>
                <a:gd name="connsiteY12" fmla="*/ 544482 h 564664"/>
                <a:gd name="connsiteX13" fmla="*/ 535352 w 606016"/>
                <a:gd name="connsiteY13" fmla="*/ 494115 h 564664"/>
                <a:gd name="connsiteX14" fmla="*/ 484813 w 606016"/>
                <a:gd name="connsiteY14" fmla="*/ 443658 h 564664"/>
                <a:gd name="connsiteX15" fmla="*/ 121293 w 606016"/>
                <a:gd name="connsiteY15" fmla="*/ 443658 h 564664"/>
                <a:gd name="connsiteX16" fmla="*/ 70755 w 606016"/>
                <a:gd name="connsiteY16" fmla="*/ 494115 h 564664"/>
                <a:gd name="connsiteX17" fmla="*/ 121293 w 606016"/>
                <a:gd name="connsiteY17" fmla="*/ 544482 h 564664"/>
                <a:gd name="connsiteX18" fmla="*/ 171742 w 606016"/>
                <a:gd name="connsiteY18" fmla="*/ 494115 h 564664"/>
                <a:gd name="connsiteX19" fmla="*/ 121293 w 606016"/>
                <a:gd name="connsiteY19" fmla="*/ 443658 h 564664"/>
                <a:gd name="connsiteX20" fmla="*/ 303053 w 606016"/>
                <a:gd name="connsiteY20" fmla="*/ 373109 h 564664"/>
                <a:gd name="connsiteX21" fmla="*/ 292945 w 606016"/>
                <a:gd name="connsiteY21" fmla="*/ 383200 h 564664"/>
                <a:gd name="connsiteX22" fmla="*/ 303053 w 606016"/>
                <a:gd name="connsiteY22" fmla="*/ 393292 h 564664"/>
                <a:gd name="connsiteX23" fmla="*/ 343484 w 606016"/>
                <a:gd name="connsiteY23" fmla="*/ 393292 h 564664"/>
                <a:gd name="connsiteX24" fmla="*/ 343484 w 606016"/>
                <a:gd name="connsiteY24" fmla="*/ 403383 h 564664"/>
                <a:gd name="connsiteX25" fmla="*/ 353592 w 606016"/>
                <a:gd name="connsiteY25" fmla="*/ 413474 h 564664"/>
                <a:gd name="connsiteX26" fmla="*/ 363610 w 606016"/>
                <a:gd name="connsiteY26" fmla="*/ 403383 h 564664"/>
                <a:gd name="connsiteX27" fmla="*/ 363610 w 606016"/>
                <a:gd name="connsiteY27" fmla="*/ 383200 h 564664"/>
                <a:gd name="connsiteX28" fmla="*/ 353592 w 606016"/>
                <a:gd name="connsiteY28" fmla="*/ 373109 h 564664"/>
                <a:gd name="connsiteX29" fmla="*/ 313169 w 606016"/>
                <a:gd name="connsiteY29" fmla="*/ 282403 h 564664"/>
                <a:gd name="connsiteX30" fmla="*/ 447018 w 606016"/>
                <a:gd name="connsiteY30" fmla="*/ 282403 h 564664"/>
                <a:gd name="connsiteX31" fmla="*/ 465069 w 606016"/>
                <a:gd name="connsiteY31" fmla="*/ 311699 h 564664"/>
                <a:gd name="connsiteX32" fmla="*/ 473282 w 606016"/>
                <a:gd name="connsiteY32" fmla="*/ 322696 h 564664"/>
                <a:gd name="connsiteX33" fmla="*/ 313169 w 606016"/>
                <a:gd name="connsiteY33" fmla="*/ 322696 h 564664"/>
                <a:gd name="connsiteX34" fmla="*/ 161665 w 606016"/>
                <a:gd name="connsiteY34" fmla="*/ 282403 h 564664"/>
                <a:gd name="connsiteX35" fmla="*/ 292917 w 606016"/>
                <a:gd name="connsiteY35" fmla="*/ 282403 h 564664"/>
                <a:gd name="connsiteX36" fmla="*/ 292917 w 606016"/>
                <a:gd name="connsiteY36" fmla="*/ 322696 h 564664"/>
                <a:gd name="connsiteX37" fmla="*/ 161665 w 606016"/>
                <a:gd name="connsiteY37" fmla="*/ 322696 h 564664"/>
                <a:gd name="connsiteX38" fmla="*/ 191958 w 606016"/>
                <a:gd name="connsiteY38" fmla="*/ 0 h 564664"/>
                <a:gd name="connsiteX39" fmla="*/ 202066 w 606016"/>
                <a:gd name="connsiteY39" fmla="*/ 10092 h 564664"/>
                <a:gd name="connsiteX40" fmla="*/ 202066 w 606016"/>
                <a:gd name="connsiteY40" fmla="*/ 40366 h 564664"/>
                <a:gd name="connsiteX41" fmla="*/ 222281 w 606016"/>
                <a:gd name="connsiteY41" fmla="*/ 40366 h 564664"/>
                <a:gd name="connsiteX42" fmla="*/ 222281 w 606016"/>
                <a:gd name="connsiteY42" fmla="*/ 10092 h 564664"/>
                <a:gd name="connsiteX43" fmla="*/ 232389 w 606016"/>
                <a:gd name="connsiteY43" fmla="*/ 0 h 564664"/>
                <a:gd name="connsiteX44" fmla="*/ 242406 w 606016"/>
                <a:gd name="connsiteY44" fmla="*/ 10092 h 564664"/>
                <a:gd name="connsiteX45" fmla="*/ 242406 w 606016"/>
                <a:gd name="connsiteY45" fmla="*/ 40366 h 564664"/>
                <a:gd name="connsiteX46" fmla="*/ 252514 w 606016"/>
                <a:gd name="connsiteY46" fmla="*/ 50457 h 564664"/>
                <a:gd name="connsiteX47" fmla="*/ 252514 w 606016"/>
                <a:gd name="connsiteY47" fmla="*/ 100823 h 564664"/>
                <a:gd name="connsiteX48" fmla="*/ 242406 w 606016"/>
                <a:gd name="connsiteY48" fmla="*/ 110915 h 564664"/>
                <a:gd name="connsiteX49" fmla="*/ 221379 w 606016"/>
                <a:gd name="connsiteY49" fmla="*/ 110915 h 564664"/>
                <a:gd name="connsiteX50" fmla="*/ 161634 w 606016"/>
                <a:gd name="connsiteY50" fmla="*/ 161371 h 564664"/>
                <a:gd name="connsiteX51" fmla="*/ 101078 w 606016"/>
                <a:gd name="connsiteY51" fmla="*/ 100823 h 564664"/>
                <a:gd name="connsiteX52" fmla="*/ 60647 w 606016"/>
                <a:gd name="connsiteY52" fmla="*/ 60548 h 564664"/>
                <a:gd name="connsiteX53" fmla="*/ 20216 w 606016"/>
                <a:gd name="connsiteY53" fmla="*/ 100823 h 564664"/>
                <a:gd name="connsiteX54" fmla="*/ 20216 w 606016"/>
                <a:gd name="connsiteY54" fmla="*/ 231921 h 564664"/>
                <a:gd name="connsiteX55" fmla="*/ 80862 w 606016"/>
                <a:gd name="connsiteY55" fmla="*/ 292469 h 564664"/>
                <a:gd name="connsiteX56" fmla="*/ 82126 w 606016"/>
                <a:gd name="connsiteY56" fmla="*/ 292649 h 564664"/>
                <a:gd name="connsiteX57" fmla="*/ 105229 w 606016"/>
                <a:gd name="connsiteY57" fmla="*/ 255167 h 564664"/>
                <a:gd name="connsiteX58" fmla="*/ 164883 w 606016"/>
                <a:gd name="connsiteY58" fmla="*/ 221829 h 564664"/>
                <a:gd name="connsiteX59" fmla="*/ 370559 w 606016"/>
                <a:gd name="connsiteY59" fmla="*/ 221829 h 564664"/>
                <a:gd name="connsiteX60" fmla="*/ 430213 w 606016"/>
                <a:gd name="connsiteY60" fmla="*/ 255077 h 564664"/>
                <a:gd name="connsiteX61" fmla="*/ 434545 w 606016"/>
                <a:gd name="connsiteY61" fmla="*/ 262195 h 564664"/>
                <a:gd name="connsiteX62" fmla="*/ 159920 w 606016"/>
                <a:gd name="connsiteY62" fmla="*/ 262195 h 564664"/>
                <a:gd name="connsiteX63" fmla="*/ 141419 w 606016"/>
                <a:gd name="connsiteY63" fmla="*/ 280575 h 564664"/>
                <a:gd name="connsiteX64" fmla="*/ 141419 w 606016"/>
                <a:gd name="connsiteY64" fmla="*/ 324455 h 564664"/>
                <a:gd name="connsiteX65" fmla="*/ 159920 w 606016"/>
                <a:gd name="connsiteY65" fmla="*/ 342835 h 564664"/>
                <a:gd name="connsiteX66" fmla="*/ 498801 w 606016"/>
                <a:gd name="connsiteY66" fmla="*/ 342835 h 564664"/>
                <a:gd name="connsiteX67" fmla="*/ 538962 w 606016"/>
                <a:gd name="connsiteY67" fmla="*/ 352926 h 564664"/>
                <a:gd name="connsiteX68" fmla="*/ 580566 w 606016"/>
                <a:gd name="connsiteY68" fmla="*/ 352926 h 564664"/>
                <a:gd name="connsiteX69" fmla="*/ 606016 w 606016"/>
                <a:gd name="connsiteY69" fmla="*/ 378335 h 564664"/>
                <a:gd name="connsiteX70" fmla="*/ 606016 w 606016"/>
                <a:gd name="connsiteY70" fmla="*/ 403383 h 564664"/>
                <a:gd name="connsiteX71" fmla="*/ 555567 w 606016"/>
                <a:gd name="connsiteY71" fmla="*/ 403383 h 564664"/>
                <a:gd name="connsiteX72" fmla="*/ 545460 w 606016"/>
                <a:gd name="connsiteY72" fmla="*/ 413474 h 564664"/>
                <a:gd name="connsiteX73" fmla="*/ 555567 w 606016"/>
                <a:gd name="connsiteY73" fmla="*/ 423476 h 564664"/>
                <a:gd name="connsiteX74" fmla="*/ 606016 w 606016"/>
                <a:gd name="connsiteY74" fmla="*/ 423476 h 564664"/>
                <a:gd name="connsiteX75" fmla="*/ 606016 w 606016"/>
                <a:gd name="connsiteY75" fmla="*/ 463391 h 564664"/>
                <a:gd name="connsiteX76" fmla="*/ 565224 w 606016"/>
                <a:gd name="connsiteY76" fmla="*/ 504206 h 564664"/>
                <a:gd name="connsiteX77" fmla="*/ 554755 w 606016"/>
                <a:gd name="connsiteY77" fmla="*/ 504206 h 564664"/>
                <a:gd name="connsiteX78" fmla="*/ 484813 w 606016"/>
                <a:gd name="connsiteY78" fmla="*/ 564664 h 564664"/>
                <a:gd name="connsiteX79" fmla="*/ 414961 w 606016"/>
                <a:gd name="connsiteY79" fmla="*/ 504206 h 564664"/>
                <a:gd name="connsiteX80" fmla="*/ 191145 w 606016"/>
                <a:gd name="connsiteY80" fmla="*/ 504206 h 564664"/>
                <a:gd name="connsiteX81" fmla="*/ 121293 w 606016"/>
                <a:gd name="connsiteY81" fmla="*/ 564664 h 564664"/>
                <a:gd name="connsiteX82" fmla="*/ 51351 w 606016"/>
                <a:gd name="connsiteY82" fmla="*/ 504206 h 564664"/>
                <a:gd name="connsiteX83" fmla="*/ 35377 w 606016"/>
                <a:gd name="connsiteY83" fmla="*/ 504206 h 564664"/>
                <a:gd name="connsiteX84" fmla="*/ 90 w 606016"/>
                <a:gd name="connsiteY84" fmla="*/ 468977 h 564664"/>
                <a:gd name="connsiteX85" fmla="*/ 0 w 606016"/>
                <a:gd name="connsiteY85" fmla="*/ 423476 h 564664"/>
                <a:gd name="connsiteX86" fmla="*/ 50539 w 606016"/>
                <a:gd name="connsiteY86" fmla="*/ 423476 h 564664"/>
                <a:gd name="connsiteX87" fmla="*/ 60647 w 606016"/>
                <a:gd name="connsiteY87" fmla="*/ 413474 h 564664"/>
                <a:gd name="connsiteX88" fmla="*/ 50539 w 606016"/>
                <a:gd name="connsiteY88" fmla="*/ 403383 h 564664"/>
                <a:gd name="connsiteX89" fmla="*/ 0 w 606016"/>
                <a:gd name="connsiteY89" fmla="*/ 403383 h 564664"/>
                <a:gd name="connsiteX90" fmla="*/ 0 w 606016"/>
                <a:gd name="connsiteY90" fmla="*/ 378335 h 564664"/>
                <a:gd name="connsiteX91" fmla="*/ 7400 w 606016"/>
                <a:gd name="connsiteY91" fmla="*/ 360405 h 564664"/>
                <a:gd name="connsiteX92" fmla="*/ 25540 w 606016"/>
                <a:gd name="connsiteY92" fmla="*/ 352926 h 564664"/>
                <a:gd name="connsiteX93" fmla="*/ 54961 w 606016"/>
                <a:gd name="connsiteY93" fmla="*/ 336798 h 564664"/>
                <a:gd name="connsiteX94" fmla="*/ 70303 w 606016"/>
                <a:gd name="connsiteY94" fmla="*/ 311840 h 564664"/>
                <a:gd name="connsiteX95" fmla="*/ 90 w 606016"/>
                <a:gd name="connsiteY95" fmla="*/ 231921 h 564664"/>
                <a:gd name="connsiteX96" fmla="*/ 90 w 606016"/>
                <a:gd name="connsiteY96" fmla="*/ 100823 h 564664"/>
                <a:gd name="connsiteX97" fmla="*/ 60647 w 606016"/>
                <a:gd name="connsiteY97" fmla="*/ 40366 h 564664"/>
                <a:gd name="connsiteX98" fmla="*/ 121293 w 606016"/>
                <a:gd name="connsiteY98" fmla="*/ 100823 h 564664"/>
                <a:gd name="connsiteX99" fmla="*/ 161634 w 606016"/>
                <a:gd name="connsiteY99" fmla="*/ 141189 h 564664"/>
                <a:gd name="connsiteX100" fmla="*/ 200622 w 606016"/>
                <a:gd name="connsiteY100" fmla="*/ 110915 h 564664"/>
                <a:gd name="connsiteX101" fmla="*/ 181850 w 606016"/>
                <a:gd name="connsiteY101" fmla="*/ 110915 h 564664"/>
                <a:gd name="connsiteX102" fmla="*/ 171742 w 606016"/>
                <a:gd name="connsiteY102" fmla="*/ 100823 h 564664"/>
                <a:gd name="connsiteX103" fmla="*/ 171742 w 606016"/>
                <a:gd name="connsiteY103" fmla="*/ 50457 h 564664"/>
                <a:gd name="connsiteX104" fmla="*/ 181850 w 606016"/>
                <a:gd name="connsiteY104" fmla="*/ 40366 h 564664"/>
                <a:gd name="connsiteX105" fmla="*/ 181850 w 606016"/>
                <a:gd name="connsiteY105" fmla="*/ 10092 h 564664"/>
                <a:gd name="connsiteX106" fmla="*/ 191958 w 606016"/>
                <a:gd name="connsiteY106" fmla="*/ 0 h 5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</a:cxnLst>
              <a:rect l="l" t="t" r="r" b="b"/>
              <a:pathLst>
                <a:path w="606016" h="564664">
                  <a:moveTo>
                    <a:pt x="484855" y="473988"/>
                  </a:moveTo>
                  <a:cubicBezTo>
                    <a:pt x="496001" y="473988"/>
                    <a:pt x="505037" y="483024"/>
                    <a:pt x="505037" y="494170"/>
                  </a:cubicBezTo>
                  <a:cubicBezTo>
                    <a:pt x="505037" y="505316"/>
                    <a:pt x="496001" y="514352"/>
                    <a:pt x="484855" y="514352"/>
                  </a:cubicBezTo>
                  <a:cubicBezTo>
                    <a:pt x="473709" y="514352"/>
                    <a:pt x="464673" y="505316"/>
                    <a:pt x="464673" y="494170"/>
                  </a:cubicBezTo>
                  <a:cubicBezTo>
                    <a:pt x="464673" y="483024"/>
                    <a:pt x="473709" y="473988"/>
                    <a:pt x="484855" y="473988"/>
                  </a:cubicBezTo>
                  <a:close/>
                  <a:moveTo>
                    <a:pt x="121232" y="473988"/>
                  </a:moveTo>
                  <a:cubicBezTo>
                    <a:pt x="132378" y="473988"/>
                    <a:pt x="141414" y="483024"/>
                    <a:pt x="141414" y="494170"/>
                  </a:cubicBezTo>
                  <a:cubicBezTo>
                    <a:pt x="141414" y="505316"/>
                    <a:pt x="132378" y="514352"/>
                    <a:pt x="121232" y="514352"/>
                  </a:cubicBezTo>
                  <a:cubicBezTo>
                    <a:pt x="110086" y="514352"/>
                    <a:pt x="101050" y="505316"/>
                    <a:pt x="101050" y="494170"/>
                  </a:cubicBezTo>
                  <a:cubicBezTo>
                    <a:pt x="101050" y="483024"/>
                    <a:pt x="110086" y="473988"/>
                    <a:pt x="121232" y="473988"/>
                  </a:cubicBezTo>
                  <a:close/>
                  <a:moveTo>
                    <a:pt x="484813" y="443658"/>
                  </a:moveTo>
                  <a:cubicBezTo>
                    <a:pt x="457016" y="443658"/>
                    <a:pt x="434364" y="466274"/>
                    <a:pt x="434364" y="494115"/>
                  </a:cubicBezTo>
                  <a:cubicBezTo>
                    <a:pt x="434364" y="521866"/>
                    <a:pt x="457016" y="544482"/>
                    <a:pt x="484813" y="544482"/>
                  </a:cubicBezTo>
                  <a:cubicBezTo>
                    <a:pt x="512699" y="544482"/>
                    <a:pt x="535352" y="521866"/>
                    <a:pt x="535352" y="494115"/>
                  </a:cubicBezTo>
                  <a:cubicBezTo>
                    <a:pt x="535352" y="466274"/>
                    <a:pt x="512699" y="443658"/>
                    <a:pt x="484813" y="443658"/>
                  </a:cubicBezTo>
                  <a:close/>
                  <a:moveTo>
                    <a:pt x="121293" y="443658"/>
                  </a:moveTo>
                  <a:cubicBezTo>
                    <a:pt x="93407" y="443658"/>
                    <a:pt x="70755" y="466274"/>
                    <a:pt x="70755" y="494115"/>
                  </a:cubicBezTo>
                  <a:cubicBezTo>
                    <a:pt x="70755" y="521866"/>
                    <a:pt x="93407" y="544482"/>
                    <a:pt x="121293" y="544482"/>
                  </a:cubicBezTo>
                  <a:cubicBezTo>
                    <a:pt x="149090" y="544482"/>
                    <a:pt x="171742" y="521866"/>
                    <a:pt x="171742" y="494115"/>
                  </a:cubicBezTo>
                  <a:cubicBezTo>
                    <a:pt x="171742" y="466274"/>
                    <a:pt x="149090" y="443658"/>
                    <a:pt x="121293" y="443658"/>
                  </a:cubicBezTo>
                  <a:close/>
                  <a:moveTo>
                    <a:pt x="303053" y="373109"/>
                  </a:moveTo>
                  <a:cubicBezTo>
                    <a:pt x="297458" y="373109"/>
                    <a:pt x="292945" y="377614"/>
                    <a:pt x="292945" y="383200"/>
                  </a:cubicBezTo>
                  <a:cubicBezTo>
                    <a:pt x="292945" y="388787"/>
                    <a:pt x="297458" y="393292"/>
                    <a:pt x="303053" y="393292"/>
                  </a:cubicBezTo>
                  <a:lnTo>
                    <a:pt x="343484" y="393292"/>
                  </a:lnTo>
                  <a:lnTo>
                    <a:pt x="343484" y="403383"/>
                  </a:lnTo>
                  <a:cubicBezTo>
                    <a:pt x="343484" y="408879"/>
                    <a:pt x="347997" y="413474"/>
                    <a:pt x="353592" y="413474"/>
                  </a:cubicBezTo>
                  <a:cubicBezTo>
                    <a:pt x="359097" y="413474"/>
                    <a:pt x="363610" y="408969"/>
                    <a:pt x="363610" y="403383"/>
                  </a:cubicBezTo>
                  <a:lnTo>
                    <a:pt x="363610" y="383200"/>
                  </a:lnTo>
                  <a:cubicBezTo>
                    <a:pt x="363610" y="377614"/>
                    <a:pt x="359097" y="373109"/>
                    <a:pt x="353592" y="373109"/>
                  </a:cubicBezTo>
                  <a:close/>
                  <a:moveTo>
                    <a:pt x="313169" y="282403"/>
                  </a:moveTo>
                  <a:lnTo>
                    <a:pt x="447018" y="282403"/>
                  </a:lnTo>
                  <a:lnTo>
                    <a:pt x="465069" y="311699"/>
                  </a:lnTo>
                  <a:cubicBezTo>
                    <a:pt x="467506" y="315665"/>
                    <a:pt x="470304" y="319271"/>
                    <a:pt x="473282" y="322696"/>
                  </a:cubicBezTo>
                  <a:lnTo>
                    <a:pt x="313169" y="322696"/>
                  </a:lnTo>
                  <a:close/>
                  <a:moveTo>
                    <a:pt x="161665" y="282403"/>
                  </a:moveTo>
                  <a:lnTo>
                    <a:pt x="292917" y="282403"/>
                  </a:lnTo>
                  <a:lnTo>
                    <a:pt x="292917" y="322696"/>
                  </a:lnTo>
                  <a:lnTo>
                    <a:pt x="161665" y="322696"/>
                  </a:lnTo>
                  <a:close/>
                  <a:moveTo>
                    <a:pt x="191958" y="0"/>
                  </a:moveTo>
                  <a:cubicBezTo>
                    <a:pt x="197553" y="0"/>
                    <a:pt x="202066" y="4505"/>
                    <a:pt x="202066" y="10092"/>
                  </a:cubicBezTo>
                  <a:lnTo>
                    <a:pt x="202066" y="40366"/>
                  </a:lnTo>
                  <a:lnTo>
                    <a:pt x="222281" y="40366"/>
                  </a:lnTo>
                  <a:lnTo>
                    <a:pt x="222281" y="10092"/>
                  </a:lnTo>
                  <a:cubicBezTo>
                    <a:pt x="222281" y="4505"/>
                    <a:pt x="226793" y="0"/>
                    <a:pt x="232389" y="0"/>
                  </a:cubicBezTo>
                  <a:cubicBezTo>
                    <a:pt x="237894" y="0"/>
                    <a:pt x="242406" y="4505"/>
                    <a:pt x="242406" y="10092"/>
                  </a:cubicBezTo>
                  <a:lnTo>
                    <a:pt x="242406" y="40366"/>
                  </a:lnTo>
                  <a:cubicBezTo>
                    <a:pt x="248002" y="40366"/>
                    <a:pt x="252514" y="44871"/>
                    <a:pt x="252514" y="50457"/>
                  </a:cubicBezTo>
                  <a:lnTo>
                    <a:pt x="252514" y="100823"/>
                  </a:lnTo>
                  <a:cubicBezTo>
                    <a:pt x="252514" y="106410"/>
                    <a:pt x="248002" y="110915"/>
                    <a:pt x="242406" y="110915"/>
                  </a:cubicBezTo>
                  <a:lnTo>
                    <a:pt x="221379" y="110915"/>
                  </a:lnTo>
                  <a:cubicBezTo>
                    <a:pt x="216505" y="139477"/>
                    <a:pt x="191597" y="161371"/>
                    <a:pt x="161634" y="161371"/>
                  </a:cubicBezTo>
                  <a:cubicBezTo>
                    <a:pt x="128243" y="161371"/>
                    <a:pt x="101078" y="134251"/>
                    <a:pt x="101078" y="100823"/>
                  </a:cubicBezTo>
                  <a:cubicBezTo>
                    <a:pt x="101078" y="78568"/>
                    <a:pt x="82938" y="60548"/>
                    <a:pt x="60647" y="60548"/>
                  </a:cubicBezTo>
                  <a:cubicBezTo>
                    <a:pt x="38355" y="60548"/>
                    <a:pt x="20216" y="78568"/>
                    <a:pt x="20216" y="100823"/>
                  </a:cubicBezTo>
                  <a:lnTo>
                    <a:pt x="20216" y="231921"/>
                  </a:lnTo>
                  <a:cubicBezTo>
                    <a:pt x="20216" y="265258"/>
                    <a:pt x="47470" y="292469"/>
                    <a:pt x="80862" y="292469"/>
                  </a:cubicBezTo>
                  <a:cubicBezTo>
                    <a:pt x="81314" y="292469"/>
                    <a:pt x="81675" y="292649"/>
                    <a:pt x="82126" y="292649"/>
                  </a:cubicBezTo>
                  <a:lnTo>
                    <a:pt x="105229" y="255167"/>
                  </a:lnTo>
                  <a:cubicBezTo>
                    <a:pt x="117864" y="234624"/>
                    <a:pt x="140697" y="221829"/>
                    <a:pt x="164883" y="221829"/>
                  </a:cubicBezTo>
                  <a:lnTo>
                    <a:pt x="370559" y="221829"/>
                  </a:lnTo>
                  <a:cubicBezTo>
                    <a:pt x="394655" y="221829"/>
                    <a:pt x="417578" y="234624"/>
                    <a:pt x="430213" y="255077"/>
                  </a:cubicBezTo>
                  <a:lnTo>
                    <a:pt x="434545" y="262195"/>
                  </a:lnTo>
                  <a:lnTo>
                    <a:pt x="159920" y="262195"/>
                  </a:lnTo>
                  <a:cubicBezTo>
                    <a:pt x="149722" y="262195"/>
                    <a:pt x="141419" y="270484"/>
                    <a:pt x="141419" y="280575"/>
                  </a:cubicBezTo>
                  <a:lnTo>
                    <a:pt x="141419" y="324455"/>
                  </a:lnTo>
                  <a:cubicBezTo>
                    <a:pt x="141419" y="334546"/>
                    <a:pt x="149722" y="342835"/>
                    <a:pt x="159920" y="342835"/>
                  </a:cubicBezTo>
                  <a:lnTo>
                    <a:pt x="498801" y="342835"/>
                  </a:lnTo>
                  <a:cubicBezTo>
                    <a:pt x="511075" y="349322"/>
                    <a:pt x="524793" y="352926"/>
                    <a:pt x="538962" y="352926"/>
                  </a:cubicBezTo>
                  <a:lnTo>
                    <a:pt x="580566" y="352926"/>
                  </a:lnTo>
                  <a:cubicBezTo>
                    <a:pt x="594645" y="352926"/>
                    <a:pt x="606016" y="364369"/>
                    <a:pt x="606016" y="378335"/>
                  </a:cubicBezTo>
                  <a:lnTo>
                    <a:pt x="606016" y="403383"/>
                  </a:lnTo>
                  <a:lnTo>
                    <a:pt x="555567" y="403383"/>
                  </a:lnTo>
                  <a:cubicBezTo>
                    <a:pt x="549972" y="403383"/>
                    <a:pt x="545460" y="407888"/>
                    <a:pt x="545460" y="413474"/>
                  </a:cubicBezTo>
                  <a:cubicBezTo>
                    <a:pt x="545460" y="418971"/>
                    <a:pt x="549972" y="423476"/>
                    <a:pt x="555567" y="423476"/>
                  </a:cubicBezTo>
                  <a:lnTo>
                    <a:pt x="606016" y="423476"/>
                  </a:lnTo>
                  <a:lnTo>
                    <a:pt x="606016" y="463391"/>
                  </a:lnTo>
                  <a:cubicBezTo>
                    <a:pt x="606016" y="485916"/>
                    <a:pt x="587696" y="504206"/>
                    <a:pt x="565224" y="504206"/>
                  </a:cubicBezTo>
                  <a:lnTo>
                    <a:pt x="554755" y="504206"/>
                  </a:lnTo>
                  <a:cubicBezTo>
                    <a:pt x="549791" y="538355"/>
                    <a:pt x="520371" y="564664"/>
                    <a:pt x="484813" y="564664"/>
                  </a:cubicBezTo>
                  <a:cubicBezTo>
                    <a:pt x="449345" y="564664"/>
                    <a:pt x="419924" y="538355"/>
                    <a:pt x="414961" y="504206"/>
                  </a:cubicBezTo>
                  <a:lnTo>
                    <a:pt x="191145" y="504206"/>
                  </a:lnTo>
                  <a:cubicBezTo>
                    <a:pt x="186182" y="538355"/>
                    <a:pt x="156761" y="564664"/>
                    <a:pt x="121293" y="564664"/>
                  </a:cubicBezTo>
                  <a:cubicBezTo>
                    <a:pt x="85736" y="564664"/>
                    <a:pt x="56315" y="538355"/>
                    <a:pt x="51351" y="504206"/>
                  </a:cubicBezTo>
                  <a:lnTo>
                    <a:pt x="35377" y="504206"/>
                  </a:lnTo>
                  <a:cubicBezTo>
                    <a:pt x="15884" y="504206"/>
                    <a:pt x="90" y="488349"/>
                    <a:pt x="90" y="468977"/>
                  </a:cubicBezTo>
                  <a:lnTo>
                    <a:pt x="0" y="423476"/>
                  </a:lnTo>
                  <a:lnTo>
                    <a:pt x="50539" y="423476"/>
                  </a:lnTo>
                  <a:cubicBezTo>
                    <a:pt x="56134" y="423476"/>
                    <a:pt x="60647" y="418971"/>
                    <a:pt x="60647" y="413474"/>
                  </a:cubicBezTo>
                  <a:cubicBezTo>
                    <a:pt x="60647" y="407888"/>
                    <a:pt x="56134" y="403383"/>
                    <a:pt x="50539" y="403383"/>
                  </a:cubicBezTo>
                  <a:lnTo>
                    <a:pt x="0" y="403383"/>
                  </a:lnTo>
                  <a:lnTo>
                    <a:pt x="0" y="378335"/>
                  </a:lnTo>
                  <a:cubicBezTo>
                    <a:pt x="0" y="371577"/>
                    <a:pt x="2617" y="365180"/>
                    <a:pt x="7400" y="360405"/>
                  </a:cubicBezTo>
                  <a:cubicBezTo>
                    <a:pt x="12274" y="355630"/>
                    <a:pt x="18681" y="352926"/>
                    <a:pt x="25540" y="352926"/>
                  </a:cubicBezTo>
                  <a:cubicBezTo>
                    <a:pt x="37814" y="352926"/>
                    <a:pt x="48824" y="346710"/>
                    <a:pt x="54961" y="336798"/>
                  </a:cubicBezTo>
                  <a:lnTo>
                    <a:pt x="70303" y="311840"/>
                  </a:lnTo>
                  <a:cubicBezTo>
                    <a:pt x="30775" y="306614"/>
                    <a:pt x="90" y="272827"/>
                    <a:pt x="90" y="231921"/>
                  </a:cubicBezTo>
                  <a:lnTo>
                    <a:pt x="90" y="100823"/>
                  </a:lnTo>
                  <a:cubicBezTo>
                    <a:pt x="90" y="67486"/>
                    <a:pt x="27255" y="40366"/>
                    <a:pt x="60647" y="40366"/>
                  </a:cubicBezTo>
                  <a:cubicBezTo>
                    <a:pt x="94039" y="40366"/>
                    <a:pt x="121293" y="67486"/>
                    <a:pt x="121293" y="100823"/>
                  </a:cubicBezTo>
                  <a:cubicBezTo>
                    <a:pt x="121293" y="123078"/>
                    <a:pt x="139343" y="141189"/>
                    <a:pt x="161634" y="141189"/>
                  </a:cubicBezTo>
                  <a:cubicBezTo>
                    <a:pt x="180406" y="141189"/>
                    <a:pt x="196109" y="128304"/>
                    <a:pt x="200622" y="110915"/>
                  </a:cubicBezTo>
                  <a:lnTo>
                    <a:pt x="181850" y="110915"/>
                  </a:lnTo>
                  <a:cubicBezTo>
                    <a:pt x="176255" y="110915"/>
                    <a:pt x="171742" y="106410"/>
                    <a:pt x="171742" y="100823"/>
                  </a:cubicBezTo>
                  <a:lnTo>
                    <a:pt x="171742" y="50457"/>
                  </a:lnTo>
                  <a:cubicBezTo>
                    <a:pt x="171742" y="44871"/>
                    <a:pt x="176255" y="40366"/>
                    <a:pt x="181850" y="40366"/>
                  </a:cubicBezTo>
                  <a:lnTo>
                    <a:pt x="181850" y="10092"/>
                  </a:lnTo>
                  <a:cubicBezTo>
                    <a:pt x="181850" y="4505"/>
                    <a:pt x="186362" y="0"/>
                    <a:pt x="191958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1" name="îSliḑê">
            <a:extLst>
              <a:ext uri="{FF2B5EF4-FFF2-40B4-BE49-F238E27FC236}">
                <a16:creationId xmlns:a16="http://schemas.microsoft.com/office/drawing/2014/main" id="{391269D1-92B3-44E0-804A-094F73C1A635}"/>
              </a:ext>
            </a:extLst>
          </p:cNvPr>
          <p:cNvGrpSpPr/>
          <p:nvPr/>
        </p:nvGrpSpPr>
        <p:grpSpPr>
          <a:xfrm>
            <a:off x="7654168" y="4831478"/>
            <a:ext cx="827326" cy="827324"/>
            <a:chOff x="1070341" y="2400301"/>
            <a:chExt cx="905380" cy="905378"/>
          </a:xfrm>
        </p:grpSpPr>
        <p:sp>
          <p:nvSpPr>
            <p:cNvPr id="12" name="íslíḋé">
              <a:extLst>
                <a:ext uri="{FF2B5EF4-FFF2-40B4-BE49-F238E27FC236}">
                  <a16:creationId xmlns:a16="http://schemas.microsoft.com/office/drawing/2014/main" id="{EC725A2B-77F3-42A9-92D4-37F8D4E8E3BF}"/>
                </a:ext>
              </a:extLst>
            </p:cNvPr>
            <p:cNvSpPr/>
            <p:nvPr/>
          </p:nvSpPr>
          <p:spPr bwMode="gray">
            <a:xfrm>
              <a:off x="1070341" y="2400301"/>
              <a:ext cx="905380" cy="905378"/>
            </a:xfrm>
            <a:prstGeom prst="ellipse">
              <a:avLst/>
            </a:prstGeom>
            <a:solidFill>
              <a:srgbClr val="FFA52A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îşḻíde">
              <a:extLst>
                <a:ext uri="{FF2B5EF4-FFF2-40B4-BE49-F238E27FC236}">
                  <a16:creationId xmlns:a16="http://schemas.microsoft.com/office/drawing/2014/main" id="{C20A194C-08A1-494A-9DFD-76213B10475C}"/>
                </a:ext>
              </a:extLst>
            </p:cNvPr>
            <p:cNvSpPr/>
            <p:nvPr/>
          </p:nvSpPr>
          <p:spPr bwMode="gray">
            <a:xfrm>
              <a:off x="1300860" y="2648446"/>
              <a:ext cx="444342" cy="409087"/>
            </a:xfrm>
            <a:custGeom>
              <a:avLst/>
              <a:gdLst>
                <a:gd name="connsiteX0" fmla="*/ 171287 w 602903"/>
                <a:gd name="connsiteY0" fmla="*/ 447704 h 555068"/>
                <a:gd name="connsiteX1" fmla="*/ 170224 w 602903"/>
                <a:gd name="connsiteY1" fmla="*/ 447856 h 555068"/>
                <a:gd name="connsiteX2" fmla="*/ 167188 w 602903"/>
                <a:gd name="connsiteY2" fmla="*/ 452404 h 555068"/>
                <a:gd name="connsiteX3" fmla="*/ 141071 w 602903"/>
                <a:gd name="connsiteY3" fmla="*/ 495762 h 555068"/>
                <a:gd name="connsiteX4" fmla="*/ 171287 w 602903"/>
                <a:gd name="connsiteY4" fmla="*/ 495762 h 555068"/>
                <a:gd name="connsiteX5" fmla="*/ 171287 w 602903"/>
                <a:gd name="connsiteY5" fmla="*/ 402223 h 555068"/>
                <a:gd name="connsiteX6" fmla="*/ 171287 w 602903"/>
                <a:gd name="connsiteY6" fmla="*/ 402829 h 555068"/>
                <a:gd name="connsiteX7" fmla="*/ 205755 w 602903"/>
                <a:gd name="connsiteY7" fmla="*/ 402829 h 555068"/>
                <a:gd name="connsiteX8" fmla="*/ 205755 w 602903"/>
                <a:gd name="connsiteY8" fmla="*/ 495762 h 555068"/>
                <a:gd name="connsiteX9" fmla="*/ 221850 w 602903"/>
                <a:gd name="connsiteY9" fmla="*/ 495762 h 555068"/>
                <a:gd name="connsiteX10" fmla="*/ 221850 w 602903"/>
                <a:gd name="connsiteY10" fmla="*/ 522141 h 555068"/>
                <a:gd name="connsiteX11" fmla="*/ 205755 w 602903"/>
                <a:gd name="connsiteY11" fmla="*/ 522141 h 555068"/>
                <a:gd name="connsiteX12" fmla="*/ 205755 w 602903"/>
                <a:gd name="connsiteY12" fmla="*/ 554433 h 555068"/>
                <a:gd name="connsiteX13" fmla="*/ 171287 w 602903"/>
                <a:gd name="connsiteY13" fmla="*/ 554433 h 555068"/>
                <a:gd name="connsiteX14" fmla="*/ 171287 w 602903"/>
                <a:gd name="connsiteY14" fmla="*/ 522141 h 555068"/>
                <a:gd name="connsiteX15" fmla="*/ 111462 w 602903"/>
                <a:gd name="connsiteY15" fmla="*/ 522141 h 555068"/>
                <a:gd name="connsiteX16" fmla="*/ 109792 w 602903"/>
                <a:gd name="connsiteY16" fmla="*/ 500462 h 555068"/>
                <a:gd name="connsiteX17" fmla="*/ 236104 w 602903"/>
                <a:gd name="connsiteY17" fmla="*/ 400882 h 555068"/>
                <a:gd name="connsiteX18" fmla="*/ 272540 w 602903"/>
                <a:gd name="connsiteY18" fmla="*/ 400882 h 555068"/>
                <a:gd name="connsiteX19" fmla="*/ 272540 w 602903"/>
                <a:gd name="connsiteY19" fmla="*/ 454996 h 555068"/>
                <a:gd name="connsiteX20" fmla="*/ 284533 w 602903"/>
                <a:gd name="connsiteY20" fmla="*/ 443173 h 555068"/>
                <a:gd name="connsiteX21" fmla="*/ 300322 w 602903"/>
                <a:gd name="connsiteY21" fmla="*/ 438928 h 555068"/>
                <a:gd name="connsiteX22" fmla="*/ 327801 w 602903"/>
                <a:gd name="connsiteY22" fmla="*/ 451055 h 555068"/>
                <a:gd name="connsiteX23" fmla="*/ 336758 w 602903"/>
                <a:gd name="connsiteY23" fmla="*/ 475611 h 555068"/>
                <a:gd name="connsiteX24" fmla="*/ 337213 w 602903"/>
                <a:gd name="connsiteY24" fmla="*/ 488950 h 555068"/>
                <a:gd name="connsiteX25" fmla="*/ 337213 w 602903"/>
                <a:gd name="connsiteY25" fmla="*/ 554432 h 555068"/>
                <a:gd name="connsiteX26" fmla="*/ 315200 w 602903"/>
                <a:gd name="connsiteY26" fmla="*/ 554432 h 555068"/>
                <a:gd name="connsiteX27" fmla="*/ 302903 w 602903"/>
                <a:gd name="connsiteY27" fmla="*/ 554432 h 555068"/>
                <a:gd name="connsiteX28" fmla="*/ 302903 w 602903"/>
                <a:gd name="connsiteY28" fmla="*/ 488798 h 555068"/>
                <a:gd name="connsiteX29" fmla="*/ 298956 w 602903"/>
                <a:gd name="connsiteY29" fmla="*/ 470912 h 555068"/>
                <a:gd name="connsiteX30" fmla="*/ 287114 w 602903"/>
                <a:gd name="connsiteY30" fmla="*/ 466061 h 555068"/>
                <a:gd name="connsiteX31" fmla="*/ 278309 w 602903"/>
                <a:gd name="connsiteY31" fmla="*/ 467577 h 555068"/>
                <a:gd name="connsiteX32" fmla="*/ 272540 w 602903"/>
                <a:gd name="connsiteY32" fmla="*/ 471821 h 555068"/>
                <a:gd name="connsiteX33" fmla="*/ 272540 w 602903"/>
                <a:gd name="connsiteY33" fmla="*/ 554432 h 555068"/>
                <a:gd name="connsiteX34" fmla="*/ 236104 w 602903"/>
                <a:gd name="connsiteY34" fmla="*/ 554432 h 555068"/>
                <a:gd name="connsiteX35" fmla="*/ 51764 w 602903"/>
                <a:gd name="connsiteY35" fmla="*/ 399683 h 555068"/>
                <a:gd name="connsiteX36" fmla="*/ 90918 w 602903"/>
                <a:gd name="connsiteY36" fmla="*/ 412112 h 555068"/>
                <a:gd name="connsiteX37" fmla="*/ 105032 w 602903"/>
                <a:gd name="connsiteY37" fmla="*/ 445759 h 555068"/>
                <a:gd name="connsiteX38" fmla="*/ 97444 w 602903"/>
                <a:gd name="connsiteY38" fmla="*/ 471223 h 555068"/>
                <a:gd name="connsiteX39" fmla="*/ 69975 w 602903"/>
                <a:gd name="connsiteY39" fmla="*/ 503961 h 555068"/>
                <a:gd name="connsiteX40" fmla="*/ 49336 w 602903"/>
                <a:gd name="connsiteY40" fmla="*/ 525787 h 555068"/>
                <a:gd name="connsiteX41" fmla="*/ 49639 w 602903"/>
                <a:gd name="connsiteY41" fmla="*/ 526090 h 555068"/>
                <a:gd name="connsiteX42" fmla="*/ 108522 w 602903"/>
                <a:gd name="connsiteY42" fmla="*/ 526090 h 555068"/>
                <a:gd name="connsiteX43" fmla="*/ 108522 w 602903"/>
                <a:gd name="connsiteY43" fmla="*/ 554433 h 555068"/>
                <a:gd name="connsiteX44" fmla="*/ 3200 w 602903"/>
                <a:gd name="connsiteY44" fmla="*/ 554433 h 555068"/>
                <a:gd name="connsiteX45" fmla="*/ 3200 w 602903"/>
                <a:gd name="connsiteY45" fmla="*/ 530940 h 555068"/>
                <a:gd name="connsiteX46" fmla="*/ 51764 w 602903"/>
                <a:gd name="connsiteY46" fmla="*/ 479559 h 555068"/>
                <a:gd name="connsiteX47" fmla="*/ 65119 w 602903"/>
                <a:gd name="connsiteY47" fmla="*/ 460613 h 555068"/>
                <a:gd name="connsiteX48" fmla="*/ 69520 w 602903"/>
                <a:gd name="connsiteY48" fmla="*/ 446214 h 555068"/>
                <a:gd name="connsiteX49" fmla="*/ 65119 w 602903"/>
                <a:gd name="connsiteY49" fmla="*/ 432118 h 555068"/>
                <a:gd name="connsiteX50" fmla="*/ 51764 w 602903"/>
                <a:gd name="connsiteY50" fmla="*/ 426965 h 555068"/>
                <a:gd name="connsiteX51" fmla="*/ 39319 w 602903"/>
                <a:gd name="connsiteY51" fmla="*/ 433937 h 555068"/>
                <a:gd name="connsiteX52" fmla="*/ 34767 w 602903"/>
                <a:gd name="connsiteY52" fmla="*/ 451367 h 555068"/>
                <a:gd name="connsiteX53" fmla="*/ 317 w 602903"/>
                <a:gd name="connsiteY53" fmla="*/ 451367 h 555068"/>
                <a:gd name="connsiteX54" fmla="*/ 14 w 602903"/>
                <a:gd name="connsiteY54" fmla="*/ 450458 h 555068"/>
                <a:gd name="connsiteX55" fmla="*/ 13824 w 602903"/>
                <a:gd name="connsiteY55" fmla="*/ 414385 h 555068"/>
                <a:gd name="connsiteX56" fmla="*/ 51764 w 602903"/>
                <a:gd name="connsiteY56" fmla="*/ 399683 h 555068"/>
                <a:gd name="connsiteX57" fmla="*/ 286629 w 602903"/>
                <a:gd name="connsiteY57" fmla="*/ 131887 h 555068"/>
                <a:gd name="connsiteX58" fmla="*/ 318984 w 602903"/>
                <a:gd name="connsiteY58" fmla="*/ 131887 h 555068"/>
                <a:gd name="connsiteX59" fmla="*/ 318984 w 602903"/>
                <a:gd name="connsiteY59" fmla="*/ 283539 h 555068"/>
                <a:gd name="connsiteX60" fmla="*/ 404050 w 602903"/>
                <a:gd name="connsiteY60" fmla="*/ 283539 h 555068"/>
                <a:gd name="connsiteX61" fmla="*/ 404050 w 602903"/>
                <a:gd name="connsiteY61" fmla="*/ 315992 h 555068"/>
                <a:gd name="connsiteX62" fmla="*/ 286629 w 602903"/>
                <a:gd name="connsiteY62" fmla="*/ 315992 h 555068"/>
                <a:gd name="connsiteX63" fmla="*/ 322786 w 602903"/>
                <a:gd name="connsiteY63" fmla="*/ 0 h 555068"/>
                <a:gd name="connsiteX64" fmla="*/ 602903 w 602903"/>
                <a:gd name="connsiteY64" fmla="*/ 279429 h 555068"/>
                <a:gd name="connsiteX65" fmla="*/ 369699 w 602903"/>
                <a:gd name="connsiteY65" fmla="*/ 555068 h 555068"/>
                <a:gd name="connsiteX66" fmla="*/ 369699 w 602903"/>
                <a:gd name="connsiteY66" fmla="*/ 489115 h 555068"/>
                <a:gd name="connsiteX67" fmla="*/ 538074 w 602903"/>
                <a:gd name="connsiteY67" fmla="*/ 279429 h 555068"/>
                <a:gd name="connsiteX68" fmla="*/ 322937 w 602903"/>
                <a:gd name="connsiteY68" fmla="*/ 64589 h 555068"/>
                <a:gd name="connsiteX69" fmla="*/ 112659 w 602903"/>
                <a:gd name="connsiteY69" fmla="*/ 233035 h 555068"/>
                <a:gd name="connsiteX70" fmla="*/ 159118 w 602903"/>
                <a:gd name="connsiteY70" fmla="*/ 233035 h 555068"/>
                <a:gd name="connsiteX71" fmla="*/ 79410 w 602903"/>
                <a:gd name="connsiteY71" fmla="*/ 366457 h 555068"/>
                <a:gd name="connsiteX72" fmla="*/ 1827 w 602903"/>
                <a:gd name="connsiteY72" fmla="*/ 233035 h 555068"/>
                <a:gd name="connsiteX73" fmla="*/ 46767 w 602903"/>
                <a:gd name="connsiteY73" fmla="*/ 233035 h 555068"/>
                <a:gd name="connsiteX74" fmla="*/ 322786 w 602903"/>
                <a:gd name="connsiteY74" fmla="*/ 0 h 55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2903" h="555068">
                  <a:moveTo>
                    <a:pt x="171287" y="447704"/>
                  </a:moveTo>
                  <a:lnTo>
                    <a:pt x="170224" y="447856"/>
                  </a:lnTo>
                  <a:lnTo>
                    <a:pt x="167188" y="452404"/>
                  </a:lnTo>
                  <a:lnTo>
                    <a:pt x="141071" y="495762"/>
                  </a:lnTo>
                  <a:lnTo>
                    <a:pt x="171287" y="495762"/>
                  </a:lnTo>
                  <a:close/>
                  <a:moveTo>
                    <a:pt x="171287" y="402223"/>
                  </a:moveTo>
                  <a:lnTo>
                    <a:pt x="171287" y="402829"/>
                  </a:lnTo>
                  <a:lnTo>
                    <a:pt x="205755" y="402829"/>
                  </a:lnTo>
                  <a:lnTo>
                    <a:pt x="205755" y="495762"/>
                  </a:lnTo>
                  <a:lnTo>
                    <a:pt x="221850" y="495762"/>
                  </a:lnTo>
                  <a:lnTo>
                    <a:pt x="221850" y="522141"/>
                  </a:lnTo>
                  <a:lnTo>
                    <a:pt x="205755" y="522141"/>
                  </a:lnTo>
                  <a:lnTo>
                    <a:pt x="205755" y="554433"/>
                  </a:lnTo>
                  <a:lnTo>
                    <a:pt x="171287" y="554433"/>
                  </a:lnTo>
                  <a:lnTo>
                    <a:pt x="171287" y="522141"/>
                  </a:lnTo>
                  <a:lnTo>
                    <a:pt x="111462" y="522141"/>
                  </a:lnTo>
                  <a:lnTo>
                    <a:pt x="109792" y="500462"/>
                  </a:lnTo>
                  <a:close/>
                  <a:moveTo>
                    <a:pt x="236104" y="400882"/>
                  </a:moveTo>
                  <a:lnTo>
                    <a:pt x="272540" y="400882"/>
                  </a:lnTo>
                  <a:lnTo>
                    <a:pt x="272540" y="454996"/>
                  </a:lnTo>
                  <a:cubicBezTo>
                    <a:pt x="274513" y="449842"/>
                    <a:pt x="279675" y="445901"/>
                    <a:pt x="284533" y="443173"/>
                  </a:cubicBezTo>
                  <a:cubicBezTo>
                    <a:pt x="289391" y="440293"/>
                    <a:pt x="294401" y="438928"/>
                    <a:pt x="300322" y="438928"/>
                  </a:cubicBezTo>
                  <a:cubicBezTo>
                    <a:pt x="312012" y="438928"/>
                    <a:pt x="321121" y="443021"/>
                    <a:pt x="327801" y="451055"/>
                  </a:cubicBezTo>
                  <a:cubicBezTo>
                    <a:pt x="332659" y="456966"/>
                    <a:pt x="335391" y="465152"/>
                    <a:pt x="336758" y="475611"/>
                  </a:cubicBezTo>
                  <a:cubicBezTo>
                    <a:pt x="337365" y="479703"/>
                    <a:pt x="337213" y="484099"/>
                    <a:pt x="337213" y="488950"/>
                  </a:cubicBezTo>
                  <a:lnTo>
                    <a:pt x="337213" y="554432"/>
                  </a:lnTo>
                  <a:lnTo>
                    <a:pt x="315200" y="554432"/>
                  </a:lnTo>
                  <a:lnTo>
                    <a:pt x="302903" y="554432"/>
                  </a:lnTo>
                  <a:lnTo>
                    <a:pt x="302903" y="488798"/>
                  </a:lnTo>
                  <a:cubicBezTo>
                    <a:pt x="302903" y="480158"/>
                    <a:pt x="301537" y="474246"/>
                    <a:pt x="298956" y="470912"/>
                  </a:cubicBezTo>
                  <a:cubicBezTo>
                    <a:pt x="296375" y="467729"/>
                    <a:pt x="292428" y="466061"/>
                    <a:pt x="287114" y="466061"/>
                  </a:cubicBezTo>
                  <a:cubicBezTo>
                    <a:pt x="283622" y="466061"/>
                    <a:pt x="280890" y="466516"/>
                    <a:pt x="278309" y="467577"/>
                  </a:cubicBezTo>
                  <a:cubicBezTo>
                    <a:pt x="275880" y="468486"/>
                    <a:pt x="272540" y="470002"/>
                    <a:pt x="272540" y="471821"/>
                  </a:cubicBezTo>
                  <a:lnTo>
                    <a:pt x="272540" y="554432"/>
                  </a:lnTo>
                  <a:lnTo>
                    <a:pt x="236104" y="554432"/>
                  </a:lnTo>
                  <a:close/>
                  <a:moveTo>
                    <a:pt x="51764" y="399683"/>
                  </a:moveTo>
                  <a:cubicBezTo>
                    <a:pt x="68457" y="399683"/>
                    <a:pt x="81509" y="403775"/>
                    <a:pt x="90918" y="412112"/>
                  </a:cubicBezTo>
                  <a:cubicBezTo>
                    <a:pt x="100327" y="420296"/>
                    <a:pt x="105032" y="431512"/>
                    <a:pt x="105032" y="445759"/>
                  </a:cubicBezTo>
                  <a:cubicBezTo>
                    <a:pt x="105032" y="455308"/>
                    <a:pt x="102452" y="463796"/>
                    <a:pt x="97444" y="471223"/>
                  </a:cubicBezTo>
                  <a:cubicBezTo>
                    <a:pt x="92435" y="478498"/>
                    <a:pt x="83330" y="489411"/>
                    <a:pt x="69975" y="503961"/>
                  </a:cubicBezTo>
                  <a:lnTo>
                    <a:pt x="49336" y="525787"/>
                  </a:lnTo>
                  <a:lnTo>
                    <a:pt x="49639" y="526090"/>
                  </a:lnTo>
                  <a:lnTo>
                    <a:pt x="108522" y="526090"/>
                  </a:lnTo>
                  <a:lnTo>
                    <a:pt x="108522" y="554433"/>
                  </a:lnTo>
                  <a:lnTo>
                    <a:pt x="3200" y="554433"/>
                  </a:lnTo>
                  <a:lnTo>
                    <a:pt x="3200" y="530940"/>
                  </a:lnTo>
                  <a:lnTo>
                    <a:pt x="51764" y="479559"/>
                  </a:lnTo>
                  <a:cubicBezTo>
                    <a:pt x="57986" y="472587"/>
                    <a:pt x="62235" y="466221"/>
                    <a:pt x="65119" y="460613"/>
                  </a:cubicBezTo>
                  <a:cubicBezTo>
                    <a:pt x="68002" y="455005"/>
                    <a:pt x="69520" y="450306"/>
                    <a:pt x="69520" y="446214"/>
                  </a:cubicBezTo>
                  <a:cubicBezTo>
                    <a:pt x="69520" y="440303"/>
                    <a:pt x="68002" y="435604"/>
                    <a:pt x="65119" y="432118"/>
                  </a:cubicBezTo>
                  <a:cubicBezTo>
                    <a:pt x="62083" y="428632"/>
                    <a:pt x="57682" y="426965"/>
                    <a:pt x="51764" y="426965"/>
                  </a:cubicBezTo>
                  <a:cubicBezTo>
                    <a:pt x="46452" y="426965"/>
                    <a:pt x="42355" y="429390"/>
                    <a:pt x="39319" y="433937"/>
                  </a:cubicBezTo>
                  <a:cubicBezTo>
                    <a:pt x="36284" y="438333"/>
                    <a:pt x="34767" y="443334"/>
                    <a:pt x="34767" y="451367"/>
                  </a:cubicBezTo>
                  <a:lnTo>
                    <a:pt x="317" y="451367"/>
                  </a:lnTo>
                  <a:lnTo>
                    <a:pt x="14" y="450458"/>
                  </a:lnTo>
                  <a:cubicBezTo>
                    <a:pt x="-290" y="436362"/>
                    <a:pt x="4263" y="424237"/>
                    <a:pt x="13824" y="414385"/>
                  </a:cubicBezTo>
                  <a:cubicBezTo>
                    <a:pt x="23385" y="404685"/>
                    <a:pt x="35981" y="399683"/>
                    <a:pt x="51764" y="399683"/>
                  </a:cubicBezTo>
                  <a:close/>
                  <a:moveTo>
                    <a:pt x="286629" y="131887"/>
                  </a:moveTo>
                  <a:lnTo>
                    <a:pt x="318984" y="131887"/>
                  </a:lnTo>
                  <a:lnTo>
                    <a:pt x="318984" y="283539"/>
                  </a:lnTo>
                  <a:lnTo>
                    <a:pt x="404050" y="283539"/>
                  </a:lnTo>
                  <a:lnTo>
                    <a:pt x="404050" y="315992"/>
                  </a:lnTo>
                  <a:lnTo>
                    <a:pt x="286629" y="315992"/>
                  </a:lnTo>
                  <a:close/>
                  <a:moveTo>
                    <a:pt x="322786" y="0"/>
                  </a:moveTo>
                  <a:cubicBezTo>
                    <a:pt x="477192" y="0"/>
                    <a:pt x="602903" y="125387"/>
                    <a:pt x="602903" y="279429"/>
                  </a:cubicBezTo>
                  <a:cubicBezTo>
                    <a:pt x="602903" y="417703"/>
                    <a:pt x="501180" y="532780"/>
                    <a:pt x="369699" y="555068"/>
                  </a:cubicBezTo>
                  <a:lnTo>
                    <a:pt x="369699" y="489115"/>
                  </a:lnTo>
                  <a:cubicBezTo>
                    <a:pt x="464742" y="467737"/>
                    <a:pt x="538074" y="381922"/>
                    <a:pt x="538074" y="279429"/>
                  </a:cubicBezTo>
                  <a:cubicBezTo>
                    <a:pt x="538074" y="161017"/>
                    <a:pt x="441513" y="64589"/>
                    <a:pt x="322937" y="64589"/>
                  </a:cubicBezTo>
                  <a:cubicBezTo>
                    <a:pt x="220152" y="64589"/>
                    <a:pt x="133915" y="136000"/>
                    <a:pt x="112659" y="233035"/>
                  </a:cubicBezTo>
                  <a:lnTo>
                    <a:pt x="159118" y="233035"/>
                  </a:lnTo>
                  <a:lnTo>
                    <a:pt x="79410" y="366457"/>
                  </a:lnTo>
                  <a:lnTo>
                    <a:pt x="1827" y="233035"/>
                  </a:lnTo>
                  <a:lnTo>
                    <a:pt x="46767" y="233035"/>
                  </a:lnTo>
                  <a:cubicBezTo>
                    <a:pt x="69086" y="101583"/>
                    <a:pt x="184321" y="0"/>
                    <a:pt x="322786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14" name="îṥ1îḋè">
            <a:extLst>
              <a:ext uri="{FF2B5EF4-FFF2-40B4-BE49-F238E27FC236}">
                <a16:creationId xmlns:a16="http://schemas.microsoft.com/office/drawing/2014/main" id="{72948879-A466-4C02-A30A-E776BDAA047D}"/>
              </a:ext>
            </a:extLst>
          </p:cNvPr>
          <p:cNvGrpSpPr/>
          <p:nvPr/>
        </p:nvGrpSpPr>
        <p:grpSpPr>
          <a:xfrm>
            <a:off x="8569373" y="3263055"/>
            <a:ext cx="2905553" cy="1037752"/>
            <a:chOff x="666750" y="2085976"/>
            <a:chExt cx="3286058" cy="1037752"/>
          </a:xfrm>
        </p:grpSpPr>
        <p:sp>
          <p:nvSpPr>
            <p:cNvPr id="15" name="isḷíḋé">
              <a:extLst>
                <a:ext uri="{FF2B5EF4-FFF2-40B4-BE49-F238E27FC236}">
                  <a16:creationId xmlns:a16="http://schemas.microsoft.com/office/drawing/2014/main" id="{6D443AB5-2833-434B-B05F-1E23C5FA5C63}"/>
                </a:ext>
              </a:extLst>
            </p:cNvPr>
            <p:cNvSpPr/>
            <p:nvPr/>
          </p:nvSpPr>
          <p:spPr bwMode="auto">
            <a:xfrm>
              <a:off x="666750" y="2550292"/>
              <a:ext cx="3286058" cy="573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6" name="ís1ïďe">
              <a:extLst>
                <a:ext uri="{FF2B5EF4-FFF2-40B4-BE49-F238E27FC236}">
                  <a16:creationId xmlns:a16="http://schemas.microsoft.com/office/drawing/2014/main" id="{8D55BBFF-ECDA-48E5-B421-014A7FCA7FF3}"/>
                </a:ext>
              </a:extLst>
            </p:cNvPr>
            <p:cNvSpPr txBox="1"/>
            <p:nvPr/>
          </p:nvSpPr>
          <p:spPr bwMode="auto">
            <a:xfrm>
              <a:off x="666750" y="2085976"/>
              <a:ext cx="3286058" cy="4643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800" dirty="0"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17" name="îślídê">
            <a:extLst>
              <a:ext uri="{FF2B5EF4-FFF2-40B4-BE49-F238E27FC236}">
                <a16:creationId xmlns:a16="http://schemas.microsoft.com/office/drawing/2014/main" id="{1CD2E4E9-A143-4B3F-AB44-4B2E9E10585D}"/>
              </a:ext>
            </a:extLst>
          </p:cNvPr>
          <p:cNvGrpSpPr/>
          <p:nvPr/>
        </p:nvGrpSpPr>
        <p:grpSpPr>
          <a:xfrm>
            <a:off x="8569373" y="4726263"/>
            <a:ext cx="2905553" cy="1037752"/>
            <a:chOff x="666750" y="2085976"/>
            <a:chExt cx="3286058" cy="1037752"/>
          </a:xfrm>
        </p:grpSpPr>
        <p:sp>
          <p:nvSpPr>
            <p:cNvPr id="18" name="îṡļïḓè">
              <a:extLst>
                <a:ext uri="{FF2B5EF4-FFF2-40B4-BE49-F238E27FC236}">
                  <a16:creationId xmlns:a16="http://schemas.microsoft.com/office/drawing/2014/main" id="{91DF95BA-F71C-41ED-8C97-5A49A9080BE5}"/>
                </a:ext>
              </a:extLst>
            </p:cNvPr>
            <p:cNvSpPr/>
            <p:nvPr/>
          </p:nvSpPr>
          <p:spPr bwMode="auto">
            <a:xfrm>
              <a:off x="666750" y="2550292"/>
              <a:ext cx="3286058" cy="573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19" name="í$ľiḓé">
              <a:extLst>
                <a:ext uri="{FF2B5EF4-FFF2-40B4-BE49-F238E27FC236}">
                  <a16:creationId xmlns:a16="http://schemas.microsoft.com/office/drawing/2014/main" id="{0F4EADAF-ACFF-42B1-9AC9-792B839B0C9F}"/>
                </a:ext>
              </a:extLst>
            </p:cNvPr>
            <p:cNvSpPr txBox="1"/>
            <p:nvPr/>
          </p:nvSpPr>
          <p:spPr bwMode="auto">
            <a:xfrm>
              <a:off x="666750" y="2085976"/>
              <a:ext cx="3286058" cy="4643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800" dirty="0">
                  <a:cs typeface="+mn-ea"/>
                  <a:sym typeface="+mn-lt"/>
                </a:rPr>
                <a:t>Add title</a:t>
              </a:r>
            </a:p>
          </p:txBody>
        </p:sp>
      </p:grpSp>
      <p:grpSp>
        <p:nvGrpSpPr>
          <p:cNvPr id="20" name="îSliḑê">
            <a:extLst>
              <a:ext uri="{FF2B5EF4-FFF2-40B4-BE49-F238E27FC236}">
                <a16:creationId xmlns:a16="http://schemas.microsoft.com/office/drawing/2014/main" id="{72DEA6C6-F798-4EB5-A545-5B2D432DFABF}"/>
              </a:ext>
            </a:extLst>
          </p:cNvPr>
          <p:cNvGrpSpPr/>
          <p:nvPr/>
        </p:nvGrpSpPr>
        <p:grpSpPr>
          <a:xfrm>
            <a:off x="7654168" y="1930882"/>
            <a:ext cx="827326" cy="827324"/>
            <a:chOff x="1070341" y="2400301"/>
            <a:chExt cx="905380" cy="905378"/>
          </a:xfrm>
        </p:grpSpPr>
        <p:sp>
          <p:nvSpPr>
            <p:cNvPr id="21" name="íslíḋé">
              <a:extLst>
                <a:ext uri="{FF2B5EF4-FFF2-40B4-BE49-F238E27FC236}">
                  <a16:creationId xmlns:a16="http://schemas.microsoft.com/office/drawing/2014/main" id="{D8D740CE-9C8B-4AD9-BD0D-A9DE678E0208}"/>
                </a:ext>
              </a:extLst>
            </p:cNvPr>
            <p:cNvSpPr/>
            <p:nvPr/>
          </p:nvSpPr>
          <p:spPr bwMode="gray">
            <a:xfrm>
              <a:off x="1070341" y="2400301"/>
              <a:ext cx="905380" cy="905378"/>
            </a:xfrm>
            <a:prstGeom prst="ellipse">
              <a:avLst/>
            </a:prstGeom>
            <a:solidFill>
              <a:srgbClr val="FFA52A"/>
            </a:solidFill>
            <a:ln w="38100">
              <a:solidFill>
                <a:schemeClr val="bg1"/>
              </a:solidFill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îşḻíde">
              <a:extLst>
                <a:ext uri="{FF2B5EF4-FFF2-40B4-BE49-F238E27FC236}">
                  <a16:creationId xmlns:a16="http://schemas.microsoft.com/office/drawing/2014/main" id="{CF5A79FD-A635-403F-83D3-0690F8936E98}"/>
                </a:ext>
              </a:extLst>
            </p:cNvPr>
            <p:cNvSpPr/>
            <p:nvPr/>
          </p:nvSpPr>
          <p:spPr bwMode="gray">
            <a:xfrm>
              <a:off x="1300860" y="2648446"/>
              <a:ext cx="444342" cy="409087"/>
            </a:xfrm>
            <a:custGeom>
              <a:avLst/>
              <a:gdLst>
                <a:gd name="connsiteX0" fmla="*/ 171287 w 602903"/>
                <a:gd name="connsiteY0" fmla="*/ 447704 h 555068"/>
                <a:gd name="connsiteX1" fmla="*/ 170224 w 602903"/>
                <a:gd name="connsiteY1" fmla="*/ 447856 h 555068"/>
                <a:gd name="connsiteX2" fmla="*/ 167188 w 602903"/>
                <a:gd name="connsiteY2" fmla="*/ 452404 h 555068"/>
                <a:gd name="connsiteX3" fmla="*/ 141071 w 602903"/>
                <a:gd name="connsiteY3" fmla="*/ 495762 h 555068"/>
                <a:gd name="connsiteX4" fmla="*/ 171287 w 602903"/>
                <a:gd name="connsiteY4" fmla="*/ 495762 h 555068"/>
                <a:gd name="connsiteX5" fmla="*/ 171287 w 602903"/>
                <a:gd name="connsiteY5" fmla="*/ 402223 h 555068"/>
                <a:gd name="connsiteX6" fmla="*/ 171287 w 602903"/>
                <a:gd name="connsiteY6" fmla="*/ 402829 h 555068"/>
                <a:gd name="connsiteX7" fmla="*/ 205755 w 602903"/>
                <a:gd name="connsiteY7" fmla="*/ 402829 h 555068"/>
                <a:gd name="connsiteX8" fmla="*/ 205755 w 602903"/>
                <a:gd name="connsiteY8" fmla="*/ 495762 h 555068"/>
                <a:gd name="connsiteX9" fmla="*/ 221850 w 602903"/>
                <a:gd name="connsiteY9" fmla="*/ 495762 h 555068"/>
                <a:gd name="connsiteX10" fmla="*/ 221850 w 602903"/>
                <a:gd name="connsiteY10" fmla="*/ 522141 h 555068"/>
                <a:gd name="connsiteX11" fmla="*/ 205755 w 602903"/>
                <a:gd name="connsiteY11" fmla="*/ 522141 h 555068"/>
                <a:gd name="connsiteX12" fmla="*/ 205755 w 602903"/>
                <a:gd name="connsiteY12" fmla="*/ 554433 h 555068"/>
                <a:gd name="connsiteX13" fmla="*/ 171287 w 602903"/>
                <a:gd name="connsiteY13" fmla="*/ 554433 h 555068"/>
                <a:gd name="connsiteX14" fmla="*/ 171287 w 602903"/>
                <a:gd name="connsiteY14" fmla="*/ 522141 h 555068"/>
                <a:gd name="connsiteX15" fmla="*/ 111462 w 602903"/>
                <a:gd name="connsiteY15" fmla="*/ 522141 h 555068"/>
                <a:gd name="connsiteX16" fmla="*/ 109792 w 602903"/>
                <a:gd name="connsiteY16" fmla="*/ 500462 h 555068"/>
                <a:gd name="connsiteX17" fmla="*/ 236104 w 602903"/>
                <a:gd name="connsiteY17" fmla="*/ 400882 h 555068"/>
                <a:gd name="connsiteX18" fmla="*/ 272540 w 602903"/>
                <a:gd name="connsiteY18" fmla="*/ 400882 h 555068"/>
                <a:gd name="connsiteX19" fmla="*/ 272540 w 602903"/>
                <a:gd name="connsiteY19" fmla="*/ 454996 h 555068"/>
                <a:gd name="connsiteX20" fmla="*/ 284533 w 602903"/>
                <a:gd name="connsiteY20" fmla="*/ 443173 h 555068"/>
                <a:gd name="connsiteX21" fmla="*/ 300322 w 602903"/>
                <a:gd name="connsiteY21" fmla="*/ 438928 h 555068"/>
                <a:gd name="connsiteX22" fmla="*/ 327801 w 602903"/>
                <a:gd name="connsiteY22" fmla="*/ 451055 h 555068"/>
                <a:gd name="connsiteX23" fmla="*/ 336758 w 602903"/>
                <a:gd name="connsiteY23" fmla="*/ 475611 h 555068"/>
                <a:gd name="connsiteX24" fmla="*/ 337213 w 602903"/>
                <a:gd name="connsiteY24" fmla="*/ 488950 h 555068"/>
                <a:gd name="connsiteX25" fmla="*/ 337213 w 602903"/>
                <a:gd name="connsiteY25" fmla="*/ 554432 h 555068"/>
                <a:gd name="connsiteX26" fmla="*/ 315200 w 602903"/>
                <a:gd name="connsiteY26" fmla="*/ 554432 h 555068"/>
                <a:gd name="connsiteX27" fmla="*/ 302903 w 602903"/>
                <a:gd name="connsiteY27" fmla="*/ 554432 h 555068"/>
                <a:gd name="connsiteX28" fmla="*/ 302903 w 602903"/>
                <a:gd name="connsiteY28" fmla="*/ 488798 h 555068"/>
                <a:gd name="connsiteX29" fmla="*/ 298956 w 602903"/>
                <a:gd name="connsiteY29" fmla="*/ 470912 h 555068"/>
                <a:gd name="connsiteX30" fmla="*/ 287114 w 602903"/>
                <a:gd name="connsiteY30" fmla="*/ 466061 h 555068"/>
                <a:gd name="connsiteX31" fmla="*/ 278309 w 602903"/>
                <a:gd name="connsiteY31" fmla="*/ 467577 h 555068"/>
                <a:gd name="connsiteX32" fmla="*/ 272540 w 602903"/>
                <a:gd name="connsiteY32" fmla="*/ 471821 h 555068"/>
                <a:gd name="connsiteX33" fmla="*/ 272540 w 602903"/>
                <a:gd name="connsiteY33" fmla="*/ 554432 h 555068"/>
                <a:gd name="connsiteX34" fmla="*/ 236104 w 602903"/>
                <a:gd name="connsiteY34" fmla="*/ 554432 h 555068"/>
                <a:gd name="connsiteX35" fmla="*/ 51764 w 602903"/>
                <a:gd name="connsiteY35" fmla="*/ 399683 h 555068"/>
                <a:gd name="connsiteX36" fmla="*/ 90918 w 602903"/>
                <a:gd name="connsiteY36" fmla="*/ 412112 h 555068"/>
                <a:gd name="connsiteX37" fmla="*/ 105032 w 602903"/>
                <a:gd name="connsiteY37" fmla="*/ 445759 h 555068"/>
                <a:gd name="connsiteX38" fmla="*/ 97444 w 602903"/>
                <a:gd name="connsiteY38" fmla="*/ 471223 h 555068"/>
                <a:gd name="connsiteX39" fmla="*/ 69975 w 602903"/>
                <a:gd name="connsiteY39" fmla="*/ 503961 h 555068"/>
                <a:gd name="connsiteX40" fmla="*/ 49336 w 602903"/>
                <a:gd name="connsiteY40" fmla="*/ 525787 h 555068"/>
                <a:gd name="connsiteX41" fmla="*/ 49639 w 602903"/>
                <a:gd name="connsiteY41" fmla="*/ 526090 h 555068"/>
                <a:gd name="connsiteX42" fmla="*/ 108522 w 602903"/>
                <a:gd name="connsiteY42" fmla="*/ 526090 h 555068"/>
                <a:gd name="connsiteX43" fmla="*/ 108522 w 602903"/>
                <a:gd name="connsiteY43" fmla="*/ 554433 h 555068"/>
                <a:gd name="connsiteX44" fmla="*/ 3200 w 602903"/>
                <a:gd name="connsiteY44" fmla="*/ 554433 h 555068"/>
                <a:gd name="connsiteX45" fmla="*/ 3200 w 602903"/>
                <a:gd name="connsiteY45" fmla="*/ 530940 h 555068"/>
                <a:gd name="connsiteX46" fmla="*/ 51764 w 602903"/>
                <a:gd name="connsiteY46" fmla="*/ 479559 h 555068"/>
                <a:gd name="connsiteX47" fmla="*/ 65119 w 602903"/>
                <a:gd name="connsiteY47" fmla="*/ 460613 h 555068"/>
                <a:gd name="connsiteX48" fmla="*/ 69520 w 602903"/>
                <a:gd name="connsiteY48" fmla="*/ 446214 h 555068"/>
                <a:gd name="connsiteX49" fmla="*/ 65119 w 602903"/>
                <a:gd name="connsiteY49" fmla="*/ 432118 h 555068"/>
                <a:gd name="connsiteX50" fmla="*/ 51764 w 602903"/>
                <a:gd name="connsiteY50" fmla="*/ 426965 h 555068"/>
                <a:gd name="connsiteX51" fmla="*/ 39319 w 602903"/>
                <a:gd name="connsiteY51" fmla="*/ 433937 h 555068"/>
                <a:gd name="connsiteX52" fmla="*/ 34767 w 602903"/>
                <a:gd name="connsiteY52" fmla="*/ 451367 h 555068"/>
                <a:gd name="connsiteX53" fmla="*/ 317 w 602903"/>
                <a:gd name="connsiteY53" fmla="*/ 451367 h 555068"/>
                <a:gd name="connsiteX54" fmla="*/ 14 w 602903"/>
                <a:gd name="connsiteY54" fmla="*/ 450458 h 555068"/>
                <a:gd name="connsiteX55" fmla="*/ 13824 w 602903"/>
                <a:gd name="connsiteY55" fmla="*/ 414385 h 555068"/>
                <a:gd name="connsiteX56" fmla="*/ 51764 w 602903"/>
                <a:gd name="connsiteY56" fmla="*/ 399683 h 555068"/>
                <a:gd name="connsiteX57" fmla="*/ 286629 w 602903"/>
                <a:gd name="connsiteY57" fmla="*/ 131887 h 555068"/>
                <a:gd name="connsiteX58" fmla="*/ 318984 w 602903"/>
                <a:gd name="connsiteY58" fmla="*/ 131887 h 555068"/>
                <a:gd name="connsiteX59" fmla="*/ 318984 w 602903"/>
                <a:gd name="connsiteY59" fmla="*/ 283539 h 555068"/>
                <a:gd name="connsiteX60" fmla="*/ 404050 w 602903"/>
                <a:gd name="connsiteY60" fmla="*/ 283539 h 555068"/>
                <a:gd name="connsiteX61" fmla="*/ 404050 w 602903"/>
                <a:gd name="connsiteY61" fmla="*/ 315992 h 555068"/>
                <a:gd name="connsiteX62" fmla="*/ 286629 w 602903"/>
                <a:gd name="connsiteY62" fmla="*/ 315992 h 555068"/>
                <a:gd name="connsiteX63" fmla="*/ 322786 w 602903"/>
                <a:gd name="connsiteY63" fmla="*/ 0 h 555068"/>
                <a:gd name="connsiteX64" fmla="*/ 602903 w 602903"/>
                <a:gd name="connsiteY64" fmla="*/ 279429 h 555068"/>
                <a:gd name="connsiteX65" fmla="*/ 369699 w 602903"/>
                <a:gd name="connsiteY65" fmla="*/ 555068 h 555068"/>
                <a:gd name="connsiteX66" fmla="*/ 369699 w 602903"/>
                <a:gd name="connsiteY66" fmla="*/ 489115 h 555068"/>
                <a:gd name="connsiteX67" fmla="*/ 538074 w 602903"/>
                <a:gd name="connsiteY67" fmla="*/ 279429 h 555068"/>
                <a:gd name="connsiteX68" fmla="*/ 322937 w 602903"/>
                <a:gd name="connsiteY68" fmla="*/ 64589 h 555068"/>
                <a:gd name="connsiteX69" fmla="*/ 112659 w 602903"/>
                <a:gd name="connsiteY69" fmla="*/ 233035 h 555068"/>
                <a:gd name="connsiteX70" fmla="*/ 159118 w 602903"/>
                <a:gd name="connsiteY70" fmla="*/ 233035 h 555068"/>
                <a:gd name="connsiteX71" fmla="*/ 79410 w 602903"/>
                <a:gd name="connsiteY71" fmla="*/ 366457 h 555068"/>
                <a:gd name="connsiteX72" fmla="*/ 1827 w 602903"/>
                <a:gd name="connsiteY72" fmla="*/ 233035 h 555068"/>
                <a:gd name="connsiteX73" fmla="*/ 46767 w 602903"/>
                <a:gd name="connsiteY73" fmla="*/ 233035 h 555068"/>
                <a:gd name="connsiteX74" fmla="*/ 322786 w 602903"/>
                <a:gd name="connsiteY74" fmla="*/ 0 h 555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2903" h="555068">
                  <a:moveTo>
                    <a:pt x="171287" y="447704"/>
                  </a:moveTo>
                  <a:lnTo>
                    <a:pt x="170224" y="447856"/>
                  </a:lnTo>
                  <a:lnTo>
                    <a:pt x="167188" y="452404"/>
                  </a:lnTo>
                  <a:lnTo>
                    <a:pt x="141071" y="495762"/>
                  </a:lnTo>
                  <a:lnTo>
                    <a:pt x="171287" y="495762"/>
                  </a:lnTo>
                  <a:close/>
                  <a:moveTo>
                    <a:pt x="171287" y="402223"/>
                  </a:moveTo>
                  <a:lnTo>
                    <a:pt x="171287" y="402829"/>
                  </a:lnTo>
                  <a:lnTo>
                    <a:pt x="205755" y="402829"/>
                  </a:lnTo>
                  <a:lnTo>
                    <a:pt x="205755" y="495762"/>
                  </a:lnTo>
                  <a:lnTo>
                    <a:pt x="221850" y="495762"/>
                  </a:lnTo>
                  <a:lnTo>
                    <a:pt x="221850" y="522141"/>
                  </a:lnTo>
                  <a:lnTo>
                    <a:pt x="205755" y="522141"/>
                  </a:lnTo>
                  <a:lnTo>
                    <a:pt x="205755" y="554433"/>
                  </a:lnTo>
                  <a:lnTo>
                    <a:pt x="171287" y="554433"/>
                  </a:lnTo>
                  <a:lnTo>
                    <a:pt x="171287" y="522141"/>
                  </a:lnTo>
                  <a:lnTo>
                    <a:pt x="111462" y="522141"/>
                  </a:lnTo>
                  <a:lnTo>
                    <a:pt x="109792" y="500462"/>
                  </a:lnTo>
                  <a:close/>
                  <a:moveTo>
                    <a:pt x="236104" y="400882"/>
                  </a:moveTo>
                  <a:lnTo>
                    <a:pt x="272540" y="400882"/>
                  </a:lnTo>
                  <a:lnTo>
                    <a:pt x="272540" y="454996"/>
                  </a:lnTo>
                  <a:cubicBezTo>
                    <a:pt x="274513" y="449842"/>
                    <a:pt x="279675" y="445901"/>
                    <a:pt x="284533" y="443173"/>
                  </a:cubicBezTo>
                  <a:cubicBezTo>
                    <a:pt x="289391" y="440293"/>
                    <a:pt x="294401" y="438928"/>
                    <a:pt x="300322" y="438928"/>
                  </a:cubicBezTo>
                  <a:cubicBezTo>
                    <a:pt x="312012" y="438928"/>
                    <a:pt x="321121" y="443021"/>
                    <a:pt x="327801" y="451055"/>
                  </a:cubicBezTo>
                  <a:cubicBezTo>
                    <a:pt x="332659" y="456966"/>
                    <a:pt x="335391" y="465152"/>
                    <a:pt x="336758" y="475611"/>
                  </a:cubicBezTo>
                  <a:cubicBezTo>
                    <a:pt x="337365" y="479703"/>
                    <a:pt x="337213" y="484099"/>
                    <a:pt x="337213" y="488950"/>
                  </a:cubicBezTo>
                  <a:lnTo>
                    <a:pt x="337213" y="554432"/>
                  </a:lnTo>
                  <a:lnTo>
                    <a:pt x="315200" y="554432"/>
                  </a:lnTo>
                  <a:lnTo>
                    <a:pt x="302903" y="554432"/>
                  </a:lnTo>
                  <a:lnTo>
                    <a:pt x="302903" y="488798"/>
                  </a:lnTo>
                  <a:cubicBezTo>
                    <a:pt x="302903" y="480158"/>
                    <a:pt x="301537" y="474246"/>
                    <a:pt x="298956" y="470912"/>
                  </a:cubicBezTo>
                  <a:cubicBezTo>
                    <a:pt x="296375" y="467729"/>
                    <a:pt x="292428" y="466061"/>
                    <a:pt x="287114" y="466061"/>
                  </a:cubicBezTo>
                  <a:cubicBezTo>
                    <a:pt x="283622" y="466061"/>
                    <a:pt x="280890" y="466516"/>
                    <a:pt x="278309" y="467577"/>
                  </a:cubicBezTo>
                  <a:cubicBezTo>
                    <a:pt x="275880" y="468486"/>
                    <a:pt x="272540" y="470002"/>
                    <a:pt x="272540" y="471821"/>
                  </a:cubicBezTo>
                  <a:lnTo>
                    <a:pt x="272540" y="554432"/>
                  </a:lnTo>
                  <a:lnTo>
                    <a:pt x="236104" y="554432"/>
                  </a:lnTo>
                  <a:close/>
                  <a:moveTo>
                    <a:pt x="51764" y="399683"/>
                  </a:moveTo>
                  <a:cubicBezTo>
                    <a:pt x="68457" y="399683"/>
                    <a:pt x="81509" y="403775"/>
                    <a:pt x="90918" y="412112"/>
                  </a:cubicBezTo>
                  <a:cubicBezTo>
                    <a:pt x="100327" y="420296"/>
                    <a:pt x="105032" y="431512"/>
                    <a:pt x="105032" y="445759"/>
                  </a:cubicBezTo>
                  <a:cubicBezTo>
                    <a:pt x="105032" y="455308"/>
                    <a:pt x="102452" y="463796"/>
                    <a:pt x="97444" y="471223"/>
                  </a:cubicBezTo>
                  <a:cubicBezTo>
                    <a:pt x="92435" y="478498"/>
                    <a:pt x="83330" y="489411"/>
                    <a:pt x="69975" y="503961"/>
                  </a:cubicBezTo>
                  <a:lnTo>
                    <a:pt x="49336" y="525787"/>
                  </a:lnTo>
                  <a:lnTo>
                    <a:pt x="49639" y="526090"/>
                  </a:lnTo>
                  <a:lnTo>
                    <a:pt x="108522" y="526090"/>
                  </a:lnTo>
                  <a:lnTo>
                    <a:pt x="108522" y="554433"/>
                  </a:lnTo>
                  <a:lnTo>
                    <a:pt x="3200" y="554433"/>
                  </a:lnTo>
                  <a:lnTo>
                    <a:pt x="3200" y="530940"/>
                  </a:lnTo>
                  <a:lnTo>
                    <a:pt x="51764" y="479559"/>
                  </a:lnTo>
                  <a:cubicBezTo>
                    <a:pt x="57986" y="472587"/>
                    <a:pt x="62235" y="466221"/>
                    <a:pt x="65119" y="460613"/>
                  </a:cubicBezTo>
                  <a:cubicBezTo>
                    <a:pt x="68002" y="455005"/>
                    <a:pt x="69520" y="450306"/>
                    <a:pt x="69520" y="446214"/>
                  </a:cubicBezTo>
                  <a:cubicBezTo>
                    <a:pt x="69520" y="440303"/>
                    <a:pt x="68002" y="435604"/>
                    <a:pt x="65119" y="432118"/>
                  </a:cubicBezTo>
                  <a:cubicBezTo>
                    <a:pt x="62083" y="428632"/>
                    <a:pt x="57682" y="426965"/>
                    <a:pt x="51764" y="426965"/>
                  </a:cubicBezTo>
                  <a:cubicBezTo>
                    <a:pt x="46452" y="426965"/>
                    <a:pt x="42355" y="429390"/>
                    <a:pt x="39319" y="433937"/>
                  </a:cubicBezTo>
                  <a:cubicBezTo>
                    <a:pt x="36284" y="438333"/>
                    <a:pt x="34767" y="443334"/>
                    <a:pt x="34767" y="451367"/>
                  </a:cubicBezTo>
                  <a:lnTo>
                    <a:pt x="317" y="451367"/>
                  </a:lnTo>
                  <a:lnTo>
                    <a:pt x="14" y="450458"/>
                  </a:lnTo>
                  <a:cubicBezTo>
                    <a:pt x="-290" y="436362"/>
                    <a:pt x="4263" y="424237"/>
                    <a:pt x="13824" y="414385"/>
                  </a:cubicBezTo>
                  <a:cubicBezTo>
                    <a:pt x="23385" y="404685"/>
                    <a:pt x="35981" y="399683"/>
                    <a:pt x="51764" y="399683"/>
                  </a:cubicBezTo>
                  <a:close/>
                  <a:moveTo>
                    <a:pt x="286629" y="131887"/>
                  </a:moveTo>
                  <a:lnTo>
                    <a:pt x="318984" y="131887"/>
                  </a:lnTo>
                  <a:lnTo>
                    <a:pt x="318984" y="283539"/>
                  </a:lnTo>
                  <a:lnTo>
                    <a:pt x="404050" y="283539"/>
                  </a:lnTo>
                  <a:lnTo>
                    <a:pt x="404050" y="315992"/>
                  </a:lnTo>
                  <a:lnTo>
                    <a:pt x="286629" y="315992"/>
                  </a:lnTo>
                  <a:close/>
                  <a:moveTo>
                    <a:pt x="322786" y="0"/>
                  </a:moveTo>
                  <a:cubicBezTo>
                    <a:pt x="477192" y="0"/>
                    <a:pt x="602903" y="125387"/>
                    <a:pt x="602903" y="279429"/>
                  </a:cubicBezTo>
                  <a:cubicBezTo>
                    <a:pt x="602903" y="417703"/>
                    <a:pt x="501180" y="532780"/>
                    <a:pt x="369699" y="555068"/>
                  </a:cubicBezTo>
                  <a:lnTo>
                    <a:pt x="369699" y="489115"/>
                  </a:lnTo>
                  <a:cubicBezTo>
                    <a:pt x="464742" y="467737"/>
                    <a:pt x="538074" y="381922"/>
                    <a:pt x="538074" y="279429"/>
                  </a:cubicBezTo>
                  <a:cubicBezTo>
                    <a:pt x="538074" y="161017"/>
                    <a:pt x="441513" y="64589"/>
                    <a:pt x="322937" y="64589"/>
                  </a:cubicBezTo>
                  <a:cubicBezTo>
                    <a:pt x="220152" y="64589"/>
                    <a:pt x="133915" y="136000"/>
                    <a:pt x="112659" y="233035"/>
                  </a:cubicBezTo>
                  <a:lnTo>
                    <a:pt x="159118" y="233035"/>
                  </a:lnTo>
                  <a:lnTo>
                    <a:pt x="79410" y="366457"/>
                  </a:lnTo>
                  <a:lnTo>
                    <a:pt x="1827" y="233035"/>
                  </a:lnTo>
                  <a:lnTo>
                    <a:pt x="46767" y="233035"/>
                  </a:lnTo>
                  <a:cubicBezTo>
                    <a:pt x="69086" y="101583"/>
                    <a:pt x="184321" y="0"/>
                    <a:pt x="322786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  <a:effectLst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3" name="îślídê">
            <a:extLst>
              <a:ext uri="{FF2B5EF4-FFF2-40B4-BE49-F238E27FC236}">
                <a16:creationId xmlns:a16="http://schemas.microsoft.com/office/drawing/2014/main" id="{849D33DB-A228-429F-ADE4-010BBF0CE4CE}"/>
              </a:ext>
            </a:extLst>
          </p:cNvPr>
          <p:cNvGrpSpPr/>
          <p:nvPr/>
        </p:nvGrpSpPr>
        <p:grpSpPr>
          <a:xfrm>
            <a:off x="8569373" y="1825667"/>
            <a:ext cx="2905553" cy="1037752"/>
            <a:chOff x="666750" y="2085976"/>
            <a:chExt cx="3286058" cy="1037752"/>
          </a:xfrm>
        </p:grpSpPr>
        <p:sp>
          <p:nvSpPr>
            <p:cNvPr id="24" name="îṡļïḓè">
              <a:extLst>
                <a:ext uri="{FF2B5EF4-FFF2-40B4-BE49-F238E27FC236}">
                  <a16:creationId xmlns:a16="http://schemas.microsoft.com/office/drawing/2014/main" id="{B55F7117-FB02-4162-AD4B-291B6DA06F06}"/>
                </a:ext>
              </a:extLst>
            </p:cNvPr>
            <p:cNvSpPr/>
            <p:nvPr/>
          </p:nvSpPr>
          <p:spPr bwMode="auto">
            <a:xfrm>
              <a:off x="666750" y="2550292"/>
              <a:ext cx="3286058" cy="57343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text……</a:t>
              </a:r>
            </a:p>
          </p:txBody>
        </p:sp>
        <p:sp>
          <p:nvSpPr>
            <p:cNvPr id="25" name="í$ľiḓé">
              <a:extLst>
                <a:ext uri="{FF2B5EF4-FFF2-40B4-BE49-F238E27FC236}">
                  <a16:creationId xmlns:a16="http://schemas.microsoft.com/office/drawing/2014/main" id="{128D75F6-72D5-4679-AA3A-5CE11DADB116}"/>
                </a:ext>
              </a:extLst>
            </p:cNvPr>
            <p:cNvSpPr txBox="1"/>
            <p:nvPr/>
          </p:nvSpPr>
          <p:spPr bwMode="auto">
            <a:xfrm>
              <a:off x="666750" y="2085976"/>
              <a:ext cx="3286058" cy="4643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92500" lnSpcReduction="10000"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2800" dirty="0">
                  <a:cs typeface="+mn-ea"/>
                  <a:sym typeface="+mn-lt"/>
                </a:rPr>
                <a:t>Add title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37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54084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AAE53A-67BE-4236-B513-ED7409F1DD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8841" y="1632030"/>
            <a:ext cx="6147787" cy="4346294"/>
          </a:xfrm>
          <a:prstGeom prst="rect">
            <a:avLst/>
          </a:prstGeom>
        </p:spPr>
      </p:pic>
      <p:sp>
        <p:nvSpPr>
          <p:cNvPr id="14" name="Shape 1251">
            <a:extLst>
              <a:ext uri="{FF2B5EF4-FFF2-40B4-BE49-F238E27FC236}">
                <a16:creationId xmlns:a16="http://schemas.microsoft.com/office/drawing/2014/main" id="{195EEC8F-A972-4B9D-8BBB-ADC980B39052}"/>
              </a:ext>
            </a:extLst>
          </p:cNvPr>
          <p:cNvSpPr/>
          <p:nvPr/>
        </p:nvSpPr>
        <p:spPr>
          <a:xfrm>
            <a:off x="1155305" y="4610090"/>
            <a:ext cx="448391" cy="400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84" y="2559"/>
                </a:moveTo>
                <a:cubicBezTo>
                  <a:pt x="16174" y="0"/>
                  <a:pt x="16174" y="0"/>
                  <a:pt x="16174" y="0"/>
                </a:cubicBezTo>
                <a:lnTo>
                  <a:pt x="15963" y="0"/>
                </a:lnTo>
                <a:cubicBezTo>
                  <a:pt x="15805" y="0"/>
                  <a:pt x="15805" y="0"/>
                  <a:pt x="15805" y="0"/>
                </a:cubicBezTo>
                <a:cubicBezTo>
                  <a:pt x="15805" y="0"/>
                  <a:pt x="15805" y="0"/>
                  <a:pt x="15647" y="0"/>
                </a:cubicBezTo>
                <a:cubicBezTo>
                  <a:pt x="10905" y="2380"/>
                  <a:pt x="10905" y="2380"/>
                  <a:pt x="10905" y="2380"/>
                </a:cubicBezTo>
                <a:cubicBezTo>
                  <a:pt x="6322" y="0"/>
                  <a:pt x="6322" y="0"/>
                  <a:pt x="6322" y="0"/>
                </a:cubicBezTo>
                <a:lnTo>
                  <a:pt x="6164" y="0"/>
                </a:lnTo>
                <a:cubicBezTo>
                  <a:pt x="5953" y="0"/>
                  <a:pt x="5953" y="0"/>
                  <a:pt x="5953" y="0"/>
                </a:cubicBezTo>
                <a:cubicBezTo>
                  <a:pt x="5953" y="0"/>
                  <a:pt x="5953" y="0"/>
                  <a:pt x="5795" y="0"/>
                </a:cubicBezTo>
                <a:cubicBezTo>
                  <a:pt x="5795" y="0"/>
                  <a:pt x="5795" y="0"/>
                  <a:pt x="5637" y="0"/>
                </a:cubicBezTo>
                <a:cubicBezTo>
                  <a:pt x="527" y="2559"/>
                  <a:pt x="527" y="2559"/>
                  <a:pt x="527" y="2559"/>
                </a:cubicBezTo>
                <a:cubicBezTo>
                  <a:pt x="369" y="2797"/>
                  <a:pt x="0" y="3154"/>
                  <a:pt x="0" y="3570"/>
                </a:cubicBezTo>
                <a:cubicBezTo>
                  <a:pt x="0" y="20648"/>
                  <a:pt x="0" y="20648"/>
                  <a:pt x="0" y="20648"/>
                </a:cubicBezTo>
                <a:cubicBezTo>
                  <a:pt x="0" y="21005"/>
                  <a:pt x="158" y="21243"/>
                  <a:pt x="527" y="21421"/>
                </a:cubicBezTo>
                <a:cubicBezTo>
                  <a:pt x="685" y="21600"/>
                  <a:pt x="896" y="21600"/>
                  <a:pt x="1054" y="21600"/>
                </a:cubicBezTo>
                <a:cubicBezTo>
                  <a:pt x="1054" y="21600"/>
                  <a:pt x="1212" y="21600"/>
                  <a:pt x="1422" y="21600"/>
                </a:cubicBezTo>
                <a:cubicBezTo>
                  <a:pt x="5953" y="19041"/>
                  <a:pt x="5953" y="19041"/>
                  <a:pt x="5953" y="19041"/>
                </a:cubicBezTo>
                <a:cubicBezTo>
                  <a:pt x="10537" y="21600"/>
                  <a:pt x="10537" y="21600"/>
                  <a:pt x="10537" y="21600"/>
                </a:cubicBezTo>
                <a:cubicBezTo>
                  <a:pt x="10695" y="21600"/>
                  <a:pt x="10695" y="21600"/>
                  <a:pt x="10695" y="21600"/>
                </a:cubicBezTo>
                <a:cubicBezTo>
                  <a:pt x="10905" y="21600"/>
                  <a:pt x="10905" y="21600"/>
                  <a:pt x="10905" y="21600"/>
                </a:cubicBezTo>
                <a:cubicBezTo>
                  <a:pt x="11063" y="21600"/>
                  <a:pt x="11063" y="21600"/>
                  <a:pt x="11063" y="21600"/>
                </a:cubicBezTo>
                <a:cubicBezTo>
                  <a:pt x="11221" y="21600"/>
                  <a:pt x="11221" y="21600"/>
                  <a:pt x="11221" y="21600"/>
                </a:cubicBezTo>
                <a:cubicBezTo>
                  <a:pt x="15963" y="19041"/>
                  <a:pt x="15963" y="19041"/>
                  <a:pt x="15963" y="19041"/>
                </a:cubicBezTo>
                <a:cubicBezTo>
                  <a:pt x="20546" y="21600"/>
                  <a:pt x="20546" y="21600"/>
                  <a:pt x="20546" y="21600"/>
                </a:cubicBezTo>
                <a:cubicBezTo>
                  <a:pt x="20757" y="21600"/>
                  <a:pt x="20757" y="21600"/>
                  <a:pt x="20915" y="21600"/>
                </a:cubicBezTo>
                <a:cubicBezTo>
                  <a:pt x="21073" y="21600"/>
                  <a:pt x="21073" y="21600"/>
                  <a:pt x="21284" y="21421"/>
                </a:cubicBezTo>
                <a:cubicBezTo>
                  <a:pt x="21600" y="21243"/>
                  <a:pt x="21600" y="21005"/>
                  <a:pt x="21600" y="20648"/>
                </a:cubicBezTo>
                <a:cubicBezTo>
                  <a:pt x="21600" y="3570"/>
                  <a:pt x="21600" y="3570"/>
                  <a:pt x="21600" y="3570"/>
                </a:cubicBezTo>
                <a:cubicBezTo>
                  <a:pt x="21600" y="3154"/>
                  <a:pt x="21442" y="2797"/>
                  <a:pt x="21284" y="2559"/>
                </a:cubicBezTo>
                <a:close/>
                <a:moveTo>
                  <a:pt x="9852" y="19220"/>
                </a:moveTo>
                <a:cubicBezTo>
                  <a:pt x="6849" y="17435"/>
                  <a:pt x="6849" y="17435"/>
                  <a:pt x="6849" y="17435"/>
                </a:cubicBezTo>
                <a:cubicBezTo>
                  <a:pt x="6849" y="2380"/>
                  <a:pt x="6849" y="2380"/>
                  <a:pt x="6849" y="2380"/>
                </a:cubicBezTo>
                <a:cubicBezTo>
                  <a:pt x="9852" y="4165"/>
                  <a:pt x="9852" y="4165"/>
                  <a:pt x="9852" y="4165"/>
                </a:cubicBezTo>
                <a:lnTo>
                  <a:pt x="9852" y="19220"/>
                </a:lnTo>
                <a:close/>
                <a:moveTo>
                  <a:pt x="1739" y="4165"/>
                </a:moveTo>
                <a:cubicBezTo>
                  <a:pt x="4900" y="2380"/>
                  <a:pt x="4900" y="2380"/>
                  <a:pt x="4900" y="2380"/>
                </a:cubicBezTo>
                <a:cubicBezTo>
                  <a:pt x="4900" y="17435"/>
                  <a:pt x="4900" y="17435"/>
                  <a:pt x="4900" y="17435"/>
                </a:cubicBezTo>
                <a:cubicBezTo>
                  <a:pt x="1739" y="19220"/>
                  <a:pt x="1739" y="19220"/>
                  <a:pt x="1739" y="19220"/>
                </a:cubicBezTo>
                <a:lnTo>
                  <a:pt x="1739" y="4165"/>
                </a:lnTo>
                <a:close/>
                <a:moveTo>
                  <a:pt x="11748" y="4165"/>
                </a:moveTo>
                <a:cubicBezTo>
                  <a:pt x="15120" y="2380"/>
                  <a:pt x="15120" y="2380"/>
                  <a:pt x="15120" y="2380"/>
                </a:cubicBezTo>
                <a:cubicBezTo>
                  <a:pt x="15120" y="17435"/>
                  <a:pt x="15120" y="17435"/>
                  <a:pt x="15120" y="17435"/>
                </a:cubicBezTo>
                <a:cubicBezTo>
                  <a:pt x="11748" y="19220"/>
                  <a:pt x="11748" y="19220"/>
                  <a:pt x="11748" y="19220"/>
                </a:cubicBezTo>
                <a:lnTo>
                  <a:pt x="11748" y="4165"/>
                </a:lnTo>
                <a:close/>
                <a:moveTo>
                  <a:pt x="20020" y="19220"/>
                </a:moveTo>
                <a:cubicBezTo>
                  <a:pt x="16700" y="17435"/>
                  <a:pt x="16700" y="17435"/>
                  <a:pt x="16700" y="17435"/>
                </a:cubicBezTo>
                <a:cubicBezTo>
                  <a:pt x="16700" y="2380"/>
                  <a:pt x="16700" y="2380"/>
                  <a:pt x="16700" y="2380"/>
                </a:cubicBezTo>
                <a:cubicBezTo>
                  <a:pt x="20020" y="4165"/>
                  <a:pt x="20020" y="4165"/>
                  <a:pt x="20020" y="4165"/>
                </a:cubicBezTo>
                <a:lnTo>
                  <a:pt x="20020" y="19220"/>
                </a:lnTo>
                <a:close/>
              </a:path>
            </a:pathLst>
          </a:custGeom>
          <a:solidFill>
            <a:schemeClr val="tx1"/>
          </a:solidFill>
          <a:ln w="12700">
            <a:noFill/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cs typeface="+mn-ea"/>
              <a:sym typeface="+mn-lt"/>
            </a:endParaRPr>
          </a:p>
        </p:txBody>
      </p:sp>
      <p:sp>
        <p:nvSpPr>
          <p:cNvPr id="16" name="Shape 1257">
            <a:extLst>
              <a:ext uri="{FF2B5EF4-FFF2-40B4-BE49-F238E27FC236}">
                <a16:creationId xmlns:a16="http://schemas.microsoft.com/office/drawing/2014/main" id="{D86BDD46-4350-4E71-A975-53D4881C6AB5}"/>
              </a:ext>
            </a:extLst>
          </p:cNvPr>
          <p:cNvSpPr/>
          <p:nvPr/>
        </p:nvSpPr>
        <p:spPr>
          <a:xfrm>
            <a:off x="1155305" y="2736562"/>
            <a:ext cx="448391" cy="3565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123"/>
                </a:moveTo>
                <a:cubicBezTo>
                  <a:pt x="21600" y="462"/>
                  <a:pt x="21284" y="0"/>
                  <a:pt x="20757" y="0"/>
                </a:cubicBezTo>
                <a:cubicBezTo>
                  <a:pt x="1054" y="0"/>
                  <a:pt x="1054" y="0"/>
                  <a:pt x="1054" y="0"/>
                </a:cubicBezTo>
                <a:cubicBezTo>
                  <a:pt x="527" y="0"/>
                  <a:pt x="0" y="462"/>
                  <a:pt x="0" y="1123"/>
                </a:cubicBezTo>
                <a:cubicBezTo>
                  <a:pt x="0" y="16316"/>
                  <a:pt x="0" y="16316"/>
                  <a:pt x="0" y="16316"/>
                </a:cubicBezTo>
                <a:cubicBezTo>
                  <a:pt x="0" y="16976"/>
                  <a:pt x="527" y="17637"/>
                  <a:pt x="1054" y="17637"/>
                </a:cubicBezTo>
                <a:cubicBezTo>
                  <a:pt x="20757" y="17637"/>
                  <a:pt x="20757" y="17637"/>
                  <a:pt x="20757" y="17637"/>
                </a:cubicBezTo>
                <a:cubicBezTo>
                  <a:pt x="21284" y="17637"/>
                  <a:pt x="21600" y="16976"/>
                  <a:pt x="21600" y="16316"/>
                </a:cubicBezTo>
                <a:lnTo>
                  <a:pt x="21600" y="1123"/>
                </a:lnTo>
                <a:close/>
                <a:moveTo>
                  <a:pt x="19703" y="15193"/>
                </a:moveTo>
                <a:cubicBezTo>
                  <a:pt x="1949" y="15193"/>
                  <a:pt x="1949" y="15193"/>
                  <a:pt x="1949" y="15193"/>
                </a:cubicBezTo>
                <a:cubicBezTo>
                  <a:pt x="1949" y="2246"/>
                  <a:pt x="1949" y="2246"/>
                  <a:pt x="1949" y="2246"/>
                </a:cubicBezTo>
                <a:cubicBezTo>
                  <a:pt x="19703" y="2246"/>
                  <a:pt x="19703" y="2246"/>
                  <a:pt x="19703" y="2246"/>
                </a:cubicBezTo>
                <a:lnTo>
                  <a:pt x="19703" y="15193"/>
                </a:lnTo>
                <a:close/>
                <a:moveTo>
                  <a:pt x="16332" y="20543"/>
                </a:moveTo>
                <a:cubicBezTo>
                  <a:pt x="16332" y="21204"/>
                  <a:pt x="16016" y="21600"/>
                  <a:pt x="15489" y="21600"/>
                </a:cubicBezTo>
                <a:cubicBezTo>
                  <a:pt x="6322" y="21600"/>
                  <a:pt x="6322" y="21600"/>
                  <a:pt x="6322" y="21600"/>
                </a:cubicBezTo>
                <a:cubicBezTo>
                  <a:pt x="5795" y="21600"/>
                  <a:pt x="5268" y="21204"/>
                  <a:pt x="5268" y="20543"/>
                </a:cubicBezTo>
                <a:cubicBezTo>
                  <a:pt x="5268" y="19817"/>
                  <a:pt x="5795" y="19420"/>
                  <a:pt x="6322" y="19420"/>
                </a:cubicBezTo>
                <a:cubicBezTo>
                  <a:pt x="15489" y="19420"/>
                  <a:pt x="15489" y="19420"/>
                  <a:pt x="15489" y="19420"/>
                </a:cubicBezTo>
                <a:cubicBezTo>
                  <a:pt x="16016" y="19420"/>
                  <a:pt x="16332" y="19817"/>
                  <a:pt x="16332" y="20543"/>
                </a:cubicBezTo>
                <a:close/>
              </a:path>
            </a:pathLst>
          </a:custGeom>
          <a:solidFill>
            <a:schemeClr val="tx1"/>
          </a:solidFill>
          <a:ln w="12700">
            <a:noFill/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cs typeface="+mn-ea"/>
              <a:sym typeface="+mn-lt"/>
            </a:endParaRPr>
          </a:p>
        </p:txBody>
      </p:sp>
      <p:sp>
        <p:nvSpPr>
          <p:cNvPr id="17" name="Shape 1258">
            <a:extLst>
              <a:ext uri="{FF2B5EF4-FFF2-40B4-BE49-F238E27FC236}">
                <a16:creationId xmlns:a16="http://schemas.microsoft.com/office/drawing/2014/main" id="{884255C5-F0B8-4DB1-B889-817B5280795C}"/>
              </a:ext>
            </a:extLst>
          </p:cNvPr>
          <p:cNvSpPr/>
          <p:nvPr/>
        </p:nvSpPr>
        <p:spPr>
          <a:xfrm>
            <a:off x="1990040" y="2434696"/>
            <a:ext cx="1530868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2800" dirty="0">
                <a:cs typeface="+mn-ea"/>
                <a:sym typeface="+mn-lt"/>
              </a:rPr>
              <a:t>Add title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18" name="Shape 1259">
            <a:extLst>
              <a:ext uri="{FF2B5EF4-FFF2-40B4-BE49-F238E27FC236}">
                <a16:creationId xmlns:a16="http://schemas.microsoft.com/office/drawing/2014/main" id="{23E8E145-9EAF-4495-AC44-659A0F8327F9}"/>
              </a:ext>
            </a:extLst>
          </p:cNvPr>
          <p:cNvSpPr/>
          <p:nvPr/>
        </p:nvSpPr>
        <p:spPr>
          <a:xfrm>
            <a:off x="2011680" y="2936765"/>
            <a:ext cx="3199177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 dirty="0">
                <a:cs typeface="+mn-ea"/>
                <a:sym typeface="+mn-lt"/>
              </a:rPr>
              <a:t>There are many variations of passages of Lorem Ipsum available, but</a:t>
            </a:r>
            <a:r>
              <a:rPr lang="en-US" sz="1000" kern="0" dirty="0">
                <a:cs typeface="+mn-ea"/>
                <a:sym typeface="+mn-lt"/>
              </a:rPr>
              <a:t> </a:t>
            </a:r>
            <a:r>
              <a:rPr sz="1000" kern="0" dirty="0">
                <a:cs typeface="+mn-ea"/>
                <a:sym typeface="+mn-lt"/>
              </a:rPr>
              <a:t>the majority have suffered alteration in some form</a:t>
            </a:r>
          </a:p>
        </p:txBody>
      </p:sp>
      <p:sp>
        <p:nvSpPr>
          <p:cNvPr id="19" name="Shape 1258">
            <a:extLst>
              <a:ext uri="{FF2B5EF4-FFF2-40B4-BE49-F238E27FC236}">
                <a16:creationId xmlns:a16="http://schemas.microsoft.com/office/drawing/2014/main" id="{37AF893B-A4FF-41B8-A533-C5BC8BD24AE1}"/>
              </a:ext>
            </a:extLst>
          </p:cNvPr>
          <p:cNvSpPr/>
          <p:nvPr/>
        </p:nvSpPr>
        <p:spPr>
          <a:xfrm>
            <a:off x="1990040" y="4250568"/>
            <a:ext cx="1530868" cy="482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2800" dirty="0">
                <a:cs typeface="+mn-ea"/>
                <a:sym typeface="+mn-lt"/>
              </a:rPr>
              <a:t>Add title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20" name="Shape 1259">
            <a:extLst>
              <a:ext uri="{FF2B5EF4-FFF2-40B4-BE49-F238E27FC236}">
                <a16:creationId xmlns:a16="http://schemas.microsoft.com/office/drawing/2014/main" id="{03904C76-1B56-4275-9C91-9A3F9BFFC4B2}"/>
              </a:ext>
            </a:extLst>
          </p:cNvPr>
          <p:cNvSpPr/>
          <p:nvPr/>
        </p:nvSpPr>
        <p:spPr>
          <a:xfrm>
            <a:off x="2011680" y="4764923"/>
            <a:ext cx="3199177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 dirty="0">
                <a:cs typeface="+mn-ea"/>
                <a:sym typeface="+mn-lt"/>
              </a:rPr>
              <a:t>There are many variations of passages of Lorem Ipsum available, but</a:t>
            </a:r>
            <a:r>
              <a:rPr lang="en-US" sz="1000" kern="0" dirty="0">
                <a:cs typeface="+mn-ea"/>
                <a:sym typeface="+mn-lt"/>
              </a:rPr>
              <a:t> </a:t>
            </a:r>
            <a:r>
              <a:rPr sz="1000" kern="0" dirty="0">
                <a:cs typeface="+mn-ea"/>
                <a:sym typeface="+mn-lt"/>
              </a:rPr>
              <a:t>the majority have suffered alteration in some form</a:t>
            </a:r>
          </a:p>
        </p:txBody>
      </p:sp>
    </p:spTree>
    <p:extLst>
      <p:ext uri="{BB962C8B-B14F-4D97-AF65-F5344CB8AC3E}">
        <p14:creationId xmlns:p14="http://schemas.microsoft.com/office/powerpoint/2010/main" val="4243583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77ECFAC-21B7-4898-9FE3-EF31D9E8F6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A1AE4D6-7D9E-4DAB-91A7-8486DF1151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86" y="3431167"/>
            <a:ext cx="9992635" cy="367062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CC1DDEC-FB2B-46DA-8899-D3CB0B1E3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45" y="1226916"/>
            <a:ext cx="4404167" cy="440416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0E28278-D75B-41BA-B017-3E1E302D68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64" y="1714498"/>
            <a:ext cx="2554190" cy="342900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585492F-EB02-41F2-80A2-E01EA584F69D}"/>
              </a:ext>
            </a:extLst>
          </p:cNvPr>
          <p:cNvSpPr txBox="1"/>
          <p:nvPr/>
        </p:nvSpPr>
        <p:spPr>
          <a:xfrm>
            <a:off x="2880054" y="1849558"/>
            <a:ext cx="62588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4353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5" name="タイトル 15">
            <a:extLst>
              <a:ext uri="{FF2B5EF4-FFF2-40B4-BE49-F238E27FC236}">
                <a16:creationId xmlns:a16="http://schemas.microsoft.com/office/drawing/2014/main" id="{17EDE9BE-E2A8-4106-ABDB-3518119E2057}"/>
              </a:ext>
            </a:extLst>
          </p:cNvPr>
          <p:cNvSpPr txBox="1">
            <a:spLocks/>
          </p:cNvSpPr>
          <p:nvPr/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kumimoji="1" lang="en-US" altLang="ja-JP" b="1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  <a:endParaRPr kumimoji="1" lang="en-US" altLang="ja-JP" b="1" dirty="0">
              <a:solidFill>
                <a:schemeClr val="tx1">
                  <a:lumMod val="65000"/>
                  <a:lumOff val="35000"/>
                </a:schemeClr>
              </a:solidFill>
              <a:latin typeface="Lato Light" panose="020F0302020204030203" pitchFamily="34" charset="0"/>
            </a:endParaRPr>
          </a:p>
        </p:txBody>
      </p:sp>
      <p:sp>
        <p:nvSpPr>
          <p:cNvPr id="6" name="サブタイトル 16">
            <a:extLst>
              <a:ext uri="{FF2B5EF4-FFF2-40B4-BE49-F238E27FC236}">
                <a16:creationId xmlns:a16="http://schemas.microsoft.com/office/drawing/2014/main" id="{EF4DBC91-01C7-4B21-8FE0-849BACB1928C}"/>
              </a:ext>
            </a:extLst>
          </p:cNvPr>
          <p:cNvSpPr txBox="1">
            <a:spLocks/>
          </p:cNvSpPr>
          <p:nvPr/>
        </p:nvSpPr>
        <p:spPr>
          <a:xfrm>
            <a:off x="1882978" y="1527128"/>
            <a:ext cx="8229600" cy="21494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2D05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92D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>
                <a:solidFill>
                  <a:srgbClr val="92D05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92D050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4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US" altLang="ja-JP" sz="16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0" b="-36504"/>
          <a:stretch/>
        </p:blipFill>
        <p:spPr>
          <a:xfrm>
            <a:off x="608372" y="4998579"/>
            <a:ext cx="11182372" cy="220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88" y="414031"/>
            <a:ext cx="3576831" cy="577464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2" y="762000"/>
            <a:ext cx="6318000" cy="46177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69EC4D0-6ECB-4DF1-B778-B1452B911FB8}"/>
              </a:ext>
            </a:extLst>
          </p:cNvPr>
          <p:cNvSpPr txBox="1"/>
          <p:nvPr/>
        </p:nvSpPr>
        <p:spPr>
          <a:xfrm>
            <a:off x="2168873" y="1977913"/>
            <a:ext cx="3398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>
                <a:cs typeface="+mn-ea"/>
                <a:sym typeface="+mn-lt"/>
              </a:rPr>
              <a:t>Title text</a:t>
            </a:r>
            <a:endParaRPr lang="zh-CN" altLang="en-US" sz="60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8DEAA5-3DC5-4E09-848F-A84A4FF4B41D}"/>
              </a:ext>
            </a:extLst>
          </p:cNvPr>
          <p:cNvSpPr/>
          <p:nvPr/>
        </p:nvSpPr>
        <p:spPr>
          <a:xfrm>
            <a:off x="2456527" y="2996970"/>
            <a:ext cx="2823212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89768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698816" y="1191319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6508263-9DA8-48DF-8B8E-A2B1BEF561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797" y="2722863"/>
            <a:ext cx="3148468" cy="3309805"/>
          </a:xfrm>
          <a:prstGeom prst="rect">
            <a:avLst/>
          </a:prstGeom>
        </p:spPr>
      </p:pic>
      <p:sp>
        <p:nvSpPr>
          <p:cNvPr id="10" name="Shape 1008">
            <a:extLst>
              <a:ext uri="{FF2B5EF4-FFF2-40B4-BE49-F238E27FC236}">
                <a16:creationId xmlns:a16="http://schemas.microsoft.com/office/drawing/2014/main" id="{26D8B6D0-83B0-4B4B-B3CF-9230E86B411B}"/>
              </a:ext>
            </a:extLst>
          </p:cNvPr>
          <p:cNvSpPr/>
          <p:nvPr/>
        </p:nvSpPr>
        <p:spPr>
          <a:xfrm>
            <a:off x="8181511" y="2441347"/>
            <a:ext cx="681734" cy="681734"/>
          </a:xfrm>
          <a:prstGeom prst="ellipse">
            <a:avLst/>
          </a:prstGeom>
          <a:solidFill>
            <a:srgbClr val="8FC2E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1" name="Shape 1009">
            <a:extLst>
              <a:ext uri="{FF2B5EF4-FFF2-40B4-BE49-F238E27FC236}">
                <a16:creationId xmlns:a16="http://schemas.microsoft.com/office/drawing/2014/main" id="{EF073C0D-82F1-42DE-A16B-FD1AFE9F1543}"/>
              </a:ext>
            </a:extLst>
          </p:cNvPr>
          <p:cNvSpPr/>
          <p:nvPr/>
        </p:nvSpPr>
        <p:spPr>
          <a:xfrm>
            <a:off x="8937220" y="2273134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2" name="Shape 1010">
            <a:extLst>
              <a:ext uri="{FF2B5EF4-FFF2-40B4-BE49-F238E27FC236}">
                <a16:creationId xmlns:a16="http://schemas.microsoft.com/office/drawing/2014/main" id="{F43ADCD7-793B-4C8E-9EEE-ECD41A58CC26}"/>
              </a:ext>
            </a:extLst>
          </p:cNvPr>
          <p:cNvSpPr/>
          <p:nvPr/>
        </p:nvSpPr>
        <p:spPr>
          <a:xfrm>
            <a:off x="9055917" y="2788336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of Lorem Ipsum available but the</a:t>
            </a:r>
          </a:p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majority have suffered alteration</a:t>
            </a:r>
          </a:p>
        </p:txBody>
      </p:sp>
      <p:sp>
        <p:nvSpPr>
          <p:cNvPr id="13" name="Shape 1011">
            <a:extLst>
              <a:ext uri="{FF2B5EF4-FFF2-40B4-BE49-F238E27FC236}">
                <a16:creationId xmlns:a16="http://schemas.microsoft.com/office/drawing/2014/main" id="{954BFC3C-9EBD-4D9B-AFFA-870CE5A2445F}"/>
              </a:ext>
            </a:extLst>
          </p:cNvPr>
          <p:cNvSpPr/>
          <p:nvPr/>
        </p:nvSpPr>
        <p:spPr>
          <a:xfrm>
            <a:off x="8386396" y="2625013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4" name="Shape 1012">
            <a:extLst>
              <a:ext uri="{FF2B5EF4-FFF2-40B4-BE49-F238E27FC236}">
                <a16:creationId xmlns:a16="http://schemas.microsoft.com/office/drawing/2014/main" id="{8708C529-3FB9-4EF6-B111-50482D3D7A40}"/>
              </a:ext>
            </a:extLst>
          </p:cNvPr>
          <p:cNvSpPr/>
          <p:nvPr/>
        </p:nvSpPr>
        <p:spPr>
          <a:xfrm>
            <a:off x="8937220" y="4119788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ct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15" name="Shape 1013">
            <a:extLst>
              <a:ext uri="{FF2B5EF4-FFF2-40B4-BE49-F238E27FC236}">
                <a16:creationId xmlns:a16="http://schemas.microsoft.com/office/drawing/2014/main" id="{D5DC1645-FCFF-4A7C-B75F-12110AC25645}"/>
              </a:ext>
            </a:extLst>
          </p:cNvPr>
          <p:cNvSpPr/>
          <p:nvPr/>
        </p:nvSpPr>
        <p:spPr>
          <a:xfrm>
            <a:off x="9058615" y="4671743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There are many variations of passages</a:t>
            </a:r>
          </a:p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of Lorem Ipsum available but the</a:t>
            </a:r>
          </a:p>
          <a:p>
            <a:pPr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majority have suffered alteration</a:t>
            </a:r>
          </a:p>
        </p:txBody>
      </p:sp>
      <p:sp>
        <p:nvSpPr>
          <p:cNvPr id="17" name="Shape 1008">
            <a:extLst>
              <a:ext uri="{FF2B5EF4-FFF2-40B4-BE49-F238E27FC236}">
                <a16:creationId xmlns:a16="http://schemas.microsoft.com/office/drawing/2014/main" id="{FDBB3087-9CFF-4C0E-B4B9-DBD52E274073}"/>
              </a:ext>
            </a:extLst>
          </p:cNvPr>
          <p:cNvSpPr/>
          <p:nvPr/>
        </p:nvSpPr>
        <p:spPr>
          <a:xfrm>
            <a:off x="8181511" y="4155391"/>
            <a:ext cx="681734" cy="681734"/>
          </a:xfrm>
          <a:prstGeom prst="ellipse">
            <a:avLst/>
          </a:prstGeom>
          <a:solidFill>
            <a:srgbClr val="8FC2E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8" name="Shape 1011">
            <a:extLst>
              <a:ext uri="{FF2B5EF4-FFF2-40B4-BE49-F238E27FC236}">
                <a16:creationId xmlns:a16="http://schemas.microsoft.com/office/drawing/2014/main" id="{5CFCB9AA-6631-4F25-92C9-C3373BC3CA18}"/>
              </a:ext>
            </a:extLst>
          </p:cNvPr>
          <p:cNvSpPr/>
          <p:nvPr/>
        </p:nvSpPr>
        <p:spPr>
          <a:xfrm>
            <a:off x="8386396" y="4339057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19" name="Shape 1008">
            <a:extLst>
              <a:ext uri="{FF2B5EF4-FFF2-40B4-BE49-F238E27FC236}">
                <a16:creationId xmlns:a16="http://schemas.microsoft.com/office/drawing/2014/main" id="{CABC7833-2F4C-438E-9F53-1AA03A95B15E}"/>
              </a:ext>
            </a:extLst>
          </p:cNvPr>
          <p:cNvSpPr/>
          <p:nvPr/>
        </p:nvSpPr>
        <p:spPr>
          <a:xfrm>
            <a:off x="3194314" y="2411131"/>
            <a:ext cx="681734" cy="681734"/>
          </a:xfrm>
          <a:prstGeom prst="ellipse">
            <a:avLst/>
          </a:prstGeom>
          <a:solidFill>
            <a:srgbClr val="8FC2E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20" name="Shape 1011">
            <a:extLst>
              <a:ext uri="{FF2B5EF4-FFF2-40B4-BE49-F238E27FC236}">
                <a16:creationId xmlns:a16="http://schemas.microsoft.com/office/drawing/2014/main" id="{9CA5E21C-1292-408C-B059-53134F1BA4BD}"/>
              </a:ext>
            </a:extLst>
          </p:cNvPr>
          <p:cNvSpPr/>
          <p:nvPr/>
        </p:nvSpPr>
        <p:spPr>
          <a:xfrm>
            <a:off x="3399199" y="2594797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21" name="Shape 1008">
            <a:extLst>
              <a:ext uri="{FF2B5EF4-FFF2-40B4-BE49-F238E27FC236}">
                <a16:creationId xmlns:a16="http://schemas.microsoft.com/office/drawing/2014/main" id="{9435A1C5-2446-4F0E-88FF-BF6AC74DAEFE}"/>
              </a:ext>
            </a:extLst>
          </p:cNvPr>
          <p:cNvSpPr/>
          <p:nvPr/>
        </p:nvSpPr>
        <p:spPr>
          <a:xfrm>
            <a:off x="3194314" y="4125175"/>
            <a:ext cx="681734" cy="681734"/>
          </a:xfrm>
          <a:prstGeom prst="ellipse">
            <a:avLst/>
          </a:prstGeom>
          <a:solidFill>
            <a:srgbClr val="8FC2E8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 kern="0" dirty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22" name="Shape 1011">
            <a:extLst>
              <a:ext uri="{FF2B5EF4-FFF2-40B4-BE49-F238E27FC236}">
                <a16:creationId xmlns:a16="http://schemas.microsoft.com/office/drawing/2014/main" id="{9421B148-9378-4E39-B4F8-DC5FE80FE895}"/>
              </a:ext>
            </a:extLst>
          </p:cNvPr>
          <p:cNvSpPr/>
          <p:nvPr/>
        </p:nvSpPr>
        <p:spPr>
          <a:xfrm>
            <a:off x="3399199" y="4308841"/>
            <a:ext cx="265145" cy="295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11" h="21600" extrusionOk="0">
                <a:moveTo>
                  <a:pt x="21243" y="1930"/>
                </a:moveTo>
                <a:cubicBezTo>
                  <a:pt x="19458" y="161"/>
                  <a:pt x="19458" y="161"/>
                  <a:pt x="19458" y="161"/>
                </a:cubicBezTo>
                <a:cubicBezTo>
                  <a:pt x="19220" y="0"/>
                  <a:pt x="19041" y="0"/>
                  <a:pt x="18863" y="0"/>
                </a:cubicBezTo>
                <a:cubicBezTo>
                  <a:pt x="18625" y="0"/>
                  <a:pt x="18446" y="0"/>
                  <a:pt x="18268" y="161"/>
                </a:cubicBezTo>
                <a:cubicBezTo>
                  <a:pt x="7140" y="10344"/>
                  <a:pt x="7140" y="10344"/>
                  <a:pt x="7140" y="10344"/>
                </a:cubicBezTo>
                <a:lnTo>
                  <a:pt x="6962" y="10559"/>
                </a:lnTo>
                <a:cubicBezTo>
                  <a:pt x="5772" y="13400"/>
                  <a:pt x="5772" y="13400"/>
                  <a:pt x="5772" y="13400"/>
                </a:cubicBezTo>
                <a:cubicBezTo>
                  <a:pt x="5534" y="13775"/>
                  <a:pt x="5772" y="13935"/>
                  <a:pt x="5950" y="14096"/>
                </a:cubicBezTo>
                <a:cubicBezTo>
                  <a:pt x="6129" y="14311"/>
                  <a:pt x="6367" y="14471"/>
                  <a:pt x="6545" y="14471"/>
                </a:cubicBezTo>
                <a:lnTo>
                  <a:pt x="6724" y="14311"/>
                </a:lnTo>
                <a:cubicBezTo>
                  <a:pt x="9937" y="13239"/>
                  <a:pt x="9937" y="13239"/>
                  <a:pt x="9937" y="13239"/>
                </a:cubicBezTo>
                <a:cubicBezTo>
                  <a:pt x="9937" y="13239"/>
                  <a:pt x="10116" y="13239"/>
                  <a:pt x="10116" y="13024"/>
                </a:cubicBezTo>
                <a:cubicBezTo>
                  <a:pt x="21243" y="3001"/>
                  <a:pt x="21243" y="3001"/>
                  <a:pt x="21243" y="3001"/>
                </a:cubicBezTo>
                <a:cubicBezTo>
                  <a:pt x="21600" y="2680"/>
                  <a:pt x="21600" y="2144"/>
                  <a:pt x="21243" y="1930"/>
                </a:cubicBezTo>
                <a:close/>
                <a:moveTo>
                  <a:pt x="9104" y="11952"/>
                </a:moveTo>
                <a:cubicBezTo>
                  <a:pt x="7914" y="12328"/>
                  <a:pt x="7914" y="12328"/>
                  <a:pt x="7914" y="12328"/>
                </a:cubicBezTo>
                <a:cubicBezTo>
                  <a:pt x="8331" y="11256"/>
                  <a:pt x="8331" y="11256"/>
                  <a:pt x="8331" y="11256"/>
                </a:cubicBezTo>
                <a:cubicBezTo>
                  <a:pt x="18863" y="1769"/>
                  <a:pt x="18863" y="1769"/>
                  <a:pt x="18863" y="1769"/>
                </a:cubicBezTo>
                <a:cubicBezTo>
                  <a:pt x="19636" y="2519"/>
                  <a:pt x="19636" y="2519"/>
                  <a:pt x="19636" y="2519"/>
                </a:cubicBezTo>
                <a:lnTo>
                  <a:pt x="9104" y="11952"/>
                </a:lnTo>
                <a:close/>
                <a:moveTo>
                  <a:pt x="17256" y="11095"/>
                </a:moveTo>
                <a:cubicBezTo>
                  <a:pt x="17256" y="20742"/>
                  <a:pt x="17256" y="20742"/>
                  <a:pt x="17256" y="20742"/>
                </a:cubicBezTo>
                <a:cubicBezTo>
                  <a:pt x="17256" y="21278"/>
                  <a:pt x="16661" y="21600"/>
                  <a:pt x="16066" y="21600"/>
                </a:cubicBezTo>
                <a:cubicBezTo>
                  <a:pt x="1190" y="21600"/>
                  <a:pt x="1190" y="21600"/>
                  <a:pt x="1190" y="21600"/>
                </a:cubicBezTo>
                <a:cubicBezTo>
                  <a:pt x="595" y="21600"/>
                  <a:pt x="0" y="21278"/>
                  <a:pt x="0" y="20742"/>
                </a:cubicBezTo>
                <a:cubicBezTo>
                  <a:pt x="0" y="2519"/>
                  <a:pt x="0" y="2519"/>
                  <a:pt x="0" y="2519"/>
                </a:cubicBezTo>
                <a:cubicBezTo>
                  <a:pt x="0" y="1930"/>
                  <a:pt x="595" y="1608"/>
                  <a:pt x="1190" y="1608"/>
                </a:cubicBezTo>
                <a:cubicBezTo>
                  <a:pt x="12079" y="1608"/>
                  <a:pt x="12079" y="1608"/>
                  <a:pt x="12079" y="1608"/>
                </a:cubicBezTo>
                <a:cubicBezTo>
                  <a:pt x="12674" y="1608"/>
                  <a:pt x="13091" y="2144"/>
                  <a:pt x="13091" y="2680"/>
                </a:cubicBezTo>
                <a:cubicBezTo>
                  <a:pt x="13091" y="3216"/>
                  <a:pt x="12674" y="3537"/>
                  <a:pt x="12079" y="3537"/>
                </a:cubicBezTo>
                <a:cubicBezTo>
                  <a:pt x="2142" y="3537"/>
                  <a:pt x="2142" y="3537"/>
                  <a:pt x="2142" y="3537"/>
                </a:cubicBezTo>
                <a:cubicBezTo>
                  <a:pt x="2142" y="19831"/>
                  <a:pt x="2142" y="19831"/>
                  <a:pt x="2142" y="19831"/>
                </a:cubicBezTo>
                <a:cubicBezTo>
                  <a:pt x="15055" y="19831"/>
                  <a:pt x="15055" y="19831"/>
                  <a:pt x="15055" y="19831"/>
                </a:cubicBezTo>
                <a:cubicBezTo>
                  <a:pt x="15055" y="11095"/>
                  <a:pt x="15055" y="11095"/>
                  <a:pt x="15055" y="11095"/>
                </a:cubicBezTo>
                <a:cubicBezTo>
                  <a:pt x="15055" y="10559"/>
                  <a:pt x="15650" y="10184"/>
                  <a:pt x="16245" y="10184"/>
                </a:cubicBezTo>
                <a:cubicBezTo>
                  <a:pt x="16840" y="10184"/>
                  <a:pt x="17256" y="10559"/>
                  <a:pt x="17256" y="11095"/>
                </a:cubicBezTo>
                <a:close/>
              </a:path>
            </a:pathLst>
          </a:custGeom>
          <a:solidFill>
            <a:srgbClr val="1A271A"/>
          </a:solidFill>
          <a:ln w="12700">
            <a:miter lim="400000"/>
          </a:ln>
        </p:spPr>
        <p:txBody>
          <a:bodyPr lIns="22860" rIns="22860" anchor="ctr"/>
          <a:lstStyle/>
          <a:p>
            <a:pPr defTabSz="228600" hangingPunct="0">
              <a:lnSpc>
                <a:spcPct val="93000"/>
              </a:lnSpc>
              <a:defRPr sz="1800">
                <a:solidFill>
                  <a:srgbClr val="DAEBF0"/>
                </a:solidFill>
                <a:latin typeface="+mn-lt"/>
                <a:ea typeface="+mn-ea"/>
                <a:cs typeface="+mn-cs"/>
                <a:sym typeface="Playfair Display"/>
              </a:defRPr>
            </a:pPr>
            <a:endParaRPr sz="900" kern="0">
              <a:solidFill>
                <a:srgbClr val="C8E5D8"/>
              </a:solidFill>
              <a:cs typeface="+mn-ea"/>
              <a:sym typeface="+mn-lt"/>
            </a:endParaRPr>
          </a:p>
        </p:txBody>
      </p:sp>
      <p:sp>
        <p:nvSpPr>
          <p:cNvPr id="23" name="Shape 1009">
            <a:extLst>
              <a:ext uri="{FF2B5EF4-FFF2-40B4-BE49-F238E27FC236}">
                <a16:creationId xmlns:a16="http://schemas.microsoft.com/office/drawing/2014/main" id="{F4DFA042-E817-4CE9-8178-686A3C5CF5D3}"/>
              </a:ext>
            </a:extLst>
          </p:cNvPr>
          <p:cNvSpPr/>
          <p:nvPr/>
        </p:nvSpPr>
        <p:spPr>
          <a:xfrm>
            <a:off x="1153044" y="2304818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4" name="Shape 1010">
            <a:extLst>
              <a:ext uri="{FF2B5EF4-FFF2-40B4-BE49-F238E27FC236}">
                <a16:creationId xmlns:a16="http://schemas.microsoft.com/office/drawing/2014/main" id="{0F5012F1-A24B-4CF0-92D2-C56B3F318462}"/>
              </a:ext>
            </a:extLst>
          </p:cNvPr>
          <p:cNvSpPr/>
          <p:nvPr/>
        </p:nvSpPr>
        <p:spPr>
          <a:xfrm>
            <a:off x="467281" y="2788336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There are many variations of passages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of Lorem Ipsum available but the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>
                <a:cs typeface="+mn-ea"/>
                <a:sym typeface="+mn-lt"/>
              </a:rPr>
              <a:t>majority have suffered alteration</a:t>
            </a:r>
          </a:p>
        </p:txBody>
      </p:sp>
      <p:sp>
        <p:nvSpPr>
          <p:cNvPr id="25" name="Shape 1012">
            <a:extLst>
              <a:ext uri="{FF2B5EF4-FFF2-40B4-BE49-F238E27FC236}">
                <a16:creationId xmlns:a16="http://schemas.microsoft.com/office/drawing/2014/main" id="{1CDCBFDC-63FF-49FA-BD56-A1B205AE5CFE}"/>
              </a:ext>
            </a:extLst>
          </p:cNvPr>
          <p:cNvSpPr/>
          <p:nvPr/>
        </p:nvSpPr>
        <p:spPr>
          <a:xfrm>
            <a:off x="1153044" y="4121882"/>
            <a:ext cx="1742465" cy="543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>
            <a:spAutoFit/>
          </a:bodyPr>
          <a:lstStyle>
            <a:lvl1pPr algn="l"/>
          </a:lstStyle>
          <a:p>
            <a:pPr algn="r"/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26" name="Shape 1013">
            <a:extLst>
              <a:ext uri="{FF2B5EF4-FFF2-40B4-BE49-F238E27FC236}">
                <a16:creationId xmlns:a16="http://schemas.microsoft.com/office/drawing/2014/main" id="{68811555-36EA-4ECC-9E7B-EA43DD9D040C}"/>
              </a:ext>
            </a:extLst>
          </p:cNvPr>
          <p:cNvSpPr/>
          <p:nvPr/>
        </p:nvSpPr>
        <p:spPr>
          <a:xfrm>
            <a:off x="469979" y="4671743"/>
            <a:ext cx="2423740" cy="750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a16="http://schemas.microsoft.com/office/drawing/2014/main" xmlns:a14="http://schemas.microsoft.com/office/drawing/2010/main" xmlns:p14="http://schemas.microsoft.com/office/powerpoint/2010/main" xmlns:mc="http://schemas.openxmlformats.org/markup-compatibility/2006" xmlns:ma14="http://schemas.microsoft.com/office/mac/drawingml/2011/main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 dirty="0">
                <a:cs typeface="+mn-ea"/>
                <a:sym typeface="+mn-lt"/>
              </a:rPr>
              <a:t>There are many variations of passages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 dirty="0">
                <a:cs typeface="+mn-ea"/>
                <a:sym typeface="+mn-lt"/>
              </a:rPr>
              <a:t>of Lorem Ipsum available but the</a:t>
            </a:r>
          </a:p>
          <a:p>
            <a:pPr algn="r" defTabSz="412750" hangingPunct="0">
              <a:lnSpc>
                <a:spcPct val="160000"/>
              </a:lnSpc>
              <a:defRPr sz="2000">
                <a:latin typeface="Slabo 27px"/>
                <a:ea typeface="Slabo 27px"/>
                <a:cs typeface="Slabo 27px"/>
                <a:sym typeface="Slabo 27px"/>
              </a:defRPr>
            </a:pPr>
            <a:r>
              <a:rPr sz="1000" kern="0" dirty="0">
                <a:cs typeface="+mn-ea"/>
                <a:sym typeface="+mn-lt"/>
              </a:rPr>
              <a:t>majority have suffered alteration</a:t>
            </a:r>
          </a:p>
        </p:txBody>
      </p:sp>
    </p:spTree>
    <p:extLst>
      <p:ext uri="{BB962C8B-B14F-4D97-AF65-F5344CB8AC3E}">
        <p14:creationId xmlns:p14="http://schemas.microsoft.com/office/powerpoint/2010/main" val="9609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 xmlns:ma14="http://schemas.microsoft.com/office/mac/drawingml/2011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44598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 descr="图片包含 玩具, LEGO, 矢量图形&#10;&#10;自动生成的说明">
            <a:extLst>
              <a:ext uri="{FF2B5EF4-FFF2-40B4-BE49-F238E27FC236}">
                <a16:creationId xmlns:a16="http://schemas.microsoft.com/office/drawing/2014/main" id="{1DC79841-E8FA-4EB7-9393-FC9DAA35DE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192" y="1445445"/>
            <a:ext cx="4121886" cy="4676125"/>
          </a:xfrm>
          <a:prstGeom prst="rect">
            <a:avLst/>
          </a:prstGeom>
        </p:spPr>
      </p:pic>
      <p:grpSp>
        <p:nvGrpSpPr>
          <p:cNvPr id="46" name="îšľídê">
            <a:extLst>
              <a:ext uri="{FF2B5EF4-FFF2-40B4-BE49-F238E27FC236}">
                <a16:creationId xmlns:a16="http://schemas.microsoft.com/office/drawing/2014/main" id="{494A6EF4-E5D9-4399-BF0F-6A10BD3E9820}"/>
              </a:ext>
            </a:extLst>
          </p:cNvPr>
          <p:cNvGrpSpPr/>
          <p:nvPr/>
        </p:nvGrpSpPr>
        <p:grpSpPr>
          <a:xfrm>
            <a:off x="2341708" y="2376710"/>
            <a:ext cx="4121885" cy="1528955"/>
            <a:chOff x="7762327" y="1130300"/>
            <a:chExt cx="4121885" cy="1528955"/>
          </a:xfrm>
        </p:grpSpPr>
        <p:sp>
          <p:nvSpPr>
            <p:cNvPr id="48" name="íŝ1iḓè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7762328" y="1130300"/>
              <a:ext cx="3454610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cs typeface="+mn-ea"/>
                  <a:sym typeface="+mn-lt"/>
                </a:rPr>
                <a:t>Add title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9" name="îṩḻîḍè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7762327" y="1521402"/>
              <a:ext cx="4121885" cy="113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dirty="0">
                <a:cs typeface="+mn-ea"/>
                <a:sym typeface="+mn-lt"/>
              </a:endParaRPr>
            </a:p>
          </p:txBody>
        </p:sp>
      </p:grpSp>
      <p:sp>
        <p:nvSpPr>
          <p:cNvPr id="47" name="ísḻïḋe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1553865" y="2376710"/>
            <a:ext cx="639352" cy="48380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FFA52A"/>
                </a:solidFill>
                <a:cs typeface="+mn-ea"/>
                <a:sym typeface="+mn-lt"/>
              </a:rPr>
              <a:t>01.</a:t>
            </a:r>
            <a:endParaRPr lang="id-ID" sz="2800" b="1" dirty="0">
              <a:solidFill>
                <a:srgbClr val="FFA52A"/>
              </a:solidFill>
              <a:cs typeface="+mn-ea"/>
              <a:sym typeface="+mn-lt"/>
            </a:endParaRPr>
          </a:p>
        </p:txBody>
      </p:sp>
      <p:grpSp>
        <p:nvGrpSpPr>
          <p:cNvPr id="42" name="ïŝľidé">
            <a:extLst>
              <a:ext uri="{FF2B5EF4-FFF2-40B4-BE49-F238E27FC236}">
                <a16:creationId xmlns:a16="http://schemas.microsoft.com/office/drawing/2014/main" id="{9D1F16BA-D4F9-4529-8828-66C59C1A4846}"/>
              </a:ext>
            </a:extLst>
          </p:cNvPr>
          <p:cNvGrpSpPr/>
          <p:nvPr/>
        </p:nvGrpSpPr>
        <p:grpSpPr>
          <a:xfrm>
            <a:off x="2341709" y="4198991"/>
            <a:ext cx="4121884" cy="1528955"/>
            <a:chOff x="7762328" y="1130300"/>
            <a:chExt cx="4121884" cy="1528955"/>
          </a:xfrm>
        </p:grpSpPr>
        <p:sp>
          <p:nvSpPr>
            <p:cNvPr id="44" name="iŝlïḓe">
              <a:extLst>
                <a:ext uri="{FF2B5EF4-FFF2-40B4-BE49-F238E27FC236}">
                  <a16:creationId xmlns:a16="http://schemas.microsoft.com/office/drawing/2014/main" id="{921D2456-A6A6-43F5-AD86-0A010D24A2F0}"/>
                </a:ext>
              </a:extLst>
            </p:cNvPr>
            <p:cNvSpPr txBox="1"/>
            <p:nvPr/>
          </p:nvSpPr>
          <p:spPr>
            <a:xfrm>
              <a:off x="7762328" y="1130300"/>
              <a:ext cx="3454610" cy="3910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en-US" altLang="zh-CN" sz="2400" dirty="0">
                  <a:cs typeface="+mn-ea"/>
                  <a:sym typeface="+mn-lt"/>
                </a:rPr>
                <a:t>Add title</a:t>
              </a:r>
              <a:endParaRPr lang="zh-CN" altLang="en-US" sz="2400" dirty="0">
                <a:cs typeface="+mn-ea"/>
                <a:sym typeface="+mn-lt"/>
              </a:endParaRPr>
            </a:p>
          </p:txBody>
        </p:sp>
        <p:sp>
          <p:nvSpPr>
            <p:cNvPr id="45" name="iṡļïdé">
              <a:extLst>
                <a:ext uri="{FF2B5EF4-FFF2-40B4-BE49-F238E27FC236}">
                  <a16:creationId xmlns:a16="http://schemas.microsoft.com/office/drawing/2014/main" id="{F8E07573-A8E5-42F7-B445-E2E8E3B47ABD}"/>
                </a:ext>
              </a:extLst>
            </p:cNvPr>
            <p:cNvSpPr/>
            <p:nvPr/>
          </p:nvSpPr>
          <p:spPr bwMode="auto">
            <a:xfrm>
              <a:off x="7762328" y="1521402"/>
              <a:ext cx="4121884" cy="113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endParaRPr lang="en-US" altLang="zh-CN" dirty="0">
                <a:cs typeface="+mn-ea"/>
                <a:sym typeface="+mn-lt"/>
              </a:endParaRP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altLang="zh-CN" dirty="0">
                  <a:cs typeface="+mn-ea"/>
                  <a:sym typeface="+mn-lt"/>
                </a:rPr>
                <a:t>……</a:t>
              </a:r>
            </a:p>
          </p:txBody>
        </p:sp>
      </p:grpSp>
      <p:sp>
        <p:nvSpPr>
          <p:cNvPr id="43" name="iś1ídé">
            <a:extLst>
              <a:ext uri="{FF2B5EF4-FFF2-40B4-BE49-F238E27FC236}">
                <a16:creationId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1553865" y="4198991"/>
            <a:ext cx="639352" cy="48380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rgbClr val="FFA52A"/>
                </a:solidFill>
                <a:cs typeface="+mn-ea"/>
                <a:sym typeface="+mn-lt"/>
              </a:rPr>
              <a:t>02.</a:t>
            </a:r>
            <a:endParaRPr lang="id-ID" sz="2800" b="1" dirty="0">
              <a:solidFill>
                <a:srgbClr val="FFA52A"/>
              </a:solidFill>
              <a:cs typeface="+mn-ea"/>
              <a:sym typeface="+mn-lt"/>
            </a:endParaRP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3EF7E558-A66E-41E5-8D66-167C5121CBA7}"/>
              </a:ext>
            </a:extLst>
          </p:cNvPr>
          <p:cNvCxnSpPr/>
          <p:nvPr/>
        </p:nvCxnSpPr>
        <p:spPr>
          <a:xfrm>
            <a:off x="2341709" y="3732288"/>
            <a:ext cx="4270375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00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68516" y="1123769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B9E9F03-3713-4352-BACA-AC68B4E86F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256" y="1649366"/>
            <a:ext cx="5371086" cy="5371086"/>
          </a:xfrm>
          <a:prstGeom prst="rect">
            <a:avLst/>
          </a:prstGeom>
        </p:spPr>
      </p:pic>
      <p:sp>
        <p:nvSpPr>
          <p:cNvPr id="31" name="íṧ1îḍe">
            <a:extLst>
              <a:ext uri="{FF2B5EF4-FFF2-40B4-BE49-F238E27FC236}">
                <a16:creationId xmlns:a16="http://schemas.microsoft.com/office/drawing/2014/main" id="{1D68F642-080A-4AB6-AE5A-066921A9FAE2}"/>
              </a:ext>
            </a:extLst>
          </p:cNvPr>
          <p:cNvSpPr/>
          <p:nvPr/>
        </p:nvSpPr>
        <p:spPr>
          <a:xfrm>
            <a:off x="11050974" y="3668959"/>
            <a:ext cx="247818" cy="247818"/>
          </a:xfrm>
          <a:prstGeom prst="flowChartConnector">
            <a:avLst/>
          </a:prstGeom>
          <a:solidFill>
            <a:srgbClr val="FFA52A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2" name="ïṣļíḍè">
            <a:extLst>
              <a:ext uri="{FF2B5EF4-FFF2-40B4-BE49-F238E27FC236}">
                <a16:creationId xmlns:a16="http://schemas.microsoft.com/office/drawing/2014/main" id="{D21DE18D-00D8-4E90-A983-54076849E7BD}"/>
              </a:ext>
            </a:extLst>
          </p:cNvPr>
          <p:cNvSpPr/>
          <p:nvPr/>
        </p:nvSpPr>
        <p:spPr bwMode="auto">
          <a:xfrm>
            <a:off x="11126279" y="3717032"/>
            <a:ext cx="97209" cy="151672"/>
          </a:xfrm>
          <a:custGeom>
            <a:avLst/>
            <a:gdLst>
              <a:gd name="T0" fmla="*/ 138 w 2351"/>
              <a:gd name="T1" fmla="*/ 643 h 3663"/>
              <a:gd name="T2" fmla="*/ 138 w 2351"/>
              <a:gd name="T3" fmla="*/ 643 h 3663"/>
              <a:gd name="T4" fmla="*/ 1337 w 2351"/>
              <a:gd name="T5" fmla="*/ 1837 h 3663"/>
              <a:gd name="T6" fmla="*/ 138 w 2351"/>
              <a:gd name="T7" fmla="*/ 3020 h 3663"/>
              <a:gd name="T8" fmla="*/ 138 w 2351"/>
              <a:gd name="T9" fmla="*/ 3526 h 3663"/>
              <a:gd name="T10" fmla="*/ 645 w 2351"/>
              <a:gd name="T11" fmla="*/ 3526 h 3663"/>
              <a:gd name="T12" fmla="*/ 2351 w 2351"/>
              <a:gd name="T13" fmla="*/ 1837 h 3663"/>
              <a:gd name="T14" fmla="*/ 645 w 2351"/>
              <a:gd name="T15" fmla="*/ 138 h 3663"/>
              <a:gd name="T16" fmla="*/ 138 w 2351"/>
              <a:gd name="T17" fmla="*/ 138 h 3663"/>
              <a:gd name="T18" fmla="*/ 35 w 2351"/>
              <a:gd name="T19" fmla="*/ 391 h 3663"/>
              <a:gd name="T20" fmla="*/ 138 w 2351"/>
              <a:gd name="T21" fmla="*/ 643 h 36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1" h="3663">
                <a:moveTo>
                  <a:pt x="138" y="643"/>
                </a:moveTo>
                <a:lnTo>
                  <a:pt x="138" y="643"/>
                </a:lnTo>
                <a:cubicBezTo>
                  <a:pt x="1337" y="1837"/>
                  <a:pt x="1337" y="1837"/>
                  <a:pt x="1337" y="1837"/>
                </a:cubicBezTo>
                <a:cubicBezTo>
                  <a:pt x="138" y="3020"/>
                  <a:pt x="138" y="3020"/>
                  <a:pt x="138" y="3020"/>
                </a:cubicBezTo>
                <a:cubicBezTo>
                  <a:pt x="0" y="3158"/>
                  <a:pt x="0" y="3388"/>
                  <a:pt x="138" y="3526"/>
                </a:cubicBezTo>
                <a:cubicBezTo>
                  <a:pt x="277" y="3663"/>
                  <a:pt x="507" y="3663"/>
                  <a:pt x="645" y="3526"/>
                </a:cubicBezTo>
                <a:cubicBezTo>
                  <a:pt x="2351" y="1837"/>
                  <a:pt x="2351" y="1837"/>
                  <a:pt x="2351" y="1837"/>
                </a:cubicBezTo>
                <a:cubicBezTo>
                  <a:pt x="645" y="138"/>
                  <a:pt x="645" y="138"/>
                  <a:pt x="645" y="138"/>
                </a:cubicBezTo>
                <a:cubicBezTo>
                  <a:pt x="507" y="0"/>
                  <a:pt x="277" y="0"/>
                  <a:pt x="138" y="138"/>
                </a:cubicBezTo>
                <a:cubicBezTo>
                  <a:pt x="69" y="207"/>
                  <a:pt x="35" y="299"/>
                  <a:pt x="35" y="391"/>
                </a:cubicBezTo>
                <a:cubicBezTo>
                  <a:pt x="35" y="482"/>
                  <a:pt x="69" y="574"/>
                  <a:pt x="138" y="643"/>
                </a:cubicBezTo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íŝḻïde">
            <a:extLst>
              <a:ext uri="{FF2B5EF4-FFF2-40B4-BE49-F238E27FC236}">
                <a16:creationId xmlns:a16="http://schemas.microsoft.com/office/drawing/2014/main" id="{B22844FF-30F7-4213-9EE9-C91A40FEF912}"/>
              </a:ext>
            </a:extLst>
          </p:cNvPr>
          <p:cNvSpPr/>
          <p:nvPr/>
        </p:nvSpPr>
        <p:spPr>
          <a:xfrm>
            <a:off x="6275417" y="2365776"/>
            <a:ext cx="2196594" cy="2854184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îŝľïďè">
            <a:extLst>
              <a:ext uri="{FF2B5EF4-FFF2-40B4-BE49-F238E27FC236}">
                <a16:creationId xmlns:a16="http://schemas.microsoft.com/office/drawing/2014/main" id="{14164942-6E60-42F0-9789-16BD387AF8EB}"/>
              </a:ext>
            </a:extLst>
          </p:cNvPr>
          <p:cNvSpPr/>
          <p:nvPr/>
        </p:nvSpPr>
        <p:spPr>
          <a:xfrm>
            <a:off x="7165670" y="3257347"/>
            <a:ext cx="376458" cy="390850"/>
          </a:xfrm>
          <a:custGeom>
            <a:avLst/>
            <a:gdLst>
              <a:gd name="connsiteX0" fmla="*/ 332623 w 583294"/>
              <a:gd name="connsiteY0" fmla="*/ 296967 h 605593"/>
              <a:gd name="connsiteX1" fmla="*/ 316983 w 583294"/>
              <a:gd name="connsiteY1" fmla="*/ 302537 h 605593"/>
              <a:gd name="connsiteX2" fmla="*/ 311624 w 583294"/>
              <a:gd name="connsiteY2" fmla="*/ 308872 h 605593"/>
              <a:gd name="connsiteX3" fmla="*/ 311624 w 583294"/>
              <a:gd name="connsiteY3" fmla="*/ 325036 h 605593"/>
              <a:gd name="connsiteX4" fmla="*/ 309108 w 583294"/>
              <a:gd name="connsiteY4" fmla="*/ 326784 h 605593"/>
              <a:gd name="connsiteX5" fmla="*/ 307467 w 583294"/>
              <a:gd name="connsiteY5" fmla="*/ 331698 h 605593"/>
              <a:gd name="connsiteX6" fmla="*/ 311077 w 583294"/>
              <a:gd name="connsiteY6" fmla="*/ 366102 h 605593"/>
              <a:gd name="connsiteX7" fmla="*/ 315780 w 583294"/>
              <a:gd name="connsiteY7" fmla="*/ 371673 h 605593"/>
              <a:gd name="connsiteX8" fmla="*/ 317530 w 583294"/>
              <a:gd name="connsiteY8" fmla="*/ 371891 h 605593"/>
              <a:gd name="connsiteX9" fmla="*/ 322670 w 583294"/>
              <a:gd name="connsiteY9" fmla="*/ 369379 h 605593"/>
              <a:gd name="connsiteX10" fmla="*/ 340826 w 583294"/>
              <a:gd name="connsiteY10" fmla="*/ 345242 h 605593"/>
              <a:gd name="connsiteX11" fmla="*/ 342139 w 583294"/>
              <a:gd name="connsiteY11" fmla="*/ 341310 h 605593"/>
              <a:gd name="connsiteX12" fmla="*/ 342139 w 583294"/>
              <a:gd name="connsiteY12" fmla="*/ 302646 h 605593"/>
              <a:gd name="connsiteX13" fmla="*/ 339076 w 583294"/>
              <a:gd name="connsiteY13" fmla="*/ 297076 h 605593"/>
              <a:gd name="connsiteX14" fmla="*/ 332623 w 583294"/>
              <a:gd name="connsiteY14" fmla="*/ 296967 h 605593"/>
              <a:gd name="connsiteX15" fmla="*/ 250702 w 583294"/>
              <a:gd name="connsiteY15" fmla="*/ 296967 h 605593"/>
              <a:gd name="connsiteX16" fmla="*/ 244249 w 583294"/>
              <a:gd name="connsiteY16" fmla="*/ 297076 h 605593"/>
              <a:gd name="connsiteX17" fmla="*/ 241187 w 583294"/>
              <a:gd name="connsiteY17" fmla="*/ 302646 h 605593"/>
              <a:gd name="connsiteX18" fmla="*/ 241077 w 583294"/>
              <a:gd name="connsiteY18" fmla="*/ 341310 h 605593"/>
              <a:gd name="connsiteX19" fmla="*/ 242390 w 583294"/>
              <a:gd name="connsiteY19" fmla="*/ 345242 h 605593"/>
              <a:gd name="connsiteX20" fmla="*/ 260655 w 583294"/>
              <a:gd name="connsiteY20" fmla="*/ 369379 h 605593"/>
              <a:gd name="connsiteX21" fmla="*/ 265796 w 583294"/>
              <a:gd name="connsiteY21" fmla="*/ 371891 h 605593"/>
              <a:gd name="connsiteX22" fmla="*/ 267546 w 583294"/>
              <a:gd name="connsiteY22" fmla="*/ 371673 h 605593"/>
              <a:gd name="connsiteX23" fmla="*/ 272249 w 583294"/>
              <a:gd name="connsiteY23" fmla="*/ 366102 h 605593"/>
              <a:gd name="connsiteX24" fmla="*/ 275858 w 583294"/>
              <a:gd name="connsiteY24" fmla="*/ 331698 h 605593"/>
              <a:gd name="connsiteX25" fmla="*/ 274218 w 583294"/>
              <a:gd name="connsiteY25" fmla="*/ 326674 h 605593"/>
              <a:gd name="connsiteX26" fmla="*/ 271702 w 583294"/>
              <a:gd name="connsiteY26" fmla="*/ 325036 h 605593"/>
              <a:gd name="connsiteX27" fmla="*/ 271702 w 583294"/>
              <a:gd name="connsiteY27" fmla="*/ 308872 h 605593"/>
              <a:gd name="connsiteX28" fmla="*/ 266343 w 583294"/>
              <a:gd name="connsiteY28" fmla="*/ 302537 h 605593"/>
              <a:gd name="connsiteX29" fmla="*/ 250702 w 583294"/>
              <a:gd name="connsiteY29" fmla="*/ 296967 h 605593"/>
              <a:gd name="connsiteX30" fmla="*/ 30625 w 583294"/>
              <a:gd name="connsiteY30" fmla="*/ 270619 h 605593"/>
              <a:gd name="connsiteX31" fmla="*/ 94718 w 583294"/>
              <a:gd name="connsiteY31" fmla="*/ 270619 h 605593"/>
              <a:gd name="connsiteX32" fmla="*/ 125343 w 583294"/>
              <a:gd name="connsiteY32" fmla="*/ 301200 h 605593"/>
              <a:gd name="connsiteX33" fmla="*/ 293999 w 583294"/>
              <a:gd name="connsiteY33" fmla="*/ 469616 h 605593"/>
              <a:gd name="connsiteX34" fmla="*/ 462654 w 583294"/>
              <a:gd name="connsiteY34" fmla="*/ 301200 h 605593"/>
              <a:gd name="connsiteX35" fmla="*/ 493279 w 583294"/>
              <a:gd name="connsiteY35" fmla="*/ 270619 h 605593"/>
              <a:gd name="connsiteX36" fmla="*/ 552669 w 583294"/>
              <a:gd name="connsiteY36" fmla="*/ 270619 h 605593"/>
              <a:gd name="connsiteX37" fmla="*/ 583294 w 583294"/>
              <a:gd name="connsiteY37" fmla="*/ 301200 h 605593"/>
              <a:gd name="connsiteX38" fmla="*/ 552669 w 583294"/>
              <a:gd name="connsiteY38" fmla="*/ 331782 h 605593"/>
              <a:gd name="connsiteX39" fmla="*/ 521935 w 583294"/>
              <a:gd name="connsiteY39" fmla="*/ 331782 h 605593"/>
              <a:gd name="connsiteX40" fmla="*/ 478513 w 583294"/>
              <a:gd name="connsiteY40" fmla="*/ 438052 h 605593"/>
              <a:gd name="connsiteX41" fmla="*/ 504982 w 583294"/>
              <a:gd name="connsiteY41" fmla="*/ 464592 h 605593"/>
              <a:gd name="connsiteX42" fmla="*/ 504982 w 583294"/>
              <a:gd name="connsiteY42" fmla="*/ 507842 h 605593"/>
              <a:gd name="connsiteX43" fmla="*/ 483326 w 583294"/>
              <a:gd name="connsiteY43" fmla="*/ 516798 h 605593"/>
              <a:gd name="connsiteX44" fmla="*/ 461670 w 583294"/>
              <a:gd name="connsiteY44" fmla="*/ 507842 h 605593"/>
              <a:gd name="connsiteX45" fmla="*/ 435638 w 583294"/>
              <a:gd name="connsiteY45" fmla="*/ 481957 h 605593"/>
              <a:gd name="connsiteX46" fmla="*/ 322327 w 583294"/>
              <a:gd name="connsiteY46" fmla="*/ 529140 h 605593"/>
              <a:gd name="connsiteX47" fmla="*/ 322327 w 583294"/>
              <a:gd name="connsiteY47" fmla="*/ 575012 h 605593"/>
              <a:gd name="connsiteX48" fmla="*/ 291592 w 583294"/>
              <a:gd name="connsiteY48" fmla="*/ 605593 h 605593"/>
              <a:gd name="connsiteX49" fmla="*/ 260967 w 583294"/>
              <a:gd name="connsiteY49" fmla="*/ 575012 h 605593"/>
              <a:gd name="connsiteX50" fmla="*/ 260967 w 583294"/>
              <a:gd name="connsiteY50" fmla="*/ 528485 h 605593"/>
              <a:gd name="connsiteX51" fmla="*/ 149624 w 583294"/>
              <a:gd name="connsiteY51" fmla="*/ 479882 h 605593"/>
              <a:gd name="connsiteX52" fmla="*/ 121624 w 583294"/>
              <a:gd name="connsiteY52" fmla="*/ 507842 h 605593"/>
              <a:gd name="connsiteX53" fmla="*/ 99968 w 583294"/>
              <a:gd name="connsiteY53" fmla="*/ 516798 h 605593"/>
              <a:gd name="connsiteX54" fmla="*/ 78312 w 583294"/>
              <a:gd name="connsiteY54" fmla="*/ 507842 h 605593"/>
              <a:gd name="connsiteX55" fmla="*/ 78312 w 583294"/>
              <a:gd name="connsiteY55" fmla="*/ 464592 h 605593"/>
              <a:gd name="connsiteX56" fmla="*/ 107515 w 583294"/>
              <a:gd name="connsiteY56" fmla="*/ 435430 h 605593"/>
              <a:gd name="connsiteX57" fmla="*/ 66062 w 583294"/>
              <a:gd name="connsiteY57" fmla="*/ 331782 h 605593"/>
              <a:gd name="connsiteX58" fmla="*/ 30625 w 583294"/>
              <a:gd name="connsiteY58" fmla="*/ 331782 h 605593"/>
              <a:gd name="connsiteX59" fmla="*/ 0 w 583294"/>
              <a:gd name="connsiteY59" fmla="*/ 301200 h 605593"/>
              <a:gd name="connsiteX60" fmla="*/ 30625 w 583294"/>
              <a:gd name="connsiteY60" fmla="*/ 270619 h 605593"/>
              <a:gd name="connsiteX61" fmla="*/ 260655 w 583294"/>
              <a:gd name="connsiteY61" fmla="*/ 122871 h 605593"/>
              <a:gd name="connsiteX62" fmla="*/ 215703 w 583294"/>
              <a:gd name="connsiteY62" fmla="*/ 134776 h 605593"/>
              <a:gd name="connsiteX63" fmla="*/ 212093 w 583294"/>
              <a:gd name="connsiteY63" fmla="*/ 140565 h 605593"/>
              <a:gd name="connsiteX64" fmla="*/ 212093 w 583294"/>
              <a:gd name="connsiteY64" fmla="*/ 152142 h 605593"/>
              <a:gd name="connsiteX65" fmla="*/ 209468 w 583294"/>
              <a:gd name="connsiteY65" fmla="*/ 152142 h 605593"/>
              <a:gd name="connsiteX66" fmla="*/ 203015 w 583294"/>
              <a:gd name="connsiteY66" fmla="*/ 158586 h 605593"/>
              <a:gd name="connsiteX67" fmla="*/ 203015 w 583294"/>
              <a:gd name="connsiteY67" fmla="*/ 169289 h 605593"/>
              <a:gd name="connsiteX68" fmla="*/ 205969 w 583294"/>
              <a:gd name="connsiteY68" fmla="*/ 174641 h 605593"/>
              <a:gd name="connsiteX69" fmla="*/ 212203 w 583294"/>
              <a:gd name="connsiteY69" fmla="*/ 178791 h 605593"/>
              <a:gd name="connsiteX70" fmla="*/ 212640 w 583294"/>
              <a:gd name="connsiteY70" fmla="*/ 181413 h 605593"/>
              <a:gd name="connsiteX71" fmla="*/ 235828 w 583294"/>
              <a:gd name="connsiteY71" fmla="*/ 235039 h 605593"/>
              <a:gd name="connsiteX72" fmla="*/ 274218 w 583294"/>
              <a:gd name="connsiteY72" fmla="*/ 268242 h 605593"/>
              <a:gd name="connsiteX73" fmla="*/ 309108 w 583294"/>
              <a:gd name="connsiteY73" fmla="*/ 268242 h 605593"/>
              <a:gd name="connsiteX74" fmla="*/ 347498 w 583294"/>
              <a:gd name="connsiteY74" fmla="*/ 235039 h 605593"/>
              <a:gd name="connsiteX75" fmla="*/ 370685 w 583294"/>
              <a:gd name="connsiteY75" fmla="*/ 181413 h 605593"/>
              <a:gd name="connsiteX76" fmla="*/ 371123 w 583294"/>
              <a:gd name="connsiteY76" fmla="*/ 178791 h 605593"/>
              <a:gd name="connsiteX77" fmla="*/ 377357 w 583294"/>
              <a:gd name="connsiteY77" fmla="*/ 174641 h 605593"/>
              <a:gd name="connsiteX78" fmla="*/ 380310 w 583294"/>
              <a:gd name="connsiteY78" fmla="*/ 169289 h 605593"/>
              <a:gd name="connsiteX79" fmla="*/ 380310 w 583294"/>
              <a:gd name="connsiteY79" fmla="*/ 158586 h 605593"/>
              <a:gd name="connsiteX80" fmla="*/ 373857 w 583294"/>
              <a:gd name="connsiteY80" fmla="*/ 152142 h 605593"/>
              <a:gd name="connsiteX81" fmla="*/ 370248 w 583294"/>
              <a:gd name="connsiteY81" fmla="*/ 152142 h 605593"/>
              <a:gd name="connsiteX82" fmla="*/ 368279 w 583294"/>
              <a:gd name="connsiteY82" fmla="*/ 149958 h 605593"/>
              <a:gd name="connsiteX83" fmla="*/ 362045 w 583294"/>
              <a:gd name="connsiteY83" fmla="*/ 149521 h 605593"/>
              <a:gd name="connsiteX84" fmla="*/ 336451 w 583294"/>
              <a:gd name="connsiteY84" fmla="*/ 155309 h 605593"/>
              <a:gd name="connsiteX85" fmla="*/ 296749 w 583294"/>
              <a:gd name="connsiteY85" fmla="*/ 137288 h 605593"/>
              <a:gd name="connsiteX86" fmla="*/ 260655 w 583294"/>
              <a:gd name="connsiteY86" fmla="*/ 122871 h 605593"/>
              <a:gd name="connsiteX87" fmla="*/ 275311 w 583294"/>
              <a:gd name="connsiteY87" fmla="*/ 0 h 605593"/>
              <a:gd name="connsiteX88" fmla="*/ 308014 w 583294"/>
              <a:gd name="connsiteY88" fmla="*/ 0 h 605593"/>
              <a:gd name="connsiteX89" fmla="*/ 409185 w 583294"/>
              <a:gd name="connsiteY89" fmla="*/ 101027 h 605593"/>
              <a:gd name="connsiteX90" fmla="*/ 409185 w 583294"/>
              <a:gd name="connsiteY90" fmla="*/ 132701 h 605593"/>
              <a:gd name="connsiteX91" fmla="*/ 414982 w 583294"/>
              <a:gd name="connsiteY91" fmla="*/ 150722 h 605593"/>
              <a:gd name="connsiteX92" fmla="*/ 414982 w 583294"/>
              <a:gd name="connsiteY92" fmla="*/ 173331 h 605593"/>
              <a:gd name="connsiteX93" fmla="*/ 403826 w 583294"/>
              <a:gd name="connsiteY93" fmla="*/ 197140 h 605593"/>
              <a:gd name="connsiteX94" fmla="*/ 397263 w 583294"/>
              <a:gd name="connsiteY94" fmla="*/ 214288 h 605593"/>
              <a:gd name="connsiteX95" fmla="*/ 375498 w 583294"/>
              <a:gd name="connsiteY95" fmla="*/ 255136 h 605593"/>
              <a:gd name="connsiteX96" fmla="*/ 360732 w 583294"/>
              <a:gd name="connsiteY96" fmla="*/ 273922 h 605593"/>
              <a:gd name="connsiteX97" fmla="*/ 371670 w 583294"/>
              <a:gd name="connsiteY97" fmla="*/ 287574 h 605593"/>
              <a:gd name="connsiteX98" fmla="*/ 432919 w 583294"/>
              <a:gd name="connsiteY98" fmla="*/ 306141 h 605593"/>
              <a:gd name="connsiteX99" fmla="*/ 294014 w 583294"/>
              <a:gd name="connsiteY99" fmla="*/ 433272 h 605593"/>
              <a:gd name="connsiteX100" fmla="*/ 154891 w 583294"/>
              <a:gd name="connsiteY100" fmla="*/ 304721 h 605593"/>
              <a:gd name="connsiteX101" fmla="*/ 211656 w 583294"/>
              <a:gd name="connsiteY101" fmla="*/ 287574 h 605593"/>
              <a:gd name="connsiteX102" fmla="*/ 222593 w 583294"/>
              <a:gd name="connsiteY102" fmla="*/ 273922 h 605593"/>
              <a:gd name="connsiteX103" fmla="*/ 207828 w 583294"/>
              <a:gd name="connsiteY103" fmla="*/ 255136 h 605593"/>
              <a:gd name="connsiteX104" fmla="*/ 186063 w 583294"/>
              <a:gd name="connsiteY104" fmla="*/ 214288 h 605593"/>
              <a:gd name="connsiteX105" fmla="*/ 179500 w 583294"/>
              <a:gd name="connsiteY105" fmla="*/ 197140 h 605593"/>
              <a:gd name="connsiteX106" fmla="*/ 168344 w 583294"/>
              <a:gd name="connsiteY106" fmla="*/ 173331 h 605593"/>
              <a:gd name="connsiteX107" fmla="*/ 168344 w 583294"/>
              <a:gd name="connsiteY107" fmla="*/ 150722 h 605593"/>
              <a:gd name="connsiteX108" fmla="*/ 174141 w 583294"/>
              <a:gd name="connsiteY108" fmla="*/ 132701 h 605593"/>
              <a:gd name="connsiteX109" fmla="*/ 174141 w 583294"/>
              <a:gd name="connsiteY109" fmla="*/ 101027 h 605593"/>
              <a:gd name="connsiteX110" fmla="*/ 275311 w 583294"/>
              <a:gd name="connsiteY110" fmla="*/ 0 h 605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583294" h="605593">
                <a:moveTo>
                  <a:pt x="332623" y="296967"/>
                </a:moveTo>
                <a:cubicBezTo>
                  <a:pt x="327373" y="299697"/>
                  <a:pt x="322123" y="301663"/>
                  <a:pt x="316983" y="302537"/>
                </a:cubicBezTo>
                <a:cubicBezTo>
                  <a:pt x="313811" y="303083"/>
                  <a:pt x="311624" y="305814"/>
                  <a:pt x="311624" y="308872"/>
                </a:cubicBezTo>
                <a:lnTo>
                  <a:pt x="311624" y="325036"/>
                </a:lnTo>
                <a:cubicBezTo>
                  <a:pt x="310639" y="325364"/>
                  <a:pt x="309874" y="326019"/>
                  <a:pt x="309108" y="326784"/>
                </a:cubicBezTo>
                <a:cubicBezTo>
                  <a:pt x="307905" y="328094"/>
                  <a:pt x="307358" y="329951"/>
                  <a:pt x="307467" y="331698"/>
                </a:cubicBezTo>
                <a:lnTo>
                  <a:pt x="311077" y="366102"/>
                </a:lnTo>
                <a:cubicBezTo>
                  <a:pt x="311295" y="368724"/>
                  <a:pt x="313155" y="371017"/>
                  <a:pt x="315780" y="371673"/>
                </a:cubicBezTo>
                <a:cubicBezTo>
                  <a:pt x="316327" y="371891"/>
                  <a:pt x="316983" y="371891"/>
                  <a:pt x="317530" y="371891"/>
                </a:cubicBezTo>
                <a:cubicBezTo>
                  <a:pt x="319498" y="371891"/>
                  <a:pt x="321467" y="371017"/>
                  <a:pt x="322670" y="369379"/>
                </a:cubicBezTo>
                <a:lnTo>
                  <a:pt x="340826" y="345242"/>
                </a:lnTo>
                <a:cubicBezTo>
                  <a:pt x="341701" y="344149"/>
                  <a:pt x="342139" y="342730"/>
                  <a:pt x="342139" y="341310"/>
                </a:cubicBezTo>
                <a:lnTo>
                  <a:pt x="342139" y="302646"/>
                </a:lnTo>
                <a:cubicBezTo>
                  <a:pt x="342139" y="300353"/>
                  <a:pt x="340936" y="298277"/>
                  <a:pt x="339076" y="297076"/>
                </a:cubicBezTo>
                <a:cubicBezTo>
                  <a:pt x="337108" y="295984"/>
                  <a:pt x="334701" y="295875"/>
                  <a:pt x="332623" y="296967"/>
                </a:cubicBezTo>
                <a:close/>
                <a:moveTo>
                  <a:pt x="250702" y="296967"/>
                </a:moveTo>
                <a:cubicBezTo>
                  <a:pt x="248624" y="295875"/>
                  <a:pt x="246218" y="295984"/>
                  <a:pt x="244249" y="297076"/>
                </a:cubicBezTo>
                <a:cubicBezTo>
                  <a:pt x="242281" y="298277"/>
                  <a:pt x="241187" y="300353"/>
                  <a:pt x="241187" y="302646"/>
                </a:cubicBezTo>
                <a:lnTo>
                  <a:pt x="241077" y="341310"/>
                </a:lnTo>
                <a:cubicBezTo>
                  <a:pt x="241077" y="342730"/>
                  <a:pt x="241624" y="344149"/>
                  <a:pt x="242390" y="345242"/>
                </a:cubicBezTo>
                <a:lnTo>
                  <a:pt x="260655" y="369379"/>
                </a:lnTo>
                <a:cubicBezTo>
                  <a:pt x="261859" y="371017"/>
                  <a:pt x="263827" y="371891"/>
                  <a:pt x="265796" y="371891"/>
                </a:cubicBezTo>
                <a:cubicBezTo>
                  <a:pt x="266343" y="371891"/>
                  <a:pt x="266999" y="371891"/>
                  <a:pt x="267546" y="371673"/>
                </a:cubicBezTo>
                <a:cubicBezTo>
                  <a:pt x="270171" y="371017"/>
                  <a:pt x="272030" y="368833"/>
                  <a:pt x="272249" y="366102"/>
                </a:cubicBezTo>
                <a:lnTo>
                  <a:pt x="275858" y="331698"/>
                </a:lnTo>
                <a:cubicBezTo>
                  <a:pt x="275968" y="329951"/>
                  <a:pt x="275421" y="328094"/>
                  <a:pt x="274218" y="326674"/>
                </a:cubicBezTo>
                <a:cubicBezTo>
                  <a:pt x="273452" y="326019"/>
                  <a:pt x="272687" y="325364"/>
                  <a:pt x="271702" y="325036"/>
                </a:cubicBezTo>
                <a:lnTo>
                  <a:pt x="271702" y="308872"/>
                </a:lnTo>
                <a:cubicBezTo>
                  <a:pt x="271702" y="305814"/>
                  <a:pt x="269515" y="303083"/>
                  <a:pt x="266343" y="302537"/>
                </a:cubicBezTo>
                <a:cubicBezTo>
                  <a:pt x="261202" y="301663"/>
                  <a:pt x="255952" y="299697"/>
                  <a:pt x="250702" y="296967"/>
                </a:cubicBezTo>
                <a:close/>
                <a:moveTo>
                  <a:pt x="30625" y="270619"/>
                </a:moveTo>
                <a:lnTo>
                  <a:pt x="94718" y="270619"/>
                </a:lnTo>
                <a:cubicBezTo>
                  <a:pt x="111562" y="270619"/>
                  <a:pt x="125343" y="284271"/>
                  <a:pt x="125343" y="301200"/>
                </a:cubicBezTo>
                <a:cubicBezTo>
                  <a:pt x="125343" y="394036"/>
                  <a:pt x="201030" y="469616"/>
                  <a:pt x="293999" y="469616"/>
                </a:cubicBezTo>
                <a:cubicBezTo>
                  <a:pt x="386967" y="469616"/>
                  <a:pt x="462654" y="394036"/>
                  <a:pt x="462654" y="301200"/>
                </a:cubicBezTo>
                <a:cubicBezTo>
                  <a:pt x="462654" y="284271"/>
                  <a:pt x="476326" y="270619"/>
                  <a:pt x="493279" y="270619"/>
                </a:cubicBezTo>
                <a:lnTo>
                  <a:pt x="552669" y="270619"/>
                </a:lnTo>
                <a:cubicBezTo>
                  <a:pt x="569622" y="270619"/>
                  <a:pt x="583294" y="284271"/>
                  <a:pt x="583294" y="301200"/>
                </a:cubicBezTo>
                <a:cubicBezTo>
                  <a:pt x="583294" y="318129"/>
                  <a:pt x="569622" y="331782"/>
                  <a:pt x="552669" y="331782"/>
                </a:cubicBezTo>
                <a:lnTo>
                  <a:pt x="521935" y="331782"/>
                </a:lnTo>
                <a:cubicBezTo>
                  <a:pt x="516576" y="371319"/>
                  <a:pt x="501263" y="407579"/>
                  <a:pt x="478513" y="438052"/>
                </a:cubicBezTo>
                <a:lnTo>
                  <a:pt x="504982" y="464592"/>
                </a:lnTo>
                <a:cubicBezTo>
                  <a:pt x="516904" y="476497"/>
                  <a:pt x="516904" y="495937"/>
                  <a:pt x="504982" y="507842"/>
                </a:cubicBezTo>
                <a:cubicBezTo>
                  <a:pt x="498966" y="513849"/>
                  <a:pt x="491091" y="516798"/>
                  <a:pt x="483326" y="516798"/>
                </a:cubicBezTo>
                <a:cubicBezTo>
                  <a:pt x="475451" y="516798"/>
                  <a:pt x="467576" y="513849"/>
                  <a:pt x="461670" y="507842"/>
                </a:cubicBezTo>
                <a:lnTo>
                  <a:pt x="435638" y="481957"/>
                </a:lnTo>
                <a:cubicBezTo>
                  <a:pt x="403592" y="507078"/>
                  <a:pt x="364764" y="523897"/>
                  <a:pt x="322327" y="529140"/>
                </a:cubicBezTo>
                <a:lnTo>
                  <a:pt x="322327" y="575012"/>
                </a:lnTo>
                <a:cubicBezTo>
                  <a:pt x="322327" y="591832"/>
                  <a:pt x="308545" y="605593"/>
                  <a:pt x="291592" y="605593"/>
                </a:cubicBezTo>
                <a:cubicBezTo>
                  <a:pt x="274749" y="605593"/>
                  <a:pt x="260967" y="591832"/>
                  <a:pt x="260967" y="575012"/>
                </a:cubicBezTo>
                <a:lnTo>
                  <a:pt x="260967" y="528485"/>
                </a:lnTo>
                <a:cubicBezTo>
                  <a:pt x="219186" y="522478"/>
                  <a:pt x="181015" y="505221"/>
                  <a:pt x="149624" y="479882"/>
                </a:cubicBezTo>
                <a:lnTo>
                  <a:pt x="121624" y="507842"/>
                </a:lnTo>
                <a:cubicBezTo>
                  <a:pt x="115718" y="513849"/>
                  <a:pt x="107843" y="516798"/>
                  <a:pt x="99968" y="516798"/>
                </a:cubicBezTo>
                <a:cubicBezTo>
                  <a:pt x="92093" y="516798"/>
                  <a:pt x="84328" y="513849"/>
                  <a:pt x="78312" y="507842"/>
                </a:cubicBezTo>
                <a:cubicBezTo>
                  <a:pt x="66281" y="495937"/>
                  <a:pt x="66281" y="476497"/>
                  <a:pt x="78312" y="464592"/>
                </a:cubicBezTo>
                <a:lnTo>
                  <a:pt x="107515" y="435430"/>
                </a:lnTo>
                <a:cubicBezTo>
                  <a:pt x="85859" y="405504"/>
                  <a:pt x="71203" y="370117"/>
                  <a:pt x="66062" y="331782"/>
                </a:cubicBezTo>
                <a:lnTo>
                  <a:pt x="30625" y="331782"/>
                </a:lnTo>
                <a:cubicBezTo>
                  <a:pt x="13672" y="331782"/>
                  <a:pt x="0" y="318129"/>
                  <a:pt x="0" y="301200"/>
                </a:cubicBezTo>
                <a:cubicBezTo>
                  <a:pt x="0" y="284271"/>
                  <a:pt x="13672" y="270619"/>
                  <a:pt x="30625" y="270619"/>
                </a:cubicBezTo>
                <a:close/>
                <a:moveTo>
                  <a:pt x="260655" y="122871"/>
                </a:moveTo>
                <a:cubicBezTo>
                  <a:pt x="242390" y="122871"/>
                  <a:pt x="224671" y="130298"/>
                  <a:pt x="215703" y="134776"/>
                </a:cubicBezTo>
                <a:cubicBezTo>
                  <a:pt x="213515" y="135868"/>
                  <a:pt x="212093" y="138162"/>
                  <a:pt x="212093" y="140565"/>
                </a:cubicBezTo>
                <a:lnTo>
                  <a:pt x="212093" y="152142"/>
                </a:lnTo>
                <a:lnTo>
                  <a:pt x="209468" y="152142"/>
                </a:lnTo>
                <a:cubicBezTo>
                  <a:pt x="205859" y="152142"/>
                  <a:pt x="203015" y="154982"/>
                  <a:pt x="203015" y="158586"/>
                </a:cubicBezTo>
                <a:lnTo>
                  <a:pt x="203015" y="169289"/>
                </a:lnTo>
                <a:cubicBezTo>
                  <a:pt x="203015" y="171474"/>
                  <a:pt x="204109" y="173440"/>
                  <a:pt x="205969" y="174641"/>
                </a:cubicBezTo>
                <a:lnTo>
                  <a:pt x="212203" y="178791"/>
                </a:lnTo>
                <a:lnTo>
                  <a:pt x="212640" y="181413"/>
                </a:lnTo>
                <a:cubicBezTo>
                  <a:pt x="214609" y="196922"/>
                  <a:pt x="223359" y="216909"/>
                  <a:pt x="235828" y="235039"/>
                </a:cubicBezTo>
                <a:cubicBezTo>
                  <a:pt x="251687" y="257975"/>
                  <a:pt x="266562" y="268242"/>
                  <a:pt x="274218" y="268242"/>
                </a:cubicBezTo>
                <a:lnTo>
                  <a:pt x="309108" y="268242"/>
                </a:lnTo>
                <a:cubicBezTo>
                  <a:pt x="316764" y="268242"/>
                  <a:pt x="331639" y="257975"/>
                  <a:pt x="347498" y="235039"/>
                </a:cubicBezTo>
                <a:cubicBezTo>
                  <a:pt x="359967" y="216909"/>
                  <a:pt x="368717" y="196922"/>
                  <a:pt x="370685" y="181413"/>
                </a:cubicBezTo>
                <a:lnTo>
                  <a:pt x="371123" y="178791"/>
                </a:lnTo>
                <a:lnTo>
                  <a:pt x="377357" y="174641"/>
                </a:lnTo>
                <a:cubicBezTo>
                  <a:pt x="379217" y="173440"/>
                  <a:pt x="380310" y="171474"/>
                  <a:pt x="380310" y="169289"/>
                </a:cubicBezTo>
                <a:lnTo>
                  <a:pt x="380310" y="158586"/>
                </a:lnTo>
                <a:cubicBezTo>
                  <a:pt x="380310" y="154982"/>
                  <a:pt x="377357" y="152142"/>
                  <a:pt x="373857" y="152142"/>
                </a:cubicBezTo>
                <a:lnTo>
                  <a:pt x="370248" y="152142"/>
                </a:lnTo>
                <a:cubicBezTo>
                  <a:pt x="369810" y="151268"/>
                  <a:pt x="369045" y="150504"/>
                  <a:pt x="368279" y="149958"/>
                </a:cubicBezTo>
                <a:cubicBezTo>
                  <a:pt x="366420" y="148756"/>
                  <a:pt x="364014" y="148538"/>
                  <a:pt x="362045" y="149521"/>
                </a:cubicBezTo>
                <a:cubicBezTo>
                  <a:pt x="353404" y="153343"/>
                  <a:pt x="344764" y="155309"/>
                  <a:pt x="336451" y="155309"/>
                </a:cubicBezTo>
                <a:cubicBezTo>
                  <a:pt x="321686" y="155309"/>
                  <a:pt x="308342" y="149302"/>
                  <a:pt x="296749" y="137288"/>
                </a:cubicBezTo>
                <a:cubicBezTo>
                  <a:pt x="287452" y="127786"/>
                  <a:pt x="275311" y="122871"/>
                  <a:pt x="260655" y="122871"/>
                </a:cubicBezTo>
                <a:close/>
                <a:moveTo>
                  <a:pt x="275311" y="0"/>
                </a:moveTo>
                <a:lnTo>
                  <a:pt x="308014" y="0"/>
                </a:lnTo>
                <a:cubicBezTo>
                  <a:pt x="363795" y="0"/>
                  <a:pt x="409185" y="45326"/>
                  <a:pt x="409185" y="101027"/>
                </a:cubicBezTo>
                <a:lnTo>
                  <a:pt x="409185" y="132701"/>
                </a:lnTo>
                <a:cubicBezTo>
                  <a:pt x="412904" y="137944"/>
                  <a:pt x="414982" y="144278"/>
                  <a:pt x="414982" y="150722"/>
                </a:cubicBezTo>
                <a:lnTo>
                  <a:pt x="414982" y="173331"/>
                </a:lnTo>
                <a:cubicBezTo>
                  <a:pt x="414982" y="182505"/>
                  <a:pt x="410826" y="191352"/>
                  <a:pt x="403826" y="197140"/>
                </a:cubicBezTo>
                <a:cubicBezTo>
                  <a:pt x="402076" y="202820"/>
                  <a:pt x="399888" y="208608"/>
                  <a:pt x="397263" y="214288"/>
                </a:cubicBezTo>
                <a:cubicBezTo>
                  <a:pt x="392013" y="227940"/>
                  <a:pt x="384576" y="242029"/>
                  <a:pt x="375498" y="255136"/>
                </a:cubicBezTo>
                <a:cubicBezTo>
                  <a:pt x="371670" y="260706"/>
                  <a:pt x="366639" y="267368"/>
                  <a:pt x="360732" y="273922"/>
                </a:cubicBezTo>
                <a:cubicBezTo>
                  <a:pt x="366092" y="277853"/>
                  <a:pt x="370029" y="282331"/>
                  <a:pt x="371670" y="287574"/>
                </a:cubicBezTo>
                <a:lnTo>
                  <a:pt x="432919" y="306141"/>
                </a:lnTo>
                <a:cubicBezTo>
                  <a:pt x="426685" y="377243"/>
                  <a:pt x="366748" y="433272"/>
                  <a:pt x="294014" y="433272"/>
                </a:cubicBezTo>
                <a:cubicBezTo>
                  <a:pt x="220734" y="433272"/>
                  <a:pt x="160469" y="376478"/>
                  <a:pt x="154891" y="304721"/>
                </a:cubicBezTo>
                <a:lnTo>
                  <a:pt x="211656" y="287574"/>
                </a:lnTo>
                <a:cubicBezTo>
                  <a:pt x="213297" y="282331"/>
                  <a:pt x="217234" y="277853"/>
                  <a:pt x="222593" y="273922"/>
                </a:cubicBezTo>
                <a:cubicBezTo>
                  <a:pt x="216687" y="267368"/>
                  <a:pt x="211656" y="260706"/>
                  <a:pt x="207828" y="255136"/>
                </a:cubicBezTo>
                <a:cubicBezTo>
                  <a:pt x="198750" y="242029"/>
                  <a:pt x="191312" y="227940"/>
                  <a:pt x="186063" y="214288"/>
                </a:cubicBezTo>
                <a:cubicBezTo>
                  <a:pt x="183438" y="208608"/>
                  <a:pt x="181250" y="202820"/>
                  <a:pt x="179500" y="197140"/>
                </a:cubicBezTo>
                <a:cubicBezTo>
                  <a:pt x="172500" y="191242"/>
                  <a:pt x="168344" y="182505"/>
                  <a:pt x="168344" y="173331"/>
                </a:cubicBezTo>
                <a:lnTo>
                  <a:pt x="168344" y="150722"/>
                </a:lnTo>
                <a:cubicBezTo>
                  <a:pt x="168344" y="144278"/>
                  <a:pt x="170422" y="137944"/>
                  <a:pt x="174141" y="132701"/>
                </a:cubicBezTo>
                <a:lnTo>
                  <a:pt x="174141" y="101027"/>
                </a:lnTo>
                <a:cubicBezTo>
                  <a:pt x="174141" y="45326"/>
                  <a:pt x="219531" y="0"/>
                  <a:pt x="275311" y="0"/>
                </a:cubicBezTo>
                <a:close/>
              </a:path>
            </a:pathLst>
          </a:custGeom>
          <a:solidFill>
            <a:srgbClr val="FFA52A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6" name="îṧļíde">
            <a:extLst>
              <a:ext uri="{FF2B5EF4-FFF2-40B4-BE49-F238E27FC236}">
                <a16:creationId xmlns:a16="http://schemas.microsoft.com/office/drawing/2014/main" id="{C0612A16-C6DB-403D-B0DF-AF31DDB8843D}"/>
              </a:ext>
            </a:extLst>
          </p:cNvPr>
          <p:cNvSpPr/>
          <p:nvPr/>
        </p:nvSpPr>
        <p:spPr>
          <a:xfrm>
            <a:off x="6275417" y="2365776"/>
            <a:ext cx="2196594" cy="517861"/>
          </a:xfrm>
          <a:prstGeom prst="roundRect">
            <a:avLst/>
          </a:prstGeom>
          <a:solidFill>
            <a:srgbClr val="FFA52A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2000" b="1" i="1" u="sng" dirty="0">
                <a:cs typeface="+mn-ea"/>
                <a:sym typeface="+mn-lt"/>
              </a:rPr>
              <a:t>￥</a:t>
            </a:r>
            <a:r>
              <a:rPr lang="en-US" altLang="zh-CN" sz="2000" b="1" i="1" u="sng" dirty="0">
                <a:cs typeface="+mn-ea"/>
                <a:sym typeface="+mn-lt"/>
              </a:rPr>
              <a:t>1901</a:t>
            </a:r>
          </a:p>
        </p:txBody>
      </p:sp>
      <p:grpSp>
        <p:nvGrpSpPr>
          <p:cNvPr id="27" name="ïṥ1ïďé">
            <a:extLst>
              <a:ext uri="{FF2B5EF4-FFF2-40B4-BE49-F238E27FC236}">
                <a16:creationId xmlns:a16="http://schemas.microsoft.com/office/drawing/2014/main" id="{D7B5D874-F756-42B7-B0E4-AAF9AC810D1F}"/>
              </a:ext>
            </a:extLst>
          </p:cNvPr>
          <p:cNvGrpSpPr/>
          <p:nvPr/>
        </p:nvGrpSpPr>
        <p:grpSpPr>
          <a:xfrm>
            <a:off x="6419660" y="3717032"/>
            <a:ext cx="1868480" cy="1776479"/>
            <a:chOff x="4805251" y="3155836"/>
            <a:chExt cx="2581498" cy="2454389"/>
          </a:xfrm>
        </p:grpSpPr>
        <p:sp>
          <p:nvSpPr>
            <p:cNvPr id="28" name="iṧ1ïdê">
              <a:extLst>
                <a:ext uri="{FF2B5EF4-FFF2-40B4-BE49-F238E27FC236}">
                  <a16:creationId xmlns:a16="http://schemas.microsoft.com/office/drawing/2014/main" id="{BAF77048-6151-4B25-B98F-2C92E82F4B6F}"/>
                </a:ext>
              </a:extLst>
            </p:cNvPr>
            <p:cNvSpPr txBox="1"/>
            <p:nvPr/>
          </p:nvSpPr>
          <p:spPr bwMode="auto">
            <a:xfrm>
              <a:off x="4805251" y="3155836"/>
              <a:ext cx="2581498" cy="42144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i="1" dirty="0">
                  <a:cs typeface="+mn-ea"/>
                  <a:sym typeface="+mn-lt"/>
                </a:rPr>
                <a:t>Text here</a:t>
              </a:r>
            </a:p>
          </p:txBody>
        </p:sp>
        <p:sp>
          <p:nvSpPr>
            <p:cNvPr id="29" name="i$liḑê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4805251" y="3691433"/>
              <a:ext cx="2581498" cy="95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Copy paste fonts.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……</a:t>
              </a:r>
            </a:p>
          </p:txBody>
        </p:sp>
        <p:sp>
          <p:nvSpPr>
            <p:cNvPr id="30" name="íşḷiḓê">
              <a:extLst>
                <a:ext uri="{FF2B5EF4-FFF2-40B4-BE49-F238E27FC236}">
                  <a16:creationId xmlns:a16="http://schemas.microsoft.com/office/drawing/2014/main" id="{23C7B27E-BA81-45BD-9D1A-90796134D0AB}"/>
                </a:ext>
              </a:extLst>
            </p:cNvPr>
            <p:cNvSpPr/>
            <p:nvPr/>
          </p:nvSpPr>
          <p:spPr bwMode="auto">
            <a:xfrm>
              <a:off x="4805251" y="4650829"/>
              <a:ext cx="2581498" cy="959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endParaRPr lang="en-US" altLang="zh-CN" sz="1100" dirty="0">
                <a:cs typeface="+mn-ea"/>
                <a:sym typeface="+mn-lt"/>
              </a:endParaRPr>
            </a:p>
          </p:txBody>
        </p:sp>
      </p:grpSp>
      <p:sp>
        <p:nvSpPr>
          <p:cNvPr id="12" name="işḻîďé">
            <a:extLst>
              <a:ext uri="{FF2B5EF4-FFF2-40B4-BE49-F238E27FC236}">
                <a16:creationId xmlns:a16="http://schemas.microsoft.com/office/drawing/2014/main" id="{42F87EC6-2019-4A40-A321-585E6830B068}"/>
              </a:ext>
            </a:extLst>
          </p:cNvPr>
          <p:cNvSpPr/>
          <p:nvPr/>
        </p:nvSpPr>
        <p:spPr>
          <a:xfrm>
            <a:off x="4335070" y="2567903"/>
            <a:ext cx="1885479" cy="2449930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îṩḻïdé">
            <a:extLst>
              <a:ext uri="{FF2B5EF4-FFF2-40B4-BE49-F238E27FC236}">
                <a16:creationId xmlns:a16="http://schemas.microsoft.com/office/drawing/2014/main" id="{8E6C15DB-A1C0-4D93-90E1-9FB6F7A3AAE0}"/>
              </a:ext>
            </a:extLst>
          </p:cNvPr>
          <p:cNvSpPr/>
          <p:nvPr/>
        </p:nvSpPr>
        <p:spPr>
          <a:xfrm>
            <a:off x="4335070" y="2567903"/>
            <a:ext cx="1885479" cy="444513"/>
          </a:xfrm>
          <a:prstGeom prst="roundRect">
            <a:avLst/>
          </a:prstGeom>
          <a:solidFill>
            <a:srgbClr val="27BD8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i="1" u="sng" dirty="0">
                <a:cs typeface="+mn-ea"/>
                <a:sym typeface="+mn-lt"/>
              </a:rPr>
              <a:t>￥</a:t>
            </a:r>
            <a:r>
              <a:rPr lang="en-US" altLang="zh-CN" b="1" i="1" u="sng" dirty="0">
                <a:cs typeface="+mn-ea"/>
                <a:sym typeface="+mn-lt"/>
              </a:rPr>
              <a:t>890</a:t>
            </a:r>
          </a:p>
        </p:txBody>
      </p:sp>
      <p:sp>
        <p:nvSpPr>
          <p:cNvPr id="14" name="îṩľíḋé">
            <a:extLst>
              <a:ext uri="{FF2B5EF4-FFF2-40B4-BE49-F238E27FC236}">
                <a16:creationId xmlns:a16="http://schemas.microsoft.com/office/drawing/2014/main" id="{B915359C-7833-4EF6-937B-9BC50092CEA3}"/>
              </a:ext>
            </a:extLst>
          </p:cNvPr>
          <p:cNvSpPr/>
          <p:nvPr/>
        </p:nvSpPr>
        <p:spPr>
          <a:xfrm>
            <a:off x="5110064" y="3281999"/>
            <a:ext cx="335492" cy="272740"/>
          </a:xfrm>
          <a:custGeom>
            <a:avLst/>
            <a:gdLst>
              <a:gd name="connsiteX0" fmla="*/ 390482 w 564166"/>
              <a:gd name="connsiteY0" fmla="*/ 307997 h 458643"/>
              <a:gd name="connsiteX1" fmla="*/ 403395 w 564166"/>
              <a:gd name="connsiteY1" fmla="*/ 307997 h 458643"/>
              <a:gd name="connsiteX2" fmla="*/ 439265 w 564166"/>
              <a:gd name="connsiteY2" fmla="*/ 353908 h 458643"/>
              <a:gd name="connsiteX3" fmla="*/ 434961 w 564166"/>
              <a:gd name="connsiteY3" fmla="*/ 361082 h 458643"/>
              <a:gd name="connsiteX4" fmla="*/ 419178 w 564166"/>
              <a:gd name="connsiteY4" fmla="*/ 361082 h 458643"/>
              <a:gd name="connsiteX5" fmla="*/ 492353 w 564166"/>
              <a:gd name="connsiteY5" fmla="*/ 419905 h 458643"/>
              <a:gd name="connsiteX6" fmla="*/ 512440 w 564166"/>
              <a:gd name="connsiteY6" fmla="*/ 438557 h 458643"/>
              <a:gd name="connsiteX7" fmla="*/ 492353 w 564166"/>
              <a:gd name="connsiteY7" fmla="*/ 458643 h 458643"/>
              <a:gd name="connsiteX8" fmla="*/ 379004 w 564166"/>
              <a:gd name="connsiteY8" fmla="*/ 361082 h 458643"/>
              <a:gd name="connsiteX9" fmla="*/ 358916 w 564166"/>
              <a:gd name="connsiteY9" fmla="*/ 361082 h 458643"/>
              <a:gd name="connsiteX10" fmla="*/ 354612 w 564166"/>
              <a:gd name="connsiteY10" fmla="*/ 353908 h 458643"/>
              <a:gd name="connsiteX11" fmla="*/ 277051 w 564166"/>
              <a:gd name="connsiteY11" fmla="*/ 307997 h 458643"/>
              <a:gd name="connsiteX12" fmla="*/ 288553 w 564166"/>
              <a:gd name="connsiteY12" fmla="*/ 307997 h 458643"/>
              <a:gd name="connsiteX13" fmla="*/ 324497 w 564166"/>
              <a:gd name="connsiteY13" fmla="*/ 353908 h 458643"/>
              <a:gd name="connsiteX14" fmla="*/ 320183 w 564166"/>
              <a:gd name="connsiteY14" fmla="*/ 361082 h 458643"/>
              <a:gd name="connsiteX15" fmla="*/ 301493 w 564166"/>
              <a:gd name="connsiteY15" fmla="*/ 361082 h 458643"/>
              <a:gd name="connsiteX16" fmla="*/ 301493 w 564166"/>
              <a:gd name="connsiteY16" fmla="*/ 438557 h 458643"/>
              <a:gd name="connsiteX17" fmla="*/ 282802 w 564166"/>
              <a:gd name="connsiteY17" fmla="*/ 458643 h 458643"/>
              <a:gd name="connsiteX18" fmla="*/ 262673 w 564166"/>
              <a:gd name="connsiteY18" fmla="*/ 438557 h 458643"/>
              <a:gd name="connsiteX19" fmla="*/ 262673 w 564166"/>
              <a:gd name="connsiteY19" fmla="*/ 361082 h 458643"/>
              <a:gd name="connsiteX20" fmla="*/ 243982 w 564166"/>
              <a:gd name="connsiteY20" fmla="*/ 361082 h 458643"/>
              <a:gd name="connsiteX21" fmla="*/ 239669 w 564166"/>
              <a:gd name="connsiteY21" fmla="*/ 353908 h 458643"/>
              <a:gd name="connsiteX22" fmla="*/ 162189 w 564166"/>
              <a:gd name="connsiteY22" fmla="*/ 307997 h 458643"/>
              <a:gd name="connsiteX23" fmla="*/ 173671 w 564166"/>
              <a:gd name="connsiteY23" fmla="*/ 307997 h 458643"/>
              <a:gd name="connsiteX24" fmla="*/ 209554 w 564166"/>
              <a:gd name="connsiteY24" fmla="*/ 353908 h 458643"/>
              <a:gd name="connsiteX25" fmla="*/ 205248 w 564166"/>
              <a:gd name="connsiteY25" fmla="*/ 361082 h 458643"/>
              <a:gd name="connsiteX26" fmla="*/ 185154 w 564166"/>
              <a:gd name="connsiteY26" fmla="*/ 361082 h 458643"/>
              <a:gd name="connsiteX27" fmla="*/ 71765 w 564166"/>
              <a:gd name="connsiteY27" fmla="*/ 458643 h 458643"/>
              <a:gd name="connsiteX28" fmla="*/ 53106 w 564166"/>
              <a:gd name="connsiteY28" fmla="*/ 438557 h 458643"/>
              <a:gd name="connsiteX29" fmla="*/ 71765 w 564166"/>
              <a:gd name="connsiteY29" fmla="*/ 419905 h 458643"/>
              <a:gd name="connsiteX30" fmla="*/ 146401 w 564166"/>
              <a:gd name="connsiteY30" fmla="*/ 361082 h 458643"/>
              <a:gd name="connsiteX31" fmla="*/ 129177 w 564166"/>
              <a:gd name="connsiteY31" fmla="*/ 361082 h 458643"/>
              <a:gd name="connsiteX32" fmla="*/ 124871 w 564166"/>
              <a:gd name="connsiteY32" fmla="*/ 353908 h 458643"/>
              <a:gd name="connsiteX33" fmla="*/ 340222 w 564166"/>
              <a:gd name="connsiteY33" fmla="*/ 0 h 458643"/>
              <a:gd name="connsiteX34" fmla="*/ 453630 w 564166"/>
              <a:gd name="connsiteY34" fmla="*/ 118973 h 458643"/>
              <a:gd name="connsiteX35" fmla="*/ 525407 w 564166"/>
              <a:gd name="connsiteY35" fmla="*/ 179176 h 458643"/>
              <a:gd name="connsiteX36" fmla="*/ 564166 w 564166"/>
              <a:gd name="connsiteY36" fmla="*/ 232212 h 458643"/>
              <a:gd name="connsiteX37" fmla="*/ 518229 w 564166"/>
              <a:gd name="connsiteY37" fmla="*/ 286681 h 458643"/>
              <a:gd name="connsiteX38" fmla="*/ 45937 w 564166"/>
              <a:gd name="connsiteY38" fmla="*/ 286681 h 458643"/>
              <a:gd name="connsiteX39" fmla="*/ 0 w 564166"/>
              <a:gd name="connsiteY39" fmla="*/ 232212 h 458643"/>
              <a:gd name="connsiteX40" fmla="*/ 45937 w 564166"/>
              <a:gd name="connsiteY40" fmla="*/ 179176 h 458643"/>
              <a:gd name="connsiteX41" fmla="*/ 111972 w 564166"/>
              <a:gd name="connsiteY41" fmla="*/ 103205 h 458643"/>
              <a:gd name="connsiteX42" fmla="*/ 134941 w 564166"/>
              <a:gd name="connsiteY42" fmla="*/ 107505 h 458643"/>
              <a:gd name="connsiteX43" fmla="*/ 209589 w 564166"/>
              <a:gd name="connsiteY43" fmla="*/ 22934 h 458643"/>
              <a:gd name="connsiteX44" fmla="*/ 256961 w 564166"/>
              <a:gd name="connsiteY44" fmla="*/ 43002 h 458643"/>
              <a:gd name="connsiteX45" fmla="*/ 340222 w 564166"/>
              <a:gd name="connsiteY45" fmla="*/ 0 h 458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564166" h="458643">
                <a:moveTo>
                  <a:pt x="390482" y="307997"/>
                </a:moveTo>
                <a:cubicBezTo>
                  <a:pt x="394786" y="303693"/>
                  <a:pt x="399091" y="303693"/>
                  <a:pt x="403395" y="307997"/>
                </a:cubicBezTo>
                <a:lnTo>
                  <a:pt x="439265" y="353908"/>
                </a:lnTo>
                <a:cubicBezTo>
                  <a:pt x="442135" y="358212"/>
                  <a:pt x="440700" y="361082"/>
                  <a:pt x="434961" y="361082"/>
                </a:cubicBezTo>
                <a:lnTo>
                  <a:pt x="419178" y="361082"/>
                </a:lnTo>
                <a:cubicBezTo>
                  <a:pt x="426352" y="394081"/>
                  <a:pt x="456483" y="419905"/>
                  <a:pt x="492353" y="419905"/>
                </a:cubicBezTo>
                <a:cubicBezTo>
                  <a:pt x="503831" y="419905"/>
                  <a:pt x="512440" y="428514"/>
                  <a:pt x="512440" y="438557"/>
                </a:cubicBezTo>
                <a:cubicBezTo>
                  <a:pt x="512440" y="450035"/>
                  <a:pt x="503831" y="458643"/>
                  <a:pt x="492353" y="458643"/>
                </a:cubicBezTo>
                <a:cubicBezTo>
                  <a:pt x="434961" y="458643"/>
                  <a:pt x="387612" y="415601"/>
                  <a:pt x="379004" y="361082"/>
                </a:cubicBezTo>
                <a:lnTo>
                  <a:pt x="358916" y="361082"/>
                </a:lnTo>
                <a:cubicBezTo>
                  <a:pt x="353177" y="361082"/>
                  <a:pt x="351742" y="358212"/>
                  <a:pt x="354612" y="353908"/>
                </a:cubicBezTo>
                <a:close/>
                <a:moveTo>
                  <a:pt x="277051" y="307997"/>
                </a:moveTo>
                <a:cubicBezTo>
                  <a:pt x="279926" y="303693"/>
                  <a:pt x="285677" y="303693"/>
                  <a:pt x="288553" y="307997"/>
                </a:cubicBezTo>
                <a:lnTo>
                  <a:pt x="324497" y="353908"/>
                </a:lnTo>
                <a:cubicBezTo>
                  <a:pt x="327372" y="358212"/>
                  <a:pt x="325934" y="361082"/>
                  <a:pt x="320183" y="361082"/>
                </a:cubicBezTo>
                <a:lnTo>
                  <a:pt x="301493" y="361082"/>
                </a:lnTo>
                <a:lnTo>
                  <a:pt x="301493" y="438557"/>
                </a:lnTo>
                <a:cubicBezTo>
                  <a:pt x="301493" y="450035"/>
                  <a:pt x="292866" y="458643"/>
                  <a:pt x="282802" y="458643"/>
                </a:cubicBezTo>
                <a:cubicBezTo>
                  <a:pt x="271300" y="458643"/>
                  <a:pt x="262673" y="450035"/>
                  <a:pt x="262673" y="438557"/>
                </a:cubicBezTo>
                <a:lnTo>
                  <a:pt x="262673" y="361082"/>
                </a:lnTo>
                <a:lnTo>
                  <a:pt x="243982" y="361082"/>
                </a:lnTo>
                <a:cubicBezTo>
                  <a:pt x="238231" y="361082"/>
                  <a:pt x="236793" y="358212"/>
                  <a:pt x="239669" y="353908"/>
                </a:cubicBezTo>
                <a:close/>
                <a:moveTo>
                  <a:pt x="162189" y="307997"/>
                </a:moveTo>
                <a:cubicBezTo>
                  <a:pt x="165059" y="303693"/>
                  <a:pt x="169365" y="303693"/>
                  <a:pt x="173671" y="307997"/>
                </a:cubicBezTo>
                <a:lnTo>
                  <a:pt x="209554" y="353908"/>
                </a:lnTo>
                <a:cubicBezTo>
                  <a:pt x="212424" y="358212"/>
                  <a:pt x="210989" y="361082"/>
                  <a:pt x="205248" y="361082"/>
                </a:cubicBezTo>
                <a:lnTo>
                  <a:pt x="185154" y="361082"/>
                </a:lnTo>
                <a:cubicBezTo>
                  <a:pt x="176542" y="415601"/>
                  <a:pt x="129177" y="458643"/>
                  <a:pt x="71765" y="458643"/>
                </a:cubicBezTo>
                <a:cubicBezTo>
                  <a:pt x="61718" y="458643"/>
                  <a:pt x="53106" y="450035"/>
                  <a:pt x="53106" y="438557"/>
                </a:cubicBezTo>
                <a:cubicBezTo>
                  <a:pt x="53106" y="428514"/>
                  <a:pt x="61718" y="419905"/>
                  <a:pt x="71765" y="419905"/>
                </a:cubicBezTo>
                <a:cubicBezTo>
                  <a:pt x="107648" y="419905"/>
                  <a:pt x="137789" y="394081"/>
                  <a:pt x="146401" y="361082"/>
                </a:cubicBezTo>
                <a:lnTo>
                  <a:pt x="129177" y="361082"/>
                </a:lnTo>
                <a:cubicBezTo>
                  <a:pt x="123436" y="361082"/>
                  <a:pt x="122001" y="358212"/>
                  <a:pt x="124871" y="353908"/>
                </a:cubicBezTo>
                <a:close/>
                <a:moveTo>
                  <a:pt x="340222" y="0"/>
                </a:moveTo>
                <a:cubicBezTo>
                  <a:pt x="399079" y="0"/>
                  <a:pt x="447888" y="51603"/>
                  <a:pt x="453630" y="118973"/>
                </a:cubicBezTo>
                <a:cubicBezTo>
                  <a:pt x="488083" y="118973"/>
                  <a:pt x="515358" y="144774"/>
                  <a:pt x="525407" y="179176"/>
                </a:cubicBezTo>
                <a:cubicBezTo>
                  <a:pt x="546940" y="183476"/>
                  <a:pt x="564166" y="204977"/>
                  <a:pt x="564166" y="232212"/>
                </a:cubicBezTo>
                <a:cubicBezTo>
                  <a:pt x="564166" y="262313"/>
                  <a:pt x="544069" y="286681"/>
                  <a:pt x="518229" y="286681"/>
                </a:cubicBezTo>
                <a:lnTo>
                  <a:pt x="45937" y="286681"/>
                </a:lnTo>
                <a:cubicBezTo>
                  <a:pt x="20097" y="286681"/>
                  <a:pt x="0" y="262313"/>
                  <a:pt x="0" y="232212"/>
                </a:cubicBezTo>
                <a:cubicBezTo>
                  <a:pt x="0" y="202110"/>
                  <a:pt x="20097" y="179176"/>
                  <a:pt x="45937" y="179176"/>
                </a:cubicBezTo>
                <a:cubicBezTo>
                  <a:pt x="45937" y="136173"/>
                  <a:pt x="76084" y="103205"/>
                  <a:pt x="111972" y="103205"/>
                </a:cubicBezTo>
                <a:cubicBezTo>
                  <a:pt x="119150" y="103205"/>
                  <a:pt x="127763" y="104639"/>
                  <a:pt x="134941" y="107505"/>
                </a:cubicBezTo>
                <a:cubicBezTo>
                  <a:pt x="134941" y="60203"/>
                  <a:pt x="169394" y="22934"/>
                  <a:pt x="209589" y="22934"/>
                </a:cubicBezTo>
                <a:cubicBezTo>
                  <a:pt x="228251" y="22934"/>
                  <a:pt x="244042" y="30102"/>
                  <a:pt x="256961" y="43002"/>
                </a:cubicBezTo>
                <a:cubicBezTo>
                  <a:pt x="278494" y="15767"/>
                  <a:pt x="307205" y="0"/>
                  <a:pt x="340222" y="0"/>
                </a:cubicBezTo>
                <a:close/>
              </a:path>
            </a:pathLst>
          </a:custGeom>
          <a:solidFill>
            <a:srgbClr val="27BD8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íṣļiḑê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4475891" y="3637470"/>
            <a:ext cx="1603838" cy="2618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3" name="iṣ1íḑê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4475891" y="3970226"/>
            <a:ext cx="1603838" cy="6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  <p:sp>
        <p:nvSpPr>
          <p:cNvPr id="16" name="íṥḻïḍe">
            <a:extLst>
              <a:ext uri="{FF2B5EF4-FFF2-40B4-BE49-F238E27FC236}">
                <a16:creationId xmlns:a16="http://schemas.microsoft.com/office/drawing/2014/main" id="{A96EE738-35B0-446C-8556-B527DD48E7A8}"/>
              </a:ext>
            </a:extLst>
          </p:cNvPr>
          <p:cNvSpPr/>
          <p:nvPr/>
        </p:nvSpPr>
        <p:spPr>
          <a:xfrm>
            <a:off x="8526879" y="2567903"/>
            <a:ext cx="1885479" cy="2449930"/>
          </a:xfrm>
          <a:prstGeom prst="roundRect">
            <a:avLst>
              <a:gd name="adj" fmla="val 3877"/>
            </a:avLst>
          </a:prstGeom>
          <a:solidFill>
            <a:schemeClr val="bg1"/>
          </a:solidFill>
          <a:ln w="3175">
            <a:noFill/>
            <a:prstDash val="solid"/>
            <a:round/>
            <a:headEnd/>
            <a:tailEnd/>
          </a:ln>
          <a:effectLst>
            <a:outerShdw blurRad="127000" sx="101000" sy="101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spcBef>
                <a:spcPct val="0"/>
              </a:spcBef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íṡḻídé">
            <a:extLst>
              <a:ext uri="{FF2B5EF4-FFF2-40B4-BE49-F238E27FC236}">
                <a16:creationId xmlns:a16="http://schemas.microsoft.com/office/drawing/2014/main" id="{90EEEC10-C12F-4DDE-B15C-D9228E3FF3F2}"/>
              </a:ext>
            </a:extLst>
          </p:cNvPr>
          <p:cNvSpPr/>
          <p:nvPr/>
        </p:nvSpPr>
        <p:spPr>
          <a:xfrm>
            <a:off x="8526879" y="2567903"/>
            <a:ext cx="1885479" cy="444513"/>
          </a:xfrm>
          <a:prstGeom prst="roundRect">
            <a:avLst/>
          </a:prstGeom>
          <a:solidFill>
            <a:srgbClr val="27BD8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b="1" i="1" u="sng" dirty="0">
                <a:cs typeface="+mn-ea"/>
                <a:sym typeface="+mn-lt"/>
              </a:rPr>
              <a:t>￥</a:t>
            </a:r>
            <a:r>
              <a:rPr lang="en-US" altLang="zh-CN" b="1" i="1" u="sng" dirty="0">
                <a:cs typeface="+mn-ea"/>
                <a:sym typeface="+mn-lt"/>
              </a:rPr>
              <a:t>789</a:t>
            </a:r>
          </a:p>
        </p:txBody>
      </p:sp>
      <p:sp>
        <p:nvSpPr>
          <p:cNvPr id="18" name="ïṡ1íḑe">
            <a:extLst>
              <a:ext uri="{FF2B5EF4-FFF2-40B4-BE49-F238E27FC236}">
                <a16:creationId xmlns:a16="http://schemas.microsoft.com/office/drawing/2014/main" id="{04C0D763-402B-4F25-B015-AD67FCE9A795}"/>
              </a:ext>
            </a:extLst>
          </p:cNvPr>
          <p:cNvSpPr/>
          <p:nvPr/>
        </p:nvSpPr>
        <p:spPr>
          <a:xfrm>
            <a:off x="9301873" y="3259424"/>
            <a:ext cx="335492" cy="295316"/>
          </a:xfrm>
          <a:custGeom>
            <a:avLst/>
            <a:gdLst>
              <a:gd name="connsiteX0" fmla="*/ 18335 w 604256"/>
              <a:gd name="connsiteY0" fmla="*/ 334272 h 531895"/>
              <a:gd name="connsiteX1" fmla="*/ 37988 w 604256"/>
              <a:gd name="connsiteY1" fmla="*/ 336249 h 531895"/>
              <a:gd name="connsiteX2" fmla="*/ 302130 w 604256"/>
              <a:gd name="connsiteY2" fmla="*/ 476833 h 531895"/>
              <a:gd name="connsiteX3" fmla="*/ 566126 w 604256"/>
              <a:gd name="connsiteY3" fmla="*/ 336249 h 531895"/>
              <a:gd name="connsiteX4" fmla="*/ 601178 w 604256"/>
              <a:gd name="connsiteY4" fmla="*/ 346793 h 531895"/>
              <a:gd name="connsiteX5" fmla="*/ 590619 w 604256"/>
              <a:gd name="connsiteY5" fmla="*/ 381793 h 531895"/>
              <a:gd name="connsiteX6" fmla="*/ 314303 w 604256"/>
              <a:gd name="connsiteY6" fmla="*/ 528820 h 531895"/>
              <a:gd name="connsiteX7" fmla="*/ 302130 w 604256"/>
              <a:gd name="connsiteY7" fmla="*/ 531895 h 531895"/>
              <a:gd name="connsiteX8" fmla="*/ 289957 w 604256"/>
              <a:gd name="connsiteY8" fmla="*/ 528820 h 531895"/>
              <a:gd name="connsiteX9" fmla="*/ 13641 w 604256"/>
              <a:gd name="connsiteY9" fmla="*/ 381793 h 531895"/>
              <a:gd name="connsiteX10" fmla="*/ 3082 w 604256"/>
              <a:gd name="connsiteY10" fmla="*/ 346793 h 531895"/>
              <a:gd name="connsiteX11" fmla="*/ 18335 w 604256"/>
              <a:gd name="connsiteY11" fmla="*/ 334272 h 531895"/>
              <a:gd name="connsiteX12" fmla="*/ 18335 w 604256"/>
              <a:gd name="connsiteY12" fmla="*/ 233364 h 531895"/>
              <a:gd name="connsiteX13" fmla="*/ 37988 w 604256"/>
              <a:gd name="connsiteY13" fmla="*/ 235341 h 531895"/>
              <a:gd name="connsiteX14" fmla="*/ 302130 w 604256"/>
              <a:gd name="connsiteY14" fmla="*/ 375925 h 531895"/>
              <a:gd name="connsiteX15" fmla="*/ 566126 w 604256"/>
              <a:gd name="connsiteY15" fmla="*/ 235341 h 531895"/>
              <a:gd name="connsiteX16" fmla="*/ 601178 w 604256"/>
              <a:gd name="connsiteY16" fmla="*/ 245885 h 531895"/>
              <a:gd name="connsiteX17" fmla="*/ 590619 w 604256"/>
              <a:gd name="connsiteY17" fmla="*/ 280885 h 531895"/>
              <a:gd name="connsiteX18" fmla="*/ 314303 w 604256"/>
              <a:gd name="connsiteY18" fmla="*/ 428058 h 531895"/>
              <a:gd name="connsiteX19" fmla="*/ 302130 w 604256"/>
              <a:gd name="connsiteY19" fmla="*/ 430987 h 531895"/>
              <a:gd name="connsiteX20" fmla="*/ 289957 w 604256"/>
              <a:gd name="connsiteY20" fmla="*/ 428058 h 531895"/>
              <a:gd name="connsiteX21" fmla="*/ 13641 w 604256"/>
              <a:gd name="connsiteY21" fmla="*/ 280885 h 531895"/>
              <a:gd name="connsiteX22" fmla="*/ 3082 w 604256"/>
              <a:gd name="connsiteY22" fmla="*/ 245885 h 531895"/>
              <a:gd name="connsiteX23" fmla="*/ 18335 w 604256"/>
              <a:gd name="connsiteY23" fmla="*/ 233364 h 531895"/>
              <a:gd name="connsiteX24" fmla="*/ 291571 w 604256"/>
              <a:gd name="connsiteY24" fmla="*/ 2196 h 531895"/>
              <a:gd name="connsiteX25" fmla="*/ 312689 w 604256"/>
              <a:gd name="connsiteY25" fmla="*/ 2196 h 531895"/>
              <a:gd name="connsiteX26" fmla="*/ 588846 w 604256"/>
              <a:gd name="connsiteY26" fmla="*/ 125214 h 531895"/>
              <a:gd name="connsiteX27" fmla="*/ 604245 w 604256"/>
              <a:gd name="connsiteY27" fmla="*/ 147914 h 531895"/>
              <a:gd name="connsiteX28" fmla="*/ 590605 w 604256"/>
              <a:gd name="connsiteY28" fmla="*/ 171639 h 531895"/>
              <a:gd name="connsiteX29" fmla="*/ 314303 w 604256"/>
              <a:gd name="connsiteY29" fmla="*/ 318676 h 531895"/>
              <a:gd name="connsiteX30" fmla="*/ 302130 w 604256"/>
              <a:gd name="connsiteY30" fmla="*/ 321751 h 531895"/>
              <a:gd name="connsiteX31" fmla="*/ 289957 w 604256"/>
              <a:gd name="connsiteY31" fmla="*/ 318676 h 531895"/>
              <a:gd name="connsiteX32" fmla="*/ 13654 w 604256"/>
              <a:gd name="connsiteY32" fmla="*/ 171639 h 531895"/>
              <a:gd name="connsiteX33" fmla="*/ 15 w 604256"/>
              <a:gd name="connsiteY33" fmla="*/ 147914 h 531895"/>
              <a:gd name="connsiteX34" fmla="*/ 15414 w 604256"/>
              <a:gd name="connsiteY34" fmla="*/ 125214 h 531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604256" h="531895">
                <a:moveTo>
                  <a:pt x="18335" y="334272"/>
                </a:moveTo>
                <a:cubicBezTo>
                  <a:pt x="24642" y="332369"/>
                  <a:pt x="31682" y="332881"/>
                  <a:pt x="37988" y="336249"/>
                </a:cubicBezTo>
                <a:lnTo>
                  <a:pt x="302130" y="476833"/>
                </a:lnTo>
                <a:lnTo>
                  <a:pt x="566126" y="336249"/>
                </a:lnTo>
                <a:cubicBezTo>
                  <a:pt x="578739" y="329513"/>
                  <a:pt x="594432" y="334199"/>
                  <a:pt x="601178" y="346793"/>
                </a:cubicBezTo>
                <a:cubicBezTo>
                  <a:pt x="607925" y="359387"/>
                  <a:pt x="603085" y="375056"/>
                  <a:pt x="590619" y="381793"/>
                </a:cubicBezTo>
                <a:lnTo>
                  <a:pt x="314303" y="528820"/>
                </a:lnTo>
                <a:cubicBezTo>
                  <a:pt x="310490" y="530870"/>
                  <a:pt x="306383" y="531895"/>
                  <a:pt x="302130" y="531895"/>
                </a:cubicBezTo>
                <a:cubicBezTo>
                  <a:pt x="297877" y="531895"/>
                  <a:pt x="293770" y="530870"/>
                  <a:pt x="289957" y="528820"/>
                </a:cubicBezTo>
                <a:lnTo>
                  <a:pt x="13641" y="381793"/>
                </a:lnTo>
                <a:cubicBezTo>
                  <a:pt x="1028" y="375056"/>
                  <a:pt x="-3665" y="359387"/>
                  <a:pt x="3082" y="346793"/>
                </a:cubicBezTo>
                <a:cubicBezTo>
                  <a:pt x="6455" y="340496"/>
                  <a:pt x="12028" y="336176"/>
                  <a:pt x="18335" y="334272"/>
                </a:cubicBezTo>
                <a:close/>
                <a:moveTo>
                  <a:pt x="18335" y="233364"/>
                </a:moveTo>
                <a:cubicBezTo>
                  <a:pt x="24642" y="231461"/>
                  <a:pt x="31682" y="231973"/>
                  <a:pt x="37988" y="235341"/>
                </a:cubicBezTo>
                <a:lnTo>
                  <a:pt x="302130" y="375925"/>
                </a:lnTo>
                <a:lnTo>
                  <a:pt x="566126" y="235341"/>
                </a:lnTo>
                <a:cubicBezTo>
                  <a:pt x="578739" y="228605"/>
                  <a:pt x="594432" y="233291"/>
                  <a:pt x="601178" y="245885"/>
                </a:cubicBezTo>
                <a:cubicBezTo>
                  <a:pt x="607925" y="258479"/>
                  <a:pt x="603085" y="274148"/>
                  <a:pt x="590619" y="280885"/>
                </a:cubicBezTo>
                <a:lnTo>
                  <a:pt x="314303" y="428058"/>
                </a:lnTo>
                <a:cubicBezTo>
                  <a:pt x="310490" y="430108"/>
                  <a:pt x="306383" y="430987"/>
                  <a:pt x="302130" y="430987"/>
                </a:cubicBezTo>
                <a:cubicBezTo>
                  <a:pt x="297877" y="430987"/>
                  <a:pt x="293770" y="430108"/>
                  <a:pt x="289957" y="428058"/>
                </a:cubicBezTo>
                <a:lnTo>
                  <a:pt x="13641" y="280885"/>
                </a:lnTo>
                <a:cubicBezTo>
                  <a:pt x="1028" y="274148"/>
                  <a:pt x="-3665" y="258479"/>
                  <a:pt x="3082" y="245885"/>
                </a:cubicBezTo>
                <a:cubicBezTo>
                  <a:pt x="6455" y="239588"/>
                  <a:pt x="12028" y="235268"/>
                  <a:pt x="18335" y="233364"/>
                </a:cubicBezTo>
                <a:close/>
                <a:moveTo>
                  <a:pt x="291571" y="2196"/>
                </a:moveTo>
                <a:cubicBezTo>
                  <a:pt x="298317" y="-733"/>
                  <a:pt x="305943" y="-733"/>
                  <a:pt x="312689" y="2196"/>
                </a:cubicBezTo>
                <a:lnTo>
                  <a:pt x="588846" y="125214"/>
                </a:lnTo>
                <a:cubicBezTo>
                  <a:pt x="597938" y="129315"/>
                  <a:pt x="603805" y="138102"/>
                  <a:pt x="604245" y="147914"/>
                </a:cubicBezTo>
                <a:cubicBezTo>
                  <a:pt x="604538" y="157726"/>
                  <a:pt x="599258" y="166953"/>
                  <a:pt x="590605" y="171639"/>
                </a:cubicBezTo>
                <a:lnTo>
                  <a:pt x="314303" y="318676"/>
                </a:lnTo>
                <a:cubicBezTo>
                  <a:pt x="310489" y="320726"/>
                  <a:pt x="306383" y="321751"/>
                  <a:pt x="302130" y="321751"/>
                </a:cubicBezTo>
                <a:cubicBezTo>
                  <a:pt x="297877" y="321751"/>
                  <a:pt x="293771" y="320726"/>
                  <a:pt x="289957" y="318676"/>
                </a:cubicBezTo>
                <a:lnTo>
                  <a:pt x="13654" y="171639"/>
                </a:lnTo>
                <a:cubicBezTo>
                  <a:pt x="5002" y="166953"/>
                  <a:pt x="-278" y="157726"/>
                  <a:pt x="15" y="147914"/>
                </a:cubicBezTo>
                <a:cubicBezTo>
                  <a:pt x="309" y="138102"/>
                  <a:pt x="6322" y="129315"/>
                  <a:pt x="15414" y="125214"/>
                </a:cubicBezTo>
                <a:close/>
              </a:path>
            </a:pathLst>
          </a:custGeom>
          <a:solidFill>
            <a:srgbClr val="27BD8D"/>
          </a:solidFill>
          <a:ln w="3175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 defTabSz="914354"/>
            <a:endParaRPr lang="zh-CN" altLang="en-US" sz="2000" b="1" i="1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íšļiḑe">
            <a:extLst>
              <a:ext uri="{FF2B5EF4-FFF2-40B4-BE49-F238E27FC236}">
                <a16:creationId xmlns:a16="http://schemas.microsoft.com/office/drawing/2014/main" id="{BAF77048-6151-4B25-B98F-2C92E82F4B6F}"/>
              </a:ext>
            </a:extLst>
          </p:cNvPr>
          <p:cNvSpPr txBox="1"/>
          <p:nvPr/>
        </p:nvSpPr>
        <p:spPr bwMode="auto">
          <a:xfrm>
            <a:off x="8667700" y="3637470"/>
            <a:ext cx="1603838" cy="261836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i="1" dirty="0">
                <a:cs typeface="+mn-ea"/>
                <a:sym typeface="+mn-lt"/>
              </a:rPr>
              <a:t>Text here</a:t>
            </a:r>
          </a:p>
        </p:txBody>
      </p:sp>
      <p:sp>
        <p:nvSpPr>
          <p:cNvPr id="21" name="iSlïḑè">
            <a:extLst>
              <a:ext uri="{FF2B5EF4-FFF2-40B4-BE49-F238E27FC236}">
                <a16:creationId xmlns:a16="http://schemas.microsoft.com/office/drawing/2014/main" id="{23C7B27E-BA81-45BD-9D1A-90796134D0AB}"/>
              </a:ext>
            </a:extLst>
          </p:cNvPr>
          <p:cNvSpPr/>
          <p:nvPr/>
        </p:nvSpPr>
        <p:spPr bwMode="auto">
          <a:xfrm>
            <a:off x="8667700" y="3970226"/>
            <a:ext cx="1603838" cy="64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text.</a:t>
            </a:r>
          </a:p>
          <a:p>
            <a:pPr algn="ct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22420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24" grpId="0" animBg="1"/>
      <p:bldP spid="25" grpId="0" animBg="1"/>
      <p:bldP spid="26" grpId="0" animBg="1"/>
      <p:bldP spid="12" grpId="0" animBg="1"/>
      <p:bldP spid="13" grpId="0" animBg="1"/>
      <p:bldP spid="14" grpId="0" animBg="1"/>
      <p:bldP spid="22" grpId="0"/>
      <p:bldP spid="23" grpId="0"/>
      <p:bldP spid="16" grpId="0" animBg="1"/>
      <p:bldP spid="17" grpId="0" animBg="1"/>
      <p:bldP spid="18" grpId="0" animBg="1"/>
      <p:bldP spid="20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735866" y="1152234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EB1F983-E8A4-4A34-A210-CB95EA3EB5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80493"/>
            <a:ext cx="5486411" cy="5486411"/>
          </a:xfrm>
          <a:prstGeom prst="rect">
            <a:avLst/>
          </a:prstGeom>
        </p:spPr>
      </p:pic>
      <p:grpSp>
        <p:nvGrpSpPr>
          <p:cNvPr id="13" name="îṥlíḋè">
            <a:extLst>
              <a:ext uri="{FF2B5EF4-FFF2-40B4-BE49-F238E27FC236}">
                <a16:creationId xmlns:a16="http://schemas.microsoft.com/office/drawing/2014/main" id="{BEE2FB72-A647-431E-B607-C87D2077D172}"/>
              </a:ext>
            </a:extLst>
          </p:cNvPr>
          <p:cNvGrpSpPr/>
          <p:nvPr/>
        </p:nvGrpSpPr>
        <p:grpSpPr>
          <a:xfrm>
            <a:off x="1380812" y="2444766"/>
            <a:ext cx="1909482" cy="2883834"/>
            <a:chOff x="1322295" y="2573151"/>
            <a:chExt cx="1909482" cy="2883834"/>
          </a:xfrm>
        </p:grpSpPr>
        <p:sp>
          <p:nvSpPr>
            <p:cNvPr id="35" name="iṣļïďe">
              <a:extLst>
                <a:ext uri="{FF2B5EF4-FFF2-40B4-BE49-F238E27FC236}">
                  <a16:creationId xmlns:a16="http://schemas.microsoft.com/office/drawing/2014/main" id="{5807ED2B-F7A1-4CAD-86D8-46A58D8CAA3E}"/>
                </a:ext>
              </a:extLst>
            </p:cNvPr>
            <p:cNvSpPr/>
            <p:nvPr/>
          </p:nvSpPr>
          <p:spPr>
            <a:xfrm>
              <a:off x="1322295" y="2573151"/>
              <a:ext cx="1909482" cy="2883834"/>
            </a:xfrm>
            <a:prstGeom prst="rect">
              <a:avLst/>
            </a:prstGeom>
            <a:solidFill>
              <a:srgbClr val="FFA52A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635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6" name="iŝḷïḑè">
              <a:extLst>
                <a:ext uri="{FF2B5EF4-FFF2-40B4-BE49-F238E27FC236}">
                  <a16:creationId xmlns:a16="http://schemas.microsoft.com/office/drawing/2014/main" id="{2AFF8CEA-EF2E-4CC0-A498-9CD97FAF69F5}"/>
                </a:ext>
              </a:extLst>
            </p:cNvPr>
            <p:cNvSpPr/>
            <p:nvPr/>
          </p:nvSpPr>
          <p:spPr>
            <a:xfrm>
              <a:off x="2057400" y="2985508"/>
              <a:ext cx="439272" cy="336010"/>
            </a:xfrm>
            <a:custGeom>
              <a:avLst/>
              <a:gdLst>
                <a:gd name="connsiteX0" fmla="*/ 361794 w 551492"/>
                <a:gd name="connsiteY0" fmla="*/ 308363 h 421851"/>
                <a:gd name="connsiteX1" fmla="*/ 530845 w 551492"/>
                <a:gd name="connsiteY1" fmla="*/ 308363 h 421851"/>
                <a:gd name="connsiteX2" fmla="*/ 551492 w 551492"/>
                <a:gd name="connsiteY2" fmla="*/ 329044 h 421851"/>
                <a:gd name="connsiteX3" fmla="*/ 551492 w 551492"/>
                <a:gd name="connsiteY3" fmla="*/ 362650 h 421851"/>
                <a:gd name="connsiteX4" fmla="*/ 530845 w 551492"/>
                <a:gd name="connsiteY4" fmla="*/ 383331 h 421851"/>
                <a:gd name="connsiteX5" fmla="*/ 378570 w 551492"/>
                <a:gd name="connsiteY5" fmla="*/ 383331 h 421851"/>
                <a:gd name="connsiteX6" fmla="*/ 378570 w 551492"/>
                <a:gd name="connsiteY6" fmla="*/ 369113 h 421851"/>
                <a:gd name="connsiteX7" fmla="*/ 361794 w 551492"/>
                <a:gd name="connsiteY7" fmla="*/ 308363 h 421851"/>
                <a:gd name="connsiteX8" fmla="*/ 313904 w 551492"/>
                <a:gd name="connsiteY8" fmla="*/ 172924 h 421851"/>
                <a:gd name="connsiteX9" fmla="*/ 530832 w 551492"/>
                <a:gd name="connsiteY9" fmla="*/ 172924 h 421851"/>
                <a:gd name="connsiteX10" fmla="*/ 551492 w 551492"/>
                <a:gd name="connsiteY10" fmla="*/ 193548 h 421851"/>
                <a:gd name="connsiteX11" fmla="*/ 551492 w 551492"/>
                <a:gd name="connsiteY11" fmla="*/ 225772 h 421851"/>
                <a:gd name="connsiteX12" fmla="*/ 530832 w 551492"/>
                <a:gd name="connsiteY12" fmla="*/ 247685 h 421851"/>
                <a:gd name="connsiteX13" fmla="*/ 271293 w 551492"/>
                <a:gd name="connsiteY13" fmla="*/ 247685 h 421851"/>
                <a:gd name="connsiteX14" fmla="*/ 271293 w 551492"/>
                <a:gd name="connsiteY14" fmla="*/ 227061 h 421851"/>
                <a:gd name="connsiteX15" fmla="*/ 272584 w 551492"/>
                <a:gd name="connsiteY15" fmla="*/ 224483 h 421851"/>
                <a:gd name="connsiteX16" fmla="*/ 313904 w 551492"/>
                <a:gd name="connsiteY16" fmla="*/ 172924 h 421851"/>
                <a:gd name="connsiteX17" fmla="*/ 281648 w 551492"/>
                <a:gd name="connsiteY17" fmla="*/ 36241 h 421851"/>
                <a:gd name="connsiteX18" fmla="*/ 530834 w 551492"/>
                <a:gd name="connsiteY18" fmla="*/ 36241 h 421851"/>
                <a:gd name="connsiteX19" fmla="*/ 551492 w 551492"/>
                <a:gd name="connsiteY19" fmla="*/ 58154 h 421851"/>
                <a:gd name="connsiteX20" fmla="*/ 551492 w 551492"/>
                <a:gd name="connsiteY20" fmla="*/ 90378 h 421851"/>
                <a:gd name="connsiteX21" fmla="*/ 530834 w 551492"/>
                <a:gd name="connsiteY21" fmla="*/ 111002 h 421851"/>
                <a:gd name="connsiteX22" fmla="*/ 308761 w 551492"/>
                <a:gd name="connsiteY22" fmla="*/ 111002 h 421851"/>
                <a:gd name="connsiteX23" fmla="*/ 295850 w 551492"/>
                <a:gd name="connsiteY23" fmla="*/ 96823 h 421851"/>
                <a:gd name="connsiteX24" fmla="*/ 281648 w 551492"/>
                <a:gd name="connsiteY24" fmla="*/ 36241 h 421851"/>
                <a:gd name="connsiteX25" fmla="*/ 176987 w 551492"/>
                <a:gd name="connsiteY25" fmla="*/ 0 h 421851"/>
                <a:gd name="connsiteX26" fmla="*/ 271294 w 551492"/>
                <a:gd name="connsiteY26" fmla="*/ 117396 h 421851"/>
                <a:gd name="connsiteX27" fmla="*/ 276461 w 551492"/>
                <a:gd name="connsiteY27" fmla="*/ 117396 h 421851"/>
                <a:gd name="connsiteX28" fmla="*/ 290672 w 551492"/>
                <a:gd name="connsiteY28" fmla="*/ 152228 h 421851"/>
                <a:gd name="connsiteX29" fmla="*/ 262251 w 551492"/>
                <a:gd name="connsiteY29" fmla="*/ 199960 h 421851"/>
                <a:gd name="connsiteX30" fmla="*/ 257083 w 551492"/>
                <a:gd name="connsiteY30" fmla="*/ 197380 h 421851"/>
                <a:gd name="connsiteX31" fmla="*/ 224786 w 551492"/>
                <a:gd name="connsiteY31" fmla="*/ 247692 h 421851"/>
                <a:gd name="connsiteX32" fmla="*/ 219619 w 551492"/>
                <a:gd name="connsiteY32" fmla="*/ 259303 h 421851"/>
                <a:gd name="connsiteX33" fmla="*/ 241581 w 551492"/>
                <a:gd name="connsiteY33" fmla="*/ 279944 h 421851"/>
                <a:gd name="connsiteX34" fmla="*/ 263543 w 551492"/>
                <a:gd name="connsiteY34" fmla="*/ 279944 h 421851"/>
                <a:gd name="connsiteX35" fmla="*/ 352682 w 551492"/>
                <a:gd name="connsiteY35" fmla="*/ 368958 h 421851"/>
                <a:gd name="connsiteX36" fmla="*/ 352682 w 551492"/>
                <a:gd name="connsiteY36" fmla="*/ 393470 h 421851"/>
                <a:gd name="connsiteX37" fmla="*/ 325553 w 551492"/>
                <a:gd name="connsiteY37" fmla="*/ 421851 h 421851"/>
                <a:gd name="connsiteX38" fmla="*/ 28421 w 551492"/>
                <a:gd name="connsiteY38" fmla="*/ 421851 h 421851"/>
                <a:gd name="connsiteX39" fmla="*/ 0 w 551492"/>
                <a:gd name="connsiteY39" fmla="*/ 393470 h 421851"/>
                <a:gd name="connsiteX40" fmla="*/ 0 w 551492"/>
                <a:gd name="connsiteY40" fmla="*/ 368958 h 421851"/>
                <a:gd name="connsiteX41" fmla="*/ 89139 w 551492"/>
                <a:gd name="connsiteY41" fmla="*/ 279944 h 421851"/>
                <a:gd name="connsiteX42" fmla="*/ 112393 w 551492"/>
                <a:gd name="connsiteY42" fmla="*/ 279944 h 421851"/>
                <a:gd name="connsiteX43" fmla="*/ 133063 w 551492"/>
                <a:gd name="connsiteY43" fmla="*/ 259303 h 421851"/>
                <a:gd name="connsiteX44" fmla="*/ 127896 w 551492"/>
                <a:gd name="connsiteY44" fmla="*/ 247692 h 421851"/>
                <a:gd name="connsiteX45" fmla="*/ 95599 w 551492"/>
                <a:gd name="connsiteY45" fmla="*/ 198670 h 421851"/>
                <a:gd name="connsiteX46" fmla="*/ 91723 w 551492"/>
                <a:gd name="connsiteY46" fmla="*/ 199960 h 421851"/>
                <a:gd name="connsiteX47" fmla="*/ 63302 w 551492"/>
                <a:gd name="connsiteY47" fmla="*/ 152228 h 421851"/>
                <a:gd name="connsiteX48" fmla="*/ 78804 w 551492"/>
                <a:gd name="connsiteY48" fmla="*/ 117396 h 421851"/>
                <a:gd name="connsiteX49" fmla="*/ 81388 w 551492"/>
                <a:gd name="connsiteY49" fmla="*/ 117396 h 421851"/>
                <a:gd name="connsiteX50" fmla="*/ 176987 w 551492"/>
                <a:gd name="connsiteY50" fmla="*/ 0 h 421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51492" h="421851">
                  <a:moveTo>
                    <a:pt x="361794" y="308363"/>
                  </a:moveTo>
                  <a:lnTo>
                    <a:pt x="530845" y="308363"/>
                  </a:lnTo>
                  <a:cubicBezTo>
                    <a:pt x="541168" y="308363"/>
                    <a:pt x="551492" y="317411"/>
                    <a:pt x="551492" y="329044"/>
                  </a:cubicBezTo>
                  <a:lnTo>
                    <a:pt x="551492" y="362650"/>
                  </a:lnTo>
                  <a:cubicBezTo>
                    <a:pt x="551492" y="374283"/>
                    <a:pt x="541168" y="383331"/>
                    <a:pt x="530845" y="383331"/>
                  </a:cubicBezTo>
                  <a:lnTo>
                    <a:pt x="378570" y="383331"/>
                  </a:lnTo>
                  <a:lnTo>
                    <a:pt x="378570" y="369113"/>
                  </a:lnTo>
                  <a:cubicBezTo>
                    <a:pt x="378570" y="347140"/>
                    <a:pt x="372118" y="326459"/>
                    <a:pt x="361794" y="308363"/>
                  </a:cubicBezTo>
                  <a:close/>
                  <a:moveTo>
                    <a:pt x="313904" y="172924"/>
                  </a:moveTo>
                  <a:lnTo>
                    <a:pt x="530832" y="172924"/>
                  </a:lnTo>
                  <a:cubicBezTo>
                    <a:pt x="541162" y="172924"/>
                    <a:pt x="551492" y="181947"/>
                    <a:pt x="551492" y="193548"/>
                  </a:cubicBezTo>
                  <a:lnTo>
                    <a:pt x="551492" y="225772"/>
                  </a:lnTo>
                  <a:cubicBezTo>
                    <a:pt x="551492" y="237373"/>
                    <a:pt x="541162" y="247685"/>
                    <a:pt x="530832" y="247685"/>
                  </a:cubicBezTo>
                  <a:lnTo>
                    <a:pt x="271293" y="247685"/>
                  </a:lnTo>
                  <a:lnTo>
                    <a:pt x="271293" y="227061"/>
                  </a:lnTo>
                  <a:cubicBezTo>
                    <a:pt x="271293" y="225772"/>
                    <a:pt x="272584" y="225772"/>
                    <a:pt x="272584" y="224483"/>
                  </a:cubicBezTo>
                  <a:cubicBezTo>
                    <a:pt x="293244" y="218038"/>
                    <a:pt x="307448" y="194837"/>
                    <a:pt x="313904" y="172924"/>
                  </a:cubicBezTo>
                  <a:close/>
                  <a:moveTo>
                    <a:pt x="281648" y="36241"/>
                  </a:moveTo>
                  <a:lnTo>
                    <a:pt x="530834" y="36241"/>
                  </a:lnTo>
                  <a:cubicBezTo>
                    <a:pt x="541163" y="36241"/>
                    <a:pt x="551492" y="46553"/>
                    <a:pt x="551492" y="58154"/>
                  </a:cubicBezTo>
                  <a:lnTo>
                    <a:pt x="551492" y="90378"/>
                  </a:lnTo>
                  <a:cubicBezTo>
                    <a:pt x="551492" y="101979"/>
                    <a:pt x="541163" y="111002"/>
                    <a:pt x="530834" y="111002"/>
                  </a:cubicBezTo>
                  <a:lnTo>
                    <a:pt x="308761" y="111002"/>
                  </a:lnTo>
                  <a:cubicBezTo>
                    <a:pt x="304888" y="104557"/>
                    <a:pt x="301015" y="99401"/>
                    <a:pt x="295850" y="96823"/>
                  </a:cubicBezTo>
                  <a:cubicBezTo>
                    <a:pt x="293268" y="72333"/>
                    <a:pt x="288104" y="52998"/>
                    <a:pt x="281648" y="36241"/>
                  </a:cubicBezTo>
                  <a:close/>
                  <a:moveTo>
                    <a:pt x="176987" y="0"/>
                  </a:moveTo>
                  <a:cubicBezTo>
                    <a:pt x="257083" y="0"/>
                    <a:pt x="270002" y="64503"/>
                    <a:pt x="271294" y="117396"/>
                  </a:cubicBezTo>
                  <a:cubicBezTo>
                    <a:pt x="272586" y="117396"/>
                    <a:pt x="273878" y="117396"/>
                    <a:pt x="276461" y="117396"/>
                  </a:cubicBezTo>
                  <a:cubicBezTo>
                    <a:pt x="289380" y="117396"/>
                    <a:pt x="290672" y="132877"/>
                    <a:pt x="290672" y="152228"/>
                  </a:cubicBezTo>
                  <a:cubicBezTo>
                    <a:pt x="290672" y="171579"/>
                    <a:pt x="275169" y="199960"/>
                    <a:pt x="262251" y="199960"/>
                  </a:cubicBezTo>
                  <a:cubicBezTo>
                    <a:pt x="260959" y="199960"/>
                    <a:pt x="258375" y="198670"/>
                    <a:pt x="257083" y="197380"/>
                  </a:cubicBezTo>
                  <a:cubicBezTo>
                    <a:pt x="249332" y="216731"/>
                    <a:pt x="237705" y="233502"/>
                    <a:pt x="224786" y="247692"/>
                  </a:cubicBezTo>
                  <a:cubicBezTo>
                    <a:pt x="220911" y="250272"/>
                    <a:pt x="219619" y="254143"/>
                    <a:pt x="219619" y="259303"/>
                  </a:cubicBezTo>
                  <a:cubicBezTo>
                    <a:pt x="219619" y="270913"/>
                    <a:pt x="228662" y="279944"/>
                    <a:pt x="241581" y="279944"/>
                  </a:cubicBezTo>
                  <a:lnTo>
                    <a:pt x="263543" y="279944"/>
                  </a:lnTo>
                  <a:cubicBezTo>
                    <a:pt x="312634" y="279944"/>
                    <a:pt x="352682" y="319936"/>
                    <a:pt x="352682" y="368958"/>
                  </a:cubicBezTo>
                  <a:lnTo>
                    <a:pt x="352682" y="393470"/>
                  </a:lnTo>
                  <a:cubicBezTo>
                    <a:pt x="352682" y="408950"/>
                    <a:pt x="341055" y="421851"/>
                    <a:pt x="325553" y="421851"/>
                  </a:cubicBezTo>
                  <a:lnTo>
                    <a:pt x="28421" y="421851"/>
                  </a:lnTo>
                  <a:cubicBezTo>
                    <a:pt x="12919" y="421851"/>
                    <a:pt x="0" y="408950"/>
                    <a:pt x="0" y="393470"/>
                  </a:cubicBezTo>
                  <a:lnTo>
                    <a:pt x="0" y="368958"/>
                  </a:lnTo>
                  <a:cubicBezTo>
                    <a:pt x="0" y="319936"/>
                    <a:pt x="40048" y="279944"/>
                    <a:pt x="89139" y="279944"/>
                  </a:cubicBezTo>
                  <a:lnTo>
                    <a:pt x="112393" y="279944"/>
                  </a:lnTo>
                  <a:cubicBezTo>
                    <a:pt x="124020" y="279944"/>
                    <a:pt x="133063" y="270913"/>
                    <a:pt x="133063" y="259303"/>
                  </a:cubicBezTo>
                  <a:cubicBezTo>
                    <a:pt x="133063" y="254143"/>
                    <a:pt x="131771" y="250272"/>
                    <a:pt x="127896" y="247692"/>
                  </a:cubicBezTo>
                  <a:cubicBezTo>
                    <a:pt x="114977" y="234792"/>
                    <a:pt x="104642" y="216731"/>
                    <a:pt x="95599" y="198670"/>
                  </a:cubicBezTo>
                  <a:cubicBezTo>
                    <a:pt x="94307" y="199960"/>
                    <a:pt x="93015" y="199960"/>
                    <a:pt x="91723" y="199960"/>
                  </a:cubicBezTo>
                  <a:cubicBezTo>
                    <a:pt x="78804" y="199960"/>
                    <a:pt x="63302" y="171579"/>
                    <a:pt x="63302" y="152228"/>
                  </a:cubicBezTo>
                  <a:cubicBezTo>
                    <a:pt x="63302" y="132877"/>
                    <a:pt x="65886" y="117396"/>
                    <a:pt x="78804" y="117396"/>
                  </a:cubicBezTo>
                  <a:cubicBezTo>
                    <a:pt x="80096" y="117396"/>
                    <a:pt x="80096" y="117396"/>
                    <a:pt x="81388" y="117396"/>
                  </a:cubicBezTo>
                  <a:cubicBezTo>
                    <a:pt x="82680" y="64503"/>
                    <a:pt x="93015" y="0"/>
                    <a:pt x="176987" y="0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iṥḻíde">
              <a:extLst>
                <a:ext uri="{FF2B5EF4-FFF2-40B4-BE49-F238E27FC236}">
                  <a16:creationId xmlns:a16="http://schemas.microsoft.com/office/drawing/2014/main" id="{C0456935-3FB5-487C-A717-1B6C31054231}"/>
                </a:ext>
              </a:extLst>
            </p:cNvPr>
            <p:cNvSpPr txBox="1"/>
            <p:nvPr/>
          </p:nvSpPr>
          <p:spPr>
            <a:xfrm>
              <a:off x="1385048" y="4891884"/>
              <a:ext cx="1783976" cy="361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205D88BA-F066-4020-8838-98D4F5D669A9}"/>
                </a:ext>
              </a:extLst>
            </p:cNvPr>
            <p:cNvCxnSpPr/>
            <p:nvPr/>
          </p:nvCxnSpPr>
          <p:spPr>
            <a:xfrm>
              <a:off x="1427631" y="4669492"/>
              <a:ext cx="16988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iSḷide">
              <a:extLst>
                <a:ext uri="{FF2B5EF4-FFF2-40B4-BE49-F238E27FC236}">
                  <a16:creationId xmlns:a16="http://schemas.microsoft.com/office/drawing/2014/main" id="{D121E843-D8E0-437C-8868-76409F7BB363}"/>
                </a:ext>
              </a:extLst>
            </p:cNvPr>
            <p:cNvSpPr/>
            <p:nvPr/>
          </p:nvSpPr>
          <p:spPr>
            <a:xfrm>
              <a:off x="1385048" y="3733875"/>
              <a:ext cx="1783976" cy="442647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40" name="iśľïďé">
              <a:extLst>
                <a:ext uri="{FF2B5EF4-FFF2-40B4-BE49-F238E27FC236}">
                  <a16:creationId xmlns:a16="http://schemas.microsoft.com/office/drawing/2014/main" id="{C0456935-3FB5-487C-A717-1B6C31054231}"/>
                </a:ext>
              </a:extLst>
            </p:cNvPr>
            <p:cNvSpPr txBox="1"/>
            <p:nvPr/>
          </p:nvSpPr>
          <p:spPr>
            <a:xfrm>
              <a:off x="1385048" y="4176522"/>
              <a:ext cx="1783976" cy="38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Supporting text here.</a:t>
              </a:r>
            </a:p>
          </p:txBody>
        </p:sp>
      </p:grpSp>
      <p:grpSp>
        <p:nvGrpSpPr>
          <p:cNvPr id="14" name="îšlîḍé">
            <a:extLst>
              <a:ext uri="{FF2B5EF4-FFF2-40B4-BE49-F238E27FC236}">
                <a16:creationId xmlns:a16="http://schemas.microsoft.com/office/drawing/2014/main" id="{49BA39CB-9A7A-4489-AC74-3CCD9E5922EB}"/>
              </a:ext>
            </a:extLst>
          </p:cNvPr>
          <p:cNvGrpSpPr/>
          <p:nvPr/>
        </p:nvGrpSpPr>
        <p:grpSpPr>
          <a:xfrm>
            <a:off x="3881589" y="2444766"/>
            <a:ext cx="1909482" cy="2883834"/>
            <a:chOff x="3868271" y="2573151"/>
            <a:chExt cx="1909482" cy="2883834"/>
          </a:xfrm>
        </p:grpSpPr>
        <p:sp>
          <p:nvSpPr>
            <p:cNvPr id="29" name="ïṣlïďe">
              <a:extLst>
                <a:ext uri="{FF2B5EF4-FFF2-40B4-BE49-F238E27FC236}">
                  <a16:creationId xmlns:a16="http://schemas.microsoft.com/office/drawing/2014/main" id="{FC6E33CC-A13A-41AD-B356-BA4560F6718E}"/>
                </a:ext>
              </a:extLst>
            </p:cNvPr>
            <p:cNvSpPr/>
            <p:nvPr/>
          </p:nvSpPr>
          <p:spPr>
            <a:xfrm>
              <a:off x="3868271" y="2573151"/>
              <a:ext cx="1909482" cy="2883834"/>
            </a:xfrm>
            <a:prstGeom prst="rect">
              <a:avLst/>
            </a:prstGeom>
            <a:solidFill>
              <a:srgbClr val="27BD8D"/>
            </a:solidFill>
            <a:ln w="3175">
              <a:noFill/>
              <a:prstDash val="solid"/>
              <a:round/>
              <a:headEnd/>
              <a:tailEnd/>
            </a:ln>
            <a:effectLst>
              <a:outerShdw blurRad="63500" dist="254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354"/>
              <a:endParaRPr lang="zh-CN" altLang="en-US" sz="20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îṣ1iḍé">
              <a:extLst>
                <a:ext uri="{FF2B5EF4-FFF2-40B4-BE49-F238E27FC236}">
                  <a16:creationId xmlns:a16="http://schemas.microsoft.com/office/drawing/2014/main" id="{CA61421D-119A-4194-829C-4AFDCE36C07A}"/>
                </a:ext>
              </a:extLst>
            </p:cNvPr>
            <p:cNvSpPr/>
            <p:nvPr/>
          </p:nvSpPr>
          <p:spPr>
            <a:xfrm>
              <a:off x="4625789" y="2979908"/>
              <a:ext cx="394446" cy="347210"/>
            </a:xfrm>
            <a:custGeom>
              <a:avLst/>
              <a:gdLst>
                <a:gd name="connsiteX0" fmla="*/ 18335 w 604256"/>
                <a:gd name="connsiteY0" fmla="*/ 334272 h 531895"/>
                <a:gd name="connsiteX1" fmla="*/ 37988 w 604256"/>
                <a:gd name="connsiteY1" fmla="*/ 336249 h 531895"/>
                <a:gd name="connsiteX2" fmla="*/ 302130 w 604256"/>
                <a:gd name="connsiteY2" fmla="*/ 476833 h 531895"/>
                <a:gd name="connsiteX3" fmla="*/ 566126 w 604256"/>
                <a:gd name="connsiteY3" fmla="*/ 336249 h 531895"/>
                <a:gd name="connsiteX4" fmla="*/ 601178 w 604256"/>
                <a:gd name="connsiteY4" fmla="*/ 346793 h 531895"/>
                <a:gd name="connsiteX5" fmla="*/ 590619 w 604256"/>
                <a:gd name="connsiteY5" fmla="*/ 381793 h 531895"/>
                <a:gd name="connsiteX6" fmla="*/ 314303 w 604256"/>
                <a:gd name="connsiteY6" fmla="*/ 528820 h 531895"/>
                <a:gd name="connsiteX7" fmla="*/ 302130 w 604256"/>
                <a:gd name="connsiteY7" fmla="*/ 531895 h 531895"/>
                <a:gd name="connsiteX8" fmla="*/ 289957 w 604256"/>
                <a:gd name="connsiteY8" fmla="*/ 528820 h 531895"/>
                <a:gd name="connsiteX9" fmla="*/ 13641 w 604256"/>
                <a:gd name="connsiteY9" fmla="*/ 381793 h 531895"/>
                <a:gd name="connsiteX10" fmla="*/ 3082 w 604256"/>
                <a:gd name="connsiteY10" fmla="*/ 346793 h 531895"/>
                <a:gd name="connsiteX11" fmla="*/ 18335 w 604256"/>
                <a:gd name="connsiteY11" fmla="*/ 334272 h 531895"/>
                <a:gd name="connsiteX12" fmla="*/ 18335 w 604256"/>
                <a:gd name="connsiteY12" fmla="*/ 233364 h 531895"/>
                <a:gd name="connsiteX13" fmla="*/ 37988 w 604256"/>
                <a:gd name="connsiteY13" fmla="*/ 235341 h 531895"/>
                <a:gd name="connsiteX14" fmla="*/ 302130 w 604256"/>
                <a:gd name="connsiteY14" fmla="*/ 375925 h 531895"/>
                <a:gd name="connsiteX15" fmla="*/ 566126 w 604256"/>
                <a:gd name="connsiteY15" fmla="*/ 235341 h 531895"/>
                <a:gd name="connsiteX16" fmla="*/ 601178 w 604256"/>
                <a:gd name="connsiteY16" fmla="*/ 245885 h 531895"/>
                <a:gd name="connsiteX17" fmla="*/ 590619 w 604256"/>
                <a:gd name="connsiteY17" fmla="*/ 280885 h 531895"/>
                <a:gd name="connsiteX18" fmla="*/ 314303 w 604256"/>
                <a:gd name="connsiteY18" fmla="*/ 428058 h 531895"/>
                <a:gd name="connsiteX19" fmla="*/ 302130 w 604256"/>
                <a:gd name="connsiteY19" fmla="*/ 430987 h 531895"/>
                <a:gd name="connsiteX20" fmla="*/ 289957 w 604256"/>
                <a:gd name="connsiteY20" fmla="*/ 428058 h 531895"/>
                <a:gd name="connsiteX21" fmla="*/ 13641 w 604256"/>
                <a:gd name="connsiteY21" fmla="*/ 280885 h 531895"/>
                <a:gd name="connsiteX22" fmla="*/ 3082 w 604256"/>
                <a:gd name="connsiteY22" fmla="*/ 245885 h 531895"/>
                <a:gd name="connsiteX23" fmla="*/ 18335 w 604256"/>
                <a:gd name="connsiteY23" fmla="*/ 233364 h 531895"/>
                <a:gd name="connsiteX24" fmla="*/ 291571 w 604256"/>
                <a:gd name="connsiteY24" fmla="*/ 2196 h 531895"/>
                <a:gd name="connsiteX25" fmla="*/ 312689 w 604256"/>
                <a:gd name="connsiteY25" fmla="*/ 2196 h 531895"/>
                <a:gd name="connsiteX26" fmla="*/ 588846 w 604256"/>
                <a:gd name="connsiteY26" fmla="*/ 125214 h 531895"/>
                <a:gd name="connsiteX27" fmla="*/ 604245 w 604256"/>
                <a:gd name="connsiteY27" fmla="*/ 147914 h 531895"/>
                <a:gd name="connsiteX28" fmla="*/ 590605 w 604256"/>
                <a:gd name="connsiteY28" fmla="*/ 171639 h 531895"/>
                <a:gd name="connsiteX29" fmla="*/ 314303 w 604256"/>
                <a:gd name="connsiteY29" fmla="*/ 318676 h 531895"/>
                <a:gd name="connsiteX30" fmla="*/ 302130 w 604256"/>
                <a:gd name="connsiteY30" fmla="*/ 321751 h 531895"/>
                <a:gd name="connsiteX31" fmla="*/ 289957 w 604256"/>
                <a:gd name="connsiteY31" fmla="*/ 318676 h 531895"/>
                <a:gd name="connsiteX32" fmla="*/ 13654 w 604256"/>
                <a:gd name="connsiteY32" fmla="*/ 171639 h 531895"/>
                <a:gd name="connsiteX33" fmla="*/ 15 w 604256"/>
                <a:gd name="connsiteY33" fmla="*/ 147914 h 531895"/>
                <a:gd name="connsiteX34" fmla="*/ 15414 w 604256"/>
                <a:gd name="connsiteY34" fmla="*/ 125214 h 53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04256" h="531895">
                  <a:moveTo>
                    <a:pt x="18335" y="334272"/>
                  </a:moveTo>
                  <a:cubicBezTo>
                    <a:pt x="24642" y="332369"/>
                    <a:pt x="31682" y="332881"/>
                    <a:pt x="37988" y="336249"/>
                  </a:cubicBezTo>
                  <a:lnTo>
                    <a:pt x="302130" y="476833"/>
                  </a:lnTo>
                  <a:lnTo>
                    <a:pt x="566126" y="336249"/>
                  </a:lnTo>
                  <a:cubicBezTo>
                    <a:pt x="578739" y="329513"/>
                    <a:pt x="594432" y="334199"/>
                    <a:pt x="601178" y="346793"/>
                  </a:cubicBezTo>
                  <a:cubicBezTo>
                    <a:pt x="607925" y="359387"/>
                    <a:pt x="603085" y="375056"/>
                    <a:pt x="590619" y="381793"/>
                  </a:cubicBezTo>
                  <a:lnTo>
                    <a:pt x="314303" y="528820"/>
                  </a:lnTo>
                  <a:cubicBezTo>
                    <a:pt x="310490" y="530870"/>
                    <a:pt x="306383" y="531895"/>
                    <a:pt x="302130" y="531895"/>
                  </a:cubicBezTo>
                  <a:cubicBezTo>
                    <a:pt x="297877" y="531895"/>
                    <a:pt x="293770" y="530870"/>
                    <a:pt x="289957" y="528820"/>
                  </a:cubicBezTo>
                  <a:lnTo>
                    <a:pt x="13641" y="381793"/>
                  </a:lnTo>
                  <a:cubicBezTo>
                    <a:pt x="1028" y="375056"/>
                    <a:pt x="-3665" y="359387"/>
                    <a:pt x="3082" y="346793"/>
                  </a:cubicBezTo>
                  <a:cubicBezTo>
                    <a:pt x="6455" y="340496"/>
                    <a:pt x="12028" y="336176"/>
                    <a:pt x="18335" y="334272"/>
                  </a:cubicBezTo>
                  <a:close/>
                  <a:moveTo>
                    <a:pt x="18335" y="233364"/>
                  </a:moveTo>
                  <a:cubicBezTo>
                    <a:pt x="24642" y="231461"/>
                    <a:pt x="31682" y="231973"/>
                    <a:pt x="37988" y="235341"/>
                  </a:cubicBezTo>
                  <a:lnTo>
                    <a:pt x="302130" y="375925"/>
                  </a:lnTo>
                  <a:lnTo>
                    <a:pt x="566126" y="235341"/>
                  </a:lnTo>
                  <a:cubicBezTo>
                    <a:pt x="578739" y="228605"/>
                    <a:pt x="594432" y="233291"/>
                    <a:pt x="601178" y="245885"/>
                  </a:cubicBezTo>
                  <a:cubicBezTo>
                    <a:pt x="607925" y="258479"/>
                    <a:pt x="603085" y="274148"/>
                    <a:pt x="590619" y="280885"/>
                  </a:cubicBezTo>
                  <a:lnTo>
                    <a:pt x="314303" y="428058"/>
                  </a:lnTo>
                  <a:cubicBezTo>
                    <a:pt x="310490" y="430108"/>
                    <a:pt x="306383" y="430987"/>
                    <a:pt x="302130" y="430987"/>
                  </a:cubicBezTo>
                  <a:cubicBezTo>
                    <a:pt x="297877" y="430987"/>
                    <a:pt x="293770" y="430108"/>
                    <a:pt x="289957" y="428058"/>
                  </a:cubicBezTo>
                  <a:lnTo>
                    <a:pt x="13641" y="280885"/>
                  </a:lnTo>
                  <a:cubicBezTo>
                    <a:pt x="1028" y="274148"/>
                    <a:pt x="-3665" y="258479"/>
                    <a:pt x="3082" y="245885"/>
                  </a:cubicBezTo>
                  <a:cubicBezTo>
                    <a:pt x="6455" y="239588"/>
                    <a:pt x="12028" y="235268"/>
                    <a:pt x="18335" y="233364"/>
                  </a:cubicBezTo>
                  <a:close/>
                  <a:moveTo>
                    <a:pt x="291571" y="2196"/>
                  </a:moveTo>
                  <a:cubicBezTo>
                    <a:pt x="298317" y="-733"/>
                    <a:pt x="305943" y="-733"/>
                    <a:pt x="312689" y="2196"/>
                  </a:cubicBezTo>
                  <a:lnTo>
                    <a:pt x="588846" y="125214"/>
                  </a:lnTo>
                  <a:cubicBezTo>
                    <a:pt x="597938" y="129315"/>
                    <a:pt x="603805" y="138102"/>
                    <a:pt x="604245" y="147914"/>
                  </a:cubicBezTo>
                  <a:cubicBezTo>
                    <a:pt x="604538" y="157726"/>
                    <a:pt x="599258" y="166953"/>
                    <a:pt x="590605" y="171639"/>
                  </a:cubicBezTo>
                  <a:lnTo>
                    <a:pt x="314303" y="318676"/>
                  </a:lnTo>
                  <a:cubicBezTo>
                    <a:pt x="310489" y="320726"/>
                    <a:pt x="306383" y="321751"/>
                    <a:pt x="302130" y="321751"/>
                  </a:cubicBezTo>
                  <a:cubicBezTo>
                    <a:pt x="297877" y="321751"/>
                    <a:pt x="293771" y="320726"/>
                    <a:pt x="289957" y="318676"/>
                  </a:cubicBezTo>
                  <a:lnTo>
                    <a:pt x="13654" y="171639"/>
                  </a:lnTo>
                  <a:cubicBezTo>
                    <a:pt x="5002" y="166953"/>
                    <a:pt x="-278" y="157726"/>
                    <a:pt x="15" y="147914"/>
                  </a:cubicBezTo>
                  <a:cubicBezTo>
                    <a:pt x="309" y="138102"/>
                    <a:pt x="6322" y="129315"/>
                    <a:pt x="15414" y="125214"/>
                  </a:cubicBezTo>
                  <a:close/>
                </a:path>
              </a:pathLst>
            </a:custGeom>
            <a:solidFill>
              <a:schemeClr val="bg1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 defTabSz="914354"/>
              <a:endParaRPr lang="zh-CN" altLang="en-US" sz="2000" b="1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iṣḷidè">
              <a:extLst>
                <a:ext uri="{FF2B5EF4-FFF2-40B4-BE49-F238E27FC236}">
                  <a16:creationId xmlns:a16="http://schemas.microsoft.com/office/drawing/2014/main" id="{C0456935-3FB5-487C-A717-1B6C31054231}"/>
                </a:ext>
              </a:extLst>
            </p:cNvPr>
            <p:cNvSpPr txBox="1"/>
            <p:nvPr/>
          </p:nvSpPr>
          <p:spPr>
            <a:xfrm>
              <a:off x="3931024" y="4891884"/>
              <a:ext cx="1783976" cy="36142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100" dirty="0">
                  <a:solidFill>
                    <a:schemeClr val="bg1"/>
                  </a:solidFill>
                  <a:cs typeface="+mn-ea"/>
                  <a:sym typeface="+mn-lt"/>
                </a:rPr>
                <a:t>……</a:t>
              </a:r>
            </a:p>
          </p:txBody>
        </p:sp>
        <p:cxnSp>
          <p:nvCxnSpPr>
            <p:cNvPr id="32" name="直接连接符 31">
              <a:extLst>
                <a:ext uri="{FF2B5EF4-FFF2-40B4-BE49-F238E27FC236}">
                  <a16:creationId xmlns:a16="http://schemas.microsoft.com/office/drawing/2014/main" id="{24D15653-6C0B-4503-9864-79CFF3691A87}"/>
                </a:ext>
              </a:extLst>
            </p:cNvPr>
            <p:cNvCxnSpPr/>
            <p:nvPr/>
          </p:nvCxnSpPr>
          <p:spPr>
            <a:xfrm>
              <a:off x="3973607" y="4669492"/>
              <a:ext cx="169881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î$ļídé">
              <a:extLst>
                <a:ext uri="{FF2B5EF4-FFF2-40B4-BE49-F238E27FC236}">
                  <a16:creationId xmlns:a16="http://schemas.microsoft.com/office/drawing/2014/main" id="{F472E4DD-47C9-4B3D-8E9A-5AAECC786FDD}"/>
                </a:ext>
              </a:extLst>
            </p:cNvPr>
            <p:cNvSpPr/>
            <p:nvPr/>
          </p:nvSpPr>
          <p:spPr>
            <a:xfrm>
              <a:off x="3931024" y="3733875"/>
              <a:ext cx="1783976" cy="442647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/>
            <a:p>
              <a:pPr algn="ctr"/>
              <a:r>
                <a:rPr lang="en-US" altLang="zh-CN" sz="2000" b="1" i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4" name="ïSļíḑé">
              <a:extLst>
                <a:ext uri="{FF2B5EF4-FFF2-40B4-BE49-F238E27FC236}">
                  <a16:creationId xmlns:a16="http://schemas.microsoft.com/office/drawing/2014/main" id="{C0456935-3FB5-487C-A717-1B6C31054231}"/>
                </a:ext>
              </a:extLst>
            </p:cNvPr>
            <p:cNvSpPr txBox="1"/>
            <p:nvPr/>
          </p:nvSpPr>
          <p:spPr>
            <a:xfrm>
              <a:off x="3931024" y="4176522"/>
              <a:ext cx="1783976" cy="38177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 fontScale="85000"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Supporting text here.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3465" y="6694897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3637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77B78F7-AEBD-4548-ADC4-14AC3D74B6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10" b="-36504"/>
          <a:stretch/>
        </p:blipFill>
        <p:spPr>
          <a:xfrm>
            <a:off x="608372" y="4998579"/>
            <a:ext cx="11182372" cy="220371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F5B092F-95AE-4E9D-9A91-90C40723639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4288" y="414031"/>
            <a:ext cx="3576831" cy="5774641"/>
          </a:xfrm>
          <a:prstGeom prst="rect">
            <a:avLst/>
          </a:prstGeom>
        </p:spPr>
      </p:pic>
      <p:pic>
        <p:nvPicPr>
          <p:cNvPr id="9" name="图片 8" descr="图片包含 屏幕截图, 监视器&#10;&#10;自动生成的说明">
            <a:extLst>
              <a:ext uri="{FF2B5EF4-FFF2-40B4-BE49-F238E27FC236}">
                <a16:creationId xmlns:a16="http://schemas.microsoft.com/office/drawing/2014/main" id="{782D14D3-C2BB-4ACA-BAE4-E215504513E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892" y="762000"/>
            <a:ext cx="6318000" cy="461772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369EC4D0-6ECB-4DF1-B778-B1452B911FB8}"/>
              </a:ext>
            </a:extLst>
          </p:cNvPr>
          <p:cNvSpPr txBox="1"/>
          <p:nvPr/>
        </p:nvSpPr>
        <p:spPr>
          <a:xfrm>
            <a:off x="2168873" y="1977913"/>
            <a:ext cx="3398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cs typeface="+mn-ea"/>
                <a:sym typeface="+mn-lt"/>
              </a:rPr>
              <a:t>Title text</a:t>
            </a:r>
            <a:endParaRPr lang="zh-CN" altLang="en-US" sz="5400" dirty="0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28DEAA5-3DC5-4E09-848F-A84A4FF4B41D}"/>
              </a:ext>
            </a:extLst>
          </p:cNvPr>
          <p:cNvSpPr/>
          <p:nvPr/>
        </p:nvSpPr>
        <p:spPr>
          <a:xfrm>
            <a:off x="2318660" y="2926169"/>
            <a:ext cx="2836464" cy="102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>
                <a:cs typeface="+mn-ea"/>
                <a:sym typeface="+mn-lt"/>
              </a:rPr>
              <a:t>Adjust the spacing to adapt to Chinese typesetting, use the reference line in PPT.</a:t>
            </a:r>
          </a:p>
        </p:txBody>
      </p:sp>
    </p:spTree>
    <p:extLst>
      <p:ext uri="{BB962C8B-B14F-4D97-AF65-F5344CB8AC3E}">
        <p14:creationId xmlns:p14="http://schemas.microsoft.com/office/powerpoint/2010/main" val="232877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9DC76DE-6C8B-405B-8FB1-478BA872CBCA}"/>
              </a:ext>
            </a:extLst>
          </p:cNvPr>
          <p:cNvSpPr/>
          <p:nvPr/>
        </p:nvSpPr>
        <p:spPr>
          <a:xfrm>
            <a:off x="401256" y="280686"/>
            <a:ext cx="11389488" cy="6296628"/>
          </a:xfrm>
          <a:prstGeom prst="rect">
            <a:avLst/>
          </a:prstGeom>
          <a:noFill/>
          <a:ln w="76200">
            <a:solidFill>
              <a:srgbClr val="1F20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A86C0FF-0FD6-4065-9E45-02BF682C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1256" y="167640"/>
            <a:ext cx="1610424" cy="216408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6CA3558A-7DC6-4793-980A-93227EB6D3B1}"/>
              </a:ext>
            </a:extLst>
          </p:cNvPr>
          <p:cNvSpPr txBox="1"/>
          <p:nvPr/>
        </p:nvSpPr>
        <p:spPr>
          <a:xfrm>
            <a:off x="1768516" y="614448"/>
            <a:ext cx="3229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cs typeface="+mn-ea"/>
                <a:sym typeface="+mn-lt"/>
              </a:rPr>
              <a:t>Add title</a:t>
            </a:r>
            <a:endParaRPr lang="zh-CN" altLang="en-US" sz="3200" dirty="0"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912C703F-E04F-494E-BD58-9F41DB5FF135}"/>
              </a:ext>
            </a:extLst>
          </p:cNvPr>
          <p:cNvSpPr/>
          <p:nvPr/>
        </p:nvSpPr>
        <p:spPr>
          <a:xfrm>
            <a:off x="1680995" y="1121314"/>
            <a:ext cx="4136068" cy="3163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cs typeface="+mn-ea"/>
                <a:sym typeface="+mn-lt"/>
              </a:rPr>
              <a:t>Copy paste fonts. Choose the only option to retain text……</a:t>
            </a:r>
          </a:p>
        </p:txBody>
      </p:sp>
      <p:pic>
        <p:nvPicPr>
          <p:cNvPr id="7" name="图片 6" descr="图片包含 文字, 配件&#10;&#10;自动生成的说明">
            <a:extLst>
              <a:ext uri="{FF2B5EF4-FFF2-40B4-BE49-F238E27FC236}">
                <a16:creationId xmlns:a16="http://schemas.microsoft.com/office/drawing/2014/main" id="{DA91393D-056E-4596-86E2-37BB0C8386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571441"/>
            <a:ext cx="5715117" cy="5715117"/>
          </a:xfrm>
          <a:prstGeom prst="rect">
            <a:avLst/>
          </a:prstGeom>
        </p:spPr>
      </p:pic>
      <p:pic>
        <p:nvPicPr>
          <p:cNvPr id="9" name="图片 8" descr="图片包含 室内, 人员, 孩子, 餐桌&#10;&#10;自动生成的说明">
            <a:extLst>
              <a:ext uri="{FF2B5EF4-FFF2-40B4-BE49-F238E27FC236}">
                <a16:creationId xmlns:a16="http://schemas.microsoft.com/office/drawing/2014/main" id="{75205B2E-6566-416A-973F-D84C6BE4447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912" y="2178803"/>
            <a:ext cx="2541008" cy="1694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 descr="图片包含 餐桌, 人员, 室内, 妇女&#10;&#10;自动生成的说明">
            <a:extLst>
              <a:ext uri="{FF2B5EF4-FFF2-40B4-BE49-F238E27FC236}">
                <a16:creationId xmlns:a16="http://schemas.microsoft.com/office/drawing/2014/main" id="{0C6D4E06-8D57-442E-BFCE-E5E6BCA2A3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4912" y="3982189"/>
            <a:ext cx="2541008" cy="169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图片 12" descr="图片包含 草, 户外, 人员, 黄色&#10;&#10;自动生成的说明">
            <a:extLst>
              <a:ext uri="{FF2B5EF4-FFF2-40B4-BE49-F238E27FC236}">
                <a16:creationId xmlns:a16="http://schemas.microsoft.com/office/drawing/2014/main" id="{D88B5962-C020-4B8F-A810-9433E551099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5770" y="3942018"/>
            <a:ext cx="2553259" cy="1695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 descr="图片包含 草, 户外, 天空, 人员&#10;&#10;自动生成的说明">
            <a:extLst>
              <a:ext uri="{FF2B5EF4-FFF2-40B4-BE49-F238E27FC236}">
                <a16:creationId xmlns:a16="http://schemas.microsoft.com/office/drawing/2014/main" id="{78644CBB-F6B4-40C5-B87D-C4CE06CCB9F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021" y="2178803"/>
            <a:ext cx="2541008" cy="17355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15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6="http://schemas.microsoft.com/office/drawing/2014/main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spnvjx2w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1164</Words>
  <Application>Microsoft Office PowerPoint</Application>
  <PresentationFormat>宽屏</PresentationFormat>
  <Paragraphs>192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7" baseType="lpstr">
      <vt:lpstr>Helvetica Light</vt:lpstr>
      <vt:lpstr>Slabo 27px</vt:lpstr>
      <vt:lpstr>等线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120</cp:revision>
  <dcterms:created xsi:type="dcterms:W3CDTF">2019-01-22T07:31:24Z</dcterms:created>
  <dcterms:modified xsi:type="dcterms:W3CDTF">2021-12-19T13:05:50Z</dcterms:modified>
</cp:coreProperties>
</file>